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20927" y="5265936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20927" y="4254191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20927" y="3242445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120927" y="2230700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884725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97705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10685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723664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336644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20927" y="4760064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20927" y="3748318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120927" y="2736573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691215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304195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917175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7530154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t20"/>
            <p:cNvSpPr/>
            <p:nvPr/>
          </p:nvSpPr>
          <p:spPr>
            <a:xfrm>
              <a:off x="6334258" y="355551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t21"/>
            <p:cNvSpPr/>
            <p:nvPr/>
          </p:nvSpPr>
          <p:spPr>
            <a:xfrm>
              <a:off x="4854888" y="307759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t22"/>
            <p:cNvSpPr/>
            <p:nvPr/>
          </p:nvSpPr>
          <p:spPr>
            <a:xfrm>
              <a:off x="5151736" y="319339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t23"/>
            <p:cNvSpPr/>
            <p:nvPr/>
          </p:nvSpPr>
          <p:spPr>
            <a:xfrm>
              <a:off x="3898964" y="381981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t24"/>
            <p:cNvSpPr/>
            <p:nvPr/>
          </p:nvSpPr>
          <p:spPr>
            <a:xfrm>
              <a:off x="4890318" y="424298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t25"/>
            <p:cNvSpPr/>
            <p:nvPr/>
          </p:nvSpPr>
          <p:spPr>
            <a:xfrm>
              <a:off x="3677403" y="367644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t26"/>
            <p:cNvSpPr/>
            <p:nvPr/>
          </p:nvSpPr>
          <p:spPr>
            <a:xfrm>
              <a:off x="3391240" y="383653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t27"/>
            <p:cNvSpPr/>
            <p:nvPr/>
          </p:nvSpPr>
          <p:spPr>
            <a:xfrm>
              <a:off x="4387221" y="407110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t28"/>
            <p:cNvSpPr/>
            <p:nvPr/>
          </p:nvSpPr>
          <p:spPr>
            <a:xfrm>
              <a:off x="4089015" y="421164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t29"/>
            <p:cNvSpPr/>
            <p:nvPr/>
          </p:nvSpPr>
          <p:spPr>
            <a:xfrm>
              <a:off x="3226821" y="412243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t30"/>
            <p:cNvSpPr/>
            <p:nvPr/>
          </p:nvSpPr>
          <p:spPr>
            <a:xfrm>
              <a:off x="4464929" y="325687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t31"/>
            <p:cNvSpPr/>
            <p:nvPr/>
          </p:nvSpPr>
          <p:spPr>
            <a:xfrm>
              <a:off x="3719670" y="387424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t32"/>
            <p:cNvSpPr/>
            <p:nvPr/>
          </p:nvSpPr>
          <p:spPr>
            <a:xfrm>
              <a:off x="2580607" y="332741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t33"/>
            <p:cNvSpPr/>
            <p:nvPr/>
          </p:nvSpPr>
          <p:spPr>
            <a:xfrm>
              <a:off x="4134140" y="367538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t34"/>
            <p:cNvSpPr/>
            <p:nvPr/>
          </p:nvSpPr>
          <p:spPr>
            <a:xfrm>
              <a:off x="8233528" y="372349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t35"/>
            <p:cNvSpPr/>
            <p:nvPr/>
          </p:nvSpPr>
          <p:spPr>
            <a:xfrm>
              <a:off x="3760631" y="405534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t36"/>
            <p:cNvSpPr/>
            <p:nvPr/>
          </p:nvSpPr>
          <p:spPr>
            <a:xfrm>
              <a:off x="3187376" y="477443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t37"/>
            <p:cNvSpPr/>
            <p:nvPr/>
          </p:nvSpPr>
          <p:spPr>
            <a:xfrm>
              <a:off x="6119053" y="404794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t38"/>
            <p:cNvSpPr/>
            <p:nvPr/>
          </p:nvSpPr>
          <p:spPr>
            <a:xfrm>
              <a:off x="5149507" y="406174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pt39"/>
            <p:cNvSpPr/>
            <p:nvPr/>
          </p:nvSpPr>
          <p:spPr>
            <a:xfrm>
              <a:off x="7518550" y="372349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t40"/>
            <p:cNvSpPr/>
            <p:nvPr/>
          </p:nvSpPr>
          <p:spPr>
            <a:xfrm>
              <a:off x="5869810" y="296724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pt41"/>
            <p:cNvSpPr/>
            <p:nvPr/>
          </p:nvSpPr>
          <p:spPr>
            <a:xfrm>
              <a:off x="5473911" y="376975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2" name="pt42"/>
            <p:cNvSpPr/>
            <p:nvPr/>
          </p:nvSpPr>
          <p:spPr>
            <a:xfrm>
              <a:off x="7509186" y="542322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3" name="pt43"/>
            <p:cNvSpPr/>
            <p:nvPr/>
          </p:nvSpPr>
          <p:spPr>
            <a:xfrm>
              <a:off x="4524664" y="339477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pt44"/>
            <p:cNvSpPr/>
            <p:nvPr/>
          </p:nvSpPr>
          <p:spPr>
            <a:xfrm>
              <a:off x="2720269" y="213040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5" name="pt45"/>
            <p:cNvSpPr/>
            <p:nvPr/>
          </p:nvSpPr>
          <p:spPr>
            <a:xfrm>
              <a:off x="4129254" y="366980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6" name="pt46"/>
            <p:cNvSpPr/>
            <p:nvPr/>
          </p:nvSpPr>
          <p:spPr>
            <a:xfrm>
              <a:off x="2732982" y="269686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7" name="pt47"/>
            <p:cNvSpPr/>
            <p:nvPr/>
          </p:nvSpPr>
          <p:spPr>
            <a:xfrm>
              <a:off x="4479009" y="348038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pt48"/>
            <p:cNvSpPr/>
            <p:nvPr/>
          </p:nvSpPr>
          <p:spPr>
            <a:xfrm>
              <a:off x="4257444" y="380241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9" name="pt49"/>
            <p:cNvSpPr/>
            <p:nvPr/>
          </p:nvSpPr>
          <p:spPr>
            <a:xfrm>
              <a:off x="4090659" y="411681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t50"/>
            <p:cNvSpPr/>
            <p:nvPr/>
          </p:nvSpPr>
          <p:spPr>
            <a:xfrm>
              <a:off x="3588578" y="358966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t51"/>
            <p:cNvSpPr/>
            <p:nvPr/>
          </p:nvSpPr>
          <p:spPr>
            <a:xfrm>
              <a:off x="2823441" y="298023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t52"/>
            <p:cNvSpPr/>
            <p:nvPr/>
          </p:nvSpPr>
          <p:spPr>
            <a:xfrm>
              <a:off x="3134268" y="432454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t53"/>
            <p:cNvSpPr/>
            <p:nvPr/>
          </p:nvSpPr>
          <p:spPr>
            <a:xfrm>
              <a:off x="5060976" y="454965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t54"/>
            <p:cNvSpPr/>
            <p:nvPr/>
          </p:nvSpPr>
          <p:spPr>
            <a:xfrm>
              <a:off x="7174153" y="446545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t55"/>
            <p:cNvSpPr/>
            <p:nvPr/>
          </p:nvSpPr>
          <p:spPr>
            <a:xfrm>
              <a:off x="4523931" y="356113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t56"/>
            <p:cNvSpPr/>
            <p:nvPr/>
          </p:nvSpPr>
          <p:spPr>
            <a:xfrm>
              <a:off x="2867311" y="468030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t57"/>
            <p:cNvSpPr/>
            <p:nvPr/>
          </p:nvSpPr>
          <p:spPr>
            <a:xfrm>
              <a:off x="3724172" y="383958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t58"/>
            <p:cNvSpPr/>
            <p:nvPr/>
          </p:nvSpPr>
          <p:spPr>
            <a:xfrm>
              <a:off x="6900594" y="411309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pt59"/>
            <p:cNvSpPr/>
            <p:nvPr/>
          </p:nvSpPr>
          <p:spPr>
            <a:xfrm>
              <a:off x="4818581" y="297770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pt60"/>
            <p:cNvSpPr/>
            <p:nvPr/>
          </p:nvSpPr>
          <p:spPr>
            <a:xfrm>
              <a:off x="5373464" y="426263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pt61"/>
            <p:cNvSpPr/>
            <p:nvPr/>
          </p:nvSpPr>
          <p:spPr>
            <a:xfrm>
              <a:off x="3854656" y="354731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pt62"/>
            <p:cNvSpPr/>
            <p:nvPr/>
          </p:nvSpPr>
          <p:spPr>
            <a:xfrm>
              <a:off x="6507417" y="505561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pt63"/>
            <p:cNvSpPr/>
            <p:nvPr/>
          </p:nvSpPr>
          <p:spPr>
            <a:xfrm>
              <a:off x="5570725" y="477141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4" name="pt64"/>
            <p:cNvSpPr/>
            <p:nvPr/>
          </p:nvSpPr>
          <p:spPr>
            <a:xfrm>
              <a:off x="5551851" y="405344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pt65"/>
            <p:cNvSpPr/>
            <p:nvPr/>
          </p:nvSpPr>
          <p:spPr>
            <a:xfrm>
              <a:off x="3987847" y="421831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6" name="pt66"/>
            <p:cNvSpPr/>
            <p:nvPr/>
          </p:nvSpPr>
          <p:spPr>
            <a:xfrm>
              <a:off x="5011156" y="368009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pt67"/>
            <p:cNvSpPr/>
            <p:nvPr/>
          </p:nvSpPr>
          <p:spPr>
            <a:xfrm>
              <a:off x="4801220" y="306526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8" name="pt68"/>
            <p:cNvSpPr/>
            <p:nvPr/>
          </p:nvSpPr>
          <p:spPr>
            <a:xfrm>
              <a:off x="3853952" y="302570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9" name="pt69"/>
            <p:cNvSpPr/>
            <p:nvPr/>
          </p:nvSpPr>
          <p:spPr>
            <a:xfrm>
              <a:off x="6209037" y="378462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0" name="pt70"/>
            <p:cNvSpPr/>
            <p:nvPr/>
          </p:nvSpPr>
          <p:spPr>
            <a:xfrm>
              <a:off x="5029542" y="339604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1" name="pt71"/>
            <p:cNvSpPr/>
            <p:nvPr/>
          </p:nvSpPr>
          <p:spPr>
            <a:xfrm>
              <a:off x="3599701" y="410185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2" name="pt72"/>
            <p:cNvSpPr/>
            <p:nvPr/>
          </p:nvSpPr>
          <p:spPr>
            <a:xfrm>
              <a:off x="3615907" y="372940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pt73"/>
            <p:cNvSpPr/>
            <p:nvPr/>
          </p:nvSpPr>
          <p:spPr>
            <a:xfrm>
              <a:off x="2061782" y="353272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4" name="pt74"/>
            <p:cNvSpPr/>
            <p:nvPr/>
          </p:nvSpPr>
          <p:spPr>
            <a:xfrm>
              <a:off x="1435979" y="305217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pt75"/>
            <p:cNvSpPr/>
            <p:nvPr/>
          </p:nvSpPr>
          <p:spPr>
            <a:xfrm>
              <a:off x="5863559" y="269368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6" name="pt76"/>
            <p:cNvSpPr/>
            <p:nvPr/>
          </p:nvSpPr>
          <p:spPr>
            <a:xfrm>
              <a:off x="2601954" y="321262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pt77"/>
            <p:cNvSpPr/>
            <p:nvPr/>
          </p:nvSpPr>
          <p:spPr>
            <a:xfrm>
              <a:off x="4506647" y="384098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8" name="pt78"/>
            <p:cNvSpPr/>
            <p:nvPr/>
          </p:nvSpPr>
          <p:spPr>
            <a:xfrm>
              <a:off x="4460248" y="255004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pt79"/>
            <p:cNvSpPr/>
            <p:nvPr/>
          </p:nvSpPr>
          <p:spPr>
            <a:xfrm>
              <a:off x="6207483" y="456750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0" name="pt80"/>
            <p:cNvSpPr/>
            <p:nvPr/>
          </p:nvSpPr>
          <p:spPr>
            <a:xfrm>
              <a:off x="4813876" y="444610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pt81"/>
            <p:cNvSpPr/>
            <p:nvPr/>
          </p:nvSpPr>
          <p:spPr>
            <a:xfrm>
              <a:off x="4743845" y="436590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2" name="pt82"/>
            <p:cNvSpPr/>
            <p:nvPr/>
          </p:nvSpPr>
          <p:spPr>
            <a:xfrm>
              <a:off x="3023799" y="417087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3" name="pt83"/>
            <p:cNvSpPr/>
            <p:nvPr/>
          </p:nvSpPr>
          <p:spPr>
            <a:xfrm>
              <a:off x="4026092" y="413195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4" name="pt84"/>
            <p:cNvSpPr/>
            <p:nvPr/>
          </p:nvSpPr>
          <p:spPr>
            <a:xfrm>
              <a:off x="3968340" y="362147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5" name="pt85"/>
            <p:cNvSpPr/>
            <p:nvPr/>
          </p:nvSpPr>
          <p:spPr>
            <a:xfrm>
              <a:off x="7095014" y="366989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6" name="pt86"/>
            <p:cNvSpPr/>
            <p:nvPr/>
          </p:nvSpPr>
          <p:spPr>
            <a:xfrm>
              <a:off x="3747001" y="379677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7" name="pt87"/>
            <p:cNvSpPr/>
            <p:nvPr/>
          </p:nvSpPr>
          <p:spPr>
            <a:xfrm>
              <a:off x="4654915" y="344125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8" name="pt88"/>
            <p:cNvSpPr/>
            <p:nvPr/>
          </p:nvSpPr>
          <p:spPr>
            <a:xfrm>
              <a:off x="4491661" y="300274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9" name="pt89"/>
            <p:cNvSpPr/>
            <p:nvPr/>
          </p:nvSpPr>
          <p:spPr>
            <a:xfrm>
              <a:off x="1676666" y="318018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0" name="pt90"/>
            <p:cNvSpPr/>
            <p:nvPr/>
          </p:nvSpPr>
          <p:spPr>
            <a:xfrm>
              <a:off x="5702652" y="376698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1" name="pt91"/>
            <p:cNvSpPr/>
            <p:nvPr/>
          </p:nvSpPr>
          <p:spPr>
            <a:xfrm>
              <a:off x="5174490" y="226146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2" name="pt92"/>
            <p:cNvSpPr/>
            <p:nvPr/>
          </p:nvSpPr>
          <p:spPr>
            <a:xfrm>
              <a:off x="6454532" y="495850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3" name="pt93"/>
            <p:cNvSpPr/>
            <p:nvPr/>
          </p:nvSpPr>
          <p:spPr>
            <a:xfrm>
              <a:off x="4885820" y="392581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4" name="pt94"/>
            <p:cNvSpPr/>
            <p:nvPr/>
          </p:nvSpPr>
          <p:spPr>
            <a:xfrm>
              <a:off x="5493786" y="267241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5" name="pt95"/>
            <p:cNvSpPr/>
            <p:nvPr/>
          </p:nvSpPr>
          <p:spPr>
            <a:xfrm>
              <a:off x="2280749" y="376511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6" name="pt96"/>
            <p:cNvSpPr/>
            <p:nvPr/>
          </p:nvSpPr>
          <p:spPr>
            <a:xfrm>
              <a:off x="3671737" y="339377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7" name="pt97"/>
            <p:cNvSpPr/>
            <p:nvPr/>
          </p:nvSpPr>
          <p:spPr>
            <a:xfrm>
              <a:off x="4385544" y="418264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8" name="pt98"/>
            <p:cNvSpPr/>
            <p:nvPr/>
          </p:nvSpPr>
          <p:spPr>
            <a:xfrm>
              <a:off x="5636785" y="424651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9" name="pt99"/>
            <p:cNvSpPr/>
            <p:nvPr/>
          </p:nvSpPr>
          <p:spPr>
            <a:xfrm>
              <a:off x="4070824" y="483477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0" name="pt100"/>
            <p:cNvSpPr/>
            <p:nvPr/>
          </p:nvSpPr>
          <p:spPr>
            <a:xfrm>
              <a:off x="4397334" y="293822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1" name="pt101"/>
            <p:cNvSpPr/>
            <p:nvPr/>
          </p:nvSpPr>
          <p:spPr>
            <a:xfrm>
              <a:off x="3232384" y="406232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2" name="pt102"/>
            <p:cNvSpPr/>
            <p:nvPr/>
          </p:nvSpPr>
          <p:spPr>
            <a:xfrm>
              <a:off x="4717102" y="379353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3" name="pt103"/>
            <p:cNvSpPr/>
            <p:nvPr/>
          </p:nvSpPr>
          <p:spPr>
            <a:xfrm>
              <a:off x="5065585" y="342936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4" name="pt104"/>
            <p:cNvSpPr/>
            <p:nvPr/>
          </p:nvSpPr>
          <p:spPr>
            <a:xfrm>
              <a:off x="5007246" y="298904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5" name="pt105"/>
            <p:cNvSpPr/>
            <p:nvPr/>
          </p:nvSpPr>
          <p:spPr>
            <a:xfrm>
              <a:off x="2747333" y="313438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6" name="pt106"/>
            <p:cNvSpPr/>
            <p:nvPr/>
          </p:nvSpPr>
          <p:spPr>
            <a:xfrm>
              <a:off x="2418252" y="326082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7" name="pt107"/>
            <p:cNvSpPr/>
            <p:nvPr/>
          </p:nvSpPr>
          <p:spPr>
            <a:xfrm>
              <a:off x="4369446" y="261543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8" name="pt108"/>
            <p:cNvSpPr/>
            <p:nvPr/>
          </p:nvSpPr>
          <p:spPr>
            <a:xfrm>
              <a:off x="3989885" y="370392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9" name="pt109"/>
            <p:cNvSpPr/>
            <p:nvPr/>
          </p:nvSpPr>
          <p:spPr>
            <a:xfrm>
              <a:off x="5504655" y="246856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0" name="pt110"/>
            <p:cNvSpPr/>
            <p:nvPr/>
          </p:nvSpPr>
          <p:spPr>
            <a:xfrm>
              <a:off x="3786939" y="355625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1" name="pt111"/>
            <p:cNvSpPr/>
            <p:nvPr/>
          </p:nvSpPr>
          <p:spPr>
            <a:xfrm>
              <a:off x="5655772" y="227331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2" name="pt112"/>
            <p:cNvSpPr/>
            <p:nvPr/>
          </p:nvSpPr>
          <p:spPr>
            <a:xfrm>
              <a:off x="3404632" y="434843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3" name="pt113"/>
            <p:cNvSpPr/>
            <p:nvPr/>
          </p:nvSpPr>
          <p:spPr>
            <a:xfrm>
              <a:off x="6875849" y="374548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4" name="pt114"/>
            <p:cNvSpPr/>
            <p:nvPr/>
          </p:nvSpPr>
          <p:spPr>
            <a:xfrm>
              <a:off x="2010711" y="336887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5" name="pt115"/>
            <p:cNvSpPr/>
            <p:nvPr/>
          </p:nvSpPr>
          <p:spPr>
            <a:xfrm>
              <a:off x="6355487" y="416250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6" name="pt116"/>
            <p:cNvSpPr/>
            <p:nvPr/>
          </p:nvSpPr>
          <p:spPr>
            <a:xfrm>
              <a:off x="4487009" y="312748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7" name="pt117"/>
            <p:cNvSpPr/>
            <p:nvPr/>
          </p:nvSpPr>
          <p:spPr>
            <a:xfrm>
              <a:off x="3888879" y="386754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8" name="pt118"/>
            <p:cNvSpPr/>
            <p:nvPr/>
          </p:nvSpPr>
          <p:spPr>
            <a:xfrm>
              <a:off x="6556204" y="297931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9" name="pt119"/>
            <p:cNvSpPr/>
            <p:nvPr/>
          </p:nvSpPr>
          <p:spPr>
            <a:xfrm>
              <a:off x="3603075" y="432721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0" name="pt120"/>
            <p:cNvSpPr/>
            <p:nvPr/>
          </p:nvSpPr>
          <p:spPr>
            <a:xfrm>
              <a:off x="3127940" y="322788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1" name="pt121"/>
            <p:cNvSpPr/>
            <p:nvPr/>
          </p:nvSpPr>
          <p:spPr>
            <a:xfrm>
              <a:off x="7960818" y="220587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2" name="pt122"/>
            <p:cNvSpPr/>
            <p:nvPr/>
          </p:nvSpPr>
          <p:spPr>
            <a:xfrm>
              <a:off x="4155716" y="343430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3" name="pt123"/>
            <p:cNvSpPr/>
            <p:nvPr/>
          </p:nvSpPr>
          <p:spPr>
            <a:xfrm>
              <a:off x="4554554" y="351432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4" name="pt124"/>
            <p:cNvSpPr/>
            <p:nvPr/>
          </p:nvSpPr>
          <p:spPr>
            <a:xfrm>
              <a:off x="2612411" y="211802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5" name="pt125"/>
            <p:cNvSpPr/>
            <p:nvPr/>
          </p:nvSpPr>
          <p:spPr>
            <a:xfrm>
              <a:off x="3895292" y="315882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6" name="pt126"/>
            <p:cNvSpPr/>
            <p:nvPr/>
          </p:nvSpPr>
          <p:spPr>
            <a:xfrm>
              <a:off x="5517183" y="216465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7" name="pt127"/>
            <p:cNvSpPr/>
            <p:nvPr/>
          </p:nvSpPr>
          <p:spPr>
            <a:xfrm>
              <a:off x="5483592" y="392404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8" name="pt128"/>
            <p:cNvSpPr/>
            <p:nvPr/>
          </p:nvSpPr>
          <p:spPr>
            <a:xfrm>
              <a:off x="3872467" y="481078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9" name="pt129"/>
            <p:cNvSpPr/>
            <p:nvPr/>
          </p:nvSpPr>
          <p:spPr>
            <a:xfrm>
              <a:off x="2954229" y="376200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0" name="pt130"/>
            <p:cNvSpPr/>
            <p:nvPr/>
          </p:nvSpPr>
          <p:spPr>
            <a:xfrm>
              <a:off x="3632436" y="369177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1" name="pt131"/>
            <p:cNvSpPr/>
            <p:nvPr/>
          </p:nvSpPr>
          <p:spPr>
            <a:xfrm>
              <a:off x="8187899" y="372349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2" name="pt132"/>
            <p:cNvSpPr/>
            <p:nvPr/>
          </p:nvSpPr>
          <p:spPr>
            <a:xfrm>
              <a:off x="5305011" y="385485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3" name="pt133"/>
            <p:cNvSpPr/>
            <p:nvPr/>
          </p:nvSpPr>
          <p:spPr>
            <a:xfrm>
              <a:off x="5761320" y="389898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4" name="pt134"/>
            <p:cNvSpPr/>
            <p:nvPr/>
          </p:nvSpPr>
          <p:spPr>
            <a:xfrm>
              <a:off x="3388523" y="367758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5" name="pt135"/>
            <p:cNvSpPr/>
            <p:nvPr/>
          </p:nvSpPr>
          <p:spPr>
            <a:xfrm>
              <a:off x="6570108" y="299021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6" name="pt136"/>
            <p:cNvSpPr/>
            <p:nvPr/>
          </p:nvSpPr>
          <p:spPr>
            <a:xfrm>
              <a:off x="5025535" y="325632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7" name="pt137"/>
            <p:cNvSpPr/>
            <p:nvPr/>
          </p:nvSpPr>
          <p:spPr>
            <a:xfrm>
              <a:off x="4785628" y="396867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8" name="pt138"/>
            <p:cNvSpPr/>
            <p:nvPr/>
          </p:nvSpPr>
          <p:spPr>
            <a:xfrm>
              <a:off x="5800484" y="345923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9" name="pt139"/>
            <p:cNvSpPr/>
            <p:nvPr/>
          </p:nvSpPr>
          <p:spPr>
            <a:xfrm>
              <a:off x="7688154" y="372349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0" name="pt140"/>
            <p:cNvSpPr/>
            <p:nvPr/>
          </p:nvSpPr>
          <p:spPr>
            <a:xfrm>
              <a:off x="4810691" y="280457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1" name="pg141"/>
            <p:cNvSpPr/>
            <p:nvPr/>
          </p:nvSpPr>
          <p:spPr>
            <a:xfrm>
              <a:off x="1460805" y="3224380"/>
              <a:ext cx="6797549" cy="938474"/>
            </a:xfrm>
            <a:custGeom>
              <a:avLst/>
              <a:pathLst>
                <a:path w="6797549" h="938474">
                  <a:moveTo>
                    <a:pt x="0" y="0"/>
                  </a:moveTo>
                  <a:lnTo>
                    <a:pt x="86044" y="10648"/>
                  </a:lnTo>
                  <a:lnTo>
                    <a:pt x="172089" y="21265"/>
                  </a:lnTo>
                  <a:lnTo>
                    <a:pt x="258134" y="31848"/>
                  </a:lnTo>
                  <a:lnTo>
                    <a:pt x="344179" y="42395"/>
                  </a:lnTo>
                  <a:lnTo>
                    <a:pt x="430224" y="52902"/>
                  </a:lnTo>
                  <a:lnTo>
                    <a:pt x="516269" y="63368"/>
                  </a:lnTo>
                  <a:lnTo>
                    <a:pt x="602314" y="73787"/>
                  </a:lnTo>
                  <a:lnTo>
                    <a:pt x="688359" y="84158"/>
                  </a:lnTo>
                  <a:lnTo>
                    <a:pt x="774404" y="94476"/>
                  </a:lnTo>
                  <a:lnTo>
                    <a:pt x="860449" y="104736"/>
                  </a:lnTo>
                  <a:lnTo>
                    <a:pt x="946494" y="114934"/>
                  </a:lnTo>
                  <a:lnTo>
                    <a:pt x="1032539" y="125064"/>
                  </a:lnTo>
                  <a:lnTo>
                    <a:pt x="1118584" y="135121"/>
                  </a:lnTo>
                  <a:lnTo>
                    <a:pt x="1204628" y="145098"/>
                  </a:lnTo>
                  <a:lnTo>
                    <a:pt x="1290673" y="154987"/>
                  </a:lnTo>
                  <a:lnTo>
                    <a:pt x="1376718" y="164782"/>
                  </a:lnTo>
                  <a:lnTo>
                    <a:pt x="1462763" y="174472"/>
                  </a:lnTo>
                  <a:lnTo>
                    <a:pt x="1548808" y="184049"/>
                  </a:lnTo>
                  <a:lnTo>
                    <a:pt x="1634853" y="193501"/>
                  </a:lnTo>
                  <a:lnTo>
                    <a:pt x="1720898" y="202817"/>
                  </a:lnTo>
                  <a:lnTo>
                    <a:pt x="1806943" y="211983"/>
                  </a:lnTo>
                  <a:lnTo>
                    <a:pt x="1892988" y="220986"/>
                  </a:lnTo>
                  <a:lnTo>
                    <a:pt x="1979033" y="229810"/>
                  </a:lnTo>
                  <a:lnTo>
                    <a:pt x="2065078" y="238438"/>
                  </a:lnTo>
                  <a:lnTo>
                    <a:pt x="2151123" y="246851"/>
                  </a:lnTo>
                  <a:lnTo>
                    <a:pt x="2237168" y="255030"/>
                  </a:lnTo>
                  <a:lnTo>
                    <a:pt x="2323213" y="262954"/>
                  </a:lnTo>
                  <a:lnTo>
                    <a:pt x="2409257" y="270602"/>
                  </a:lnTo>
                  <a:lnTo>
                    <a:pt x="2495302" y="277950"/>
                  </a:lnTo>
                  <a:lnTo>
                    <a:pt x="2581347" y="284977"/>
                  </a:lnTo>
                  <a:lnTo>
                    <a:pt x="2667392" y="291659"/>
                  </a:lnTo>
                  <a:lnTo>
                    <a:pt x="2753437" y="297976"/>
                  </a:lnTo>
                  <a:lnTo>
                    <a:pt x="2839482" y="303906"/>
                  </a:lnTo>
                  <a:lnTo>
                    <a:pt x="2925527" y="309434"/>
                  </a:lnTo>
                  <a:lnTo>
                    <a:pt x="3011572" y="314544"/>
                  </a:lnTo>
                  <a:lnTo>
                    <a:pt x="3097617" y="319226"/>
                  </a:lnTo>
                  <a:lnTo>
                    <a:pt x="3183662" y="323475"/>
                  </a:lnTo>
                  <a:lnTo>
                    <a:pt x="3269707" y="327288"/>
                  </a:lnTo>
                  <a:lnTo>
                    <a:pt x="3355752" y="330671"/>
                  </a:lnTo>
                  <a:lnTo>
                    <a:pt x="3441797" y="333629"/>
                  </a:lnTo>
                  <a:lnTo>
                    <a:pt x="3527842" y="336177"/>
                  </a:lnTo>
                  <a:lnTo>
                    <a:pt x="3613886" y="338330"/>
                  </a:lnTo>
                  <a:lnTo>
                    <a:pt x="3699931" y="340107"/>
                  </a:lnTo>
                  <a:lnTo>
                    <a:pt x="3785976" y="341528"/>
                  </a:lnTo>
                  <a:lnTo>
                    <a:pt x="3872021" y="342616"/>
                  </a:lnTo>
                  <a:lnTo>
                    <a:pt x="3958066" y="343393"/>
                  </a:lnTo>
                  <a:lnTo>
                    <a:pt x="4044111" y="343882"/>
                  </a:lnTo>
                  <a:lnTo>
                    <a:pt x="4130156" y="344105"/>
                  </a:lnTo>
                  <a:lnTo>
                    <a:pt x="4216201" y="344083"/>
                  </a:lnTo>
                  <a:lnTo>
                    <a:pt x="4302246" y="343837"/>
                  </a:lnTo>
                  <a:lnTo>
                    <a:pt x="4388291" y="343386"/>
                  </a:lnTo>
                  <a:lnTo>
                    <a:pt x="4474336" y="342747"/>
                  </a:lnTo>
                  <a:lnTo>
                    <a:pt x="4560381" y="341936"/>
                  </a:lnTo>
                  <a:lnTo>
                    <a:pt x="4646426" y="340969"/>
                  </a:lnTo>
                  <a:lnTo>
                    <a:pt x="4732471" y="339859"/>
                  </a:lnTo>
                  <a:lnTo>
                    <a:pt x="4818515" y="338619"/>
                  </a:lnTo>
                  <a:lnTo>
                    <a:pt x="4904560" y="337260"/>
                  </a:lnTo>
                  <a:lnTo>
                    <a:pt x="4990605" y="335792"/>
                  </a:lnTo>
                  <a:lnTo>
                    <a:pt x="5076650" y="334224"/>
                  </a:lnTo>
                  <a:lnTo>
                    <a:pt x="5162695" y="332565"/>
                  </a:lnTo>
                  <a:lnTo>
                    <a:pt x="5248740" y="330823"/>
                  </a:lnTo>
                  <a:lnTo>
                    <a:pt x="5334785" y="329003"/>
                  </a:lnTo>
                  <a:lnTo>
                    <a:pt x="5420830" y="327113"/>
                  </a:lnTo>
                  <a:lnTo>
                    <a:pt x="5506875" y="325158"/>
                  </a:lnTo>
                  <a:lnTo>
                    <a:pt x="5592920" y="323144"/>
                  </a:lnTo>
                  <a:lnTo>
                    <a:pt x="5678965" y="321074"/>
                  </a:lnTo>
                  <a:lnTo>
                    <a:pt x="5765010" y="318953"/>
                  </a:lnTo>
                  <a:lnTo>
                    <a:pt x="5851055" y="316784"/>
                  </a:lnTo>
                  <a:lnTo>
                    <a:pt x="5937100" y="314572"/>
                  </a:lnTo>
                  <a:lnTo>
                    <a:pt x="6023144" y="312319"/>
                  </a:lnTo>
                  <a:lnTo>
                    <a:pt x="6109189" y="310028"/>
                  </a:lnTo>
                  <a:lnTo>
                    <a:pt x="6195234" y="307703"/>
                  </a:lnTo>
                  <a:lnTo>
                    <a:pt x="6281279" y="305344"/>
                  </a:lnTo>
                  <a:lnTo>
                    <a:pt x="6367324" y="302955"/>
                  </a:lnTo>
                  <a:lnTo>
                    <a:pt x="6453369" y="300537"/>
                  </a:lnTo>
                  <a:lnTo>
                    <a:pt x="6539414" y="298093"/>
                  </a:lnTo>
                  <a:lnTo>
                    <a:pt x="6625459" y="295623"/>
                  </a:lnTo>
                  <a:lnTo>
                    <a:pt x="6711504" y="293130"/>
                  </a:lnTo>
                  <a:lnTo>
                    <a:pt x="6797549" y="290615"/>
                  </a:lnTo>
                  <a:lnTo>
                    <a:pt x="6797549" y="938474"/>
                  </a:lnTo>
                  <a:lnTo>
                    <a:pt x="6711504" y="927685"/>
                  </a:lnTo>
                  <a:lnTo>
                    <a:pt x="6625459" y="916918"/>
                  </a:lnTo>
                  <a:lnTo>
                    <a:pt x="6539414" y="906175"/>
                  </a:lnTo>
                  <a:lnTo>
                    <a:pt x="6453369" y="895456"/>
                  </a:lnTo>
                  <a:lnTo>
                    <a:pt x="6367324" y="884764"/>
                  </a:lnTo>
                  <a:lnTo>
                    <a:pt x="6281279" y="874101"/>
                  </a:lnTo>
                  <a:lnTo>
                    <a:pt x="6195234" y="863468"/>
                  </a:lnTo>
                  <a:lnTo>
                    <a:pt x="6109189" y="852869"/>
                  </a:lnTo>
                  <a:lnTo>
                    <a:pt x="6023144" y="842304"/>
                  </a:lnTo>
                  <a:lnTo>
                    <a:pt x="5937100" y="831777"/>
                  </a:lnTo>
                  <a:lnTo>
                    <a:pt x="5851055" y="821291"/>
                  </a:lnTo>
                  <a:lnTo>
                    <a:pt x="5765010" y="810848"/>
                  </a:lnTo>
                  <a:lnTo>
                    <a:pt x="5678965" y="800453"/>
                  </a:lnTo>
                  <a:lnTo>
                    <a:pt x="5592920" y="790109"/>
                  </a:lnTo>
                  <a:lnTo>
                    <a:pt x="5506875" y="779820"/>
                  </a:lnTo>
                  <a:lnTo>
                    <a:pt x="5420830" y="769591"/>
                  </a:lnTo>
                  <a:lnTo>
                    <a:pt x="5334785" y="759427"/>
                  </a:lnTo>
                  <a:lnTo>
                    <a:pt x="5248740" y="749334"/>
                  </a:lnTo>
                  <a:lnTo>
                    <a:pt x="5162695" y="739317"/>
                  </a:lnTo>
                  <a:lnTo>
                    <a:pt x="5076650" y="729384"/>
                  </a:lnTo>
                  <a:lnTo>
                    <a:pt x="4990605" y="719542"/>
                  </a:lnTo>
                  <a:lnTo>
                    <a:pt x="4904560" y="709800"/>
                  </a:lnTo>
                  <a:lnTo>
                    <a:pt x="4818515" y="700167"/>
                  </a:lnTo>
                  <a:lnTo>
                    <a:pt x="4732471" y="690653"/>
                  </a:lnTo>
                  <a:lnTo>
                    <a:pt x="4646426" y="681269"/>
                  </a:lnTo>
                  <a:lnTo>
                    <a:pt x="4560381" y="672028"/>
                  </a:lnTo>
                  <a:lnTo>
                    <a:pt x="4474336" y="662943"/>
                  </a:lnTo>
                  <a:lnTo>
                    <a:pt x="4388291" y="654030"/>
                  </a:lnTo>
                  <a:lnTo>
                    <a:pt x="4302246" y="645304"/>
                  </a:lnTo>
                  <a:lnTo>
                    <a:pt x="4216201" y="636784"/>
                  </a:lnTo>
                  <a:lnTo>
                    <a:pt x="4130156" y="628489"/>
                  </a:lnTo>
                  <a:lnTo>
                    <a:pt x="4044111" y="620437"/>
                  </a:lnTo>
                  <a:lnTo>
                    <a:pt x="3958066" y="612652"/>
                  </a:lnTo>
                  <a:lnTo>
                    <a:pt x="3872021" y="605155"/>
                  </a:lnTo>
                  <a:lnTo>
                    <a:pt x="3785976" y="597969"/>
                  </a:lnTo>
                  <a:lnTo>
                    <a:pt x="3699931" y="591116"/>
                  </a:lnTo>
                  <a:lnTo>
                    <a:pt x="3613886" y="584619"/>
                  </a:lnTo>
                  <a:lnTo>
                    <a:pt x="3527842" y="578498"/>
                  </a:lnTo>
                  <a:lnTo>
                    <a:pt x="3441797" y="572772"/>
                  </a:lnTo>
                  <a:lnTo>
                    <a:pt x="3355752" y="567457"/>
                  </a:lnTo>
                  <a:lnTo>
                    <a:pt x="3269707" y="562565"/>
                  </a:lnTo>
                  <a:lnTo>
                    <a:pt x="3183662" y="558104"/>
                  </a:lnTo>
                  <a:lnTo>
                    <a:pt x="3097617" y="554079"/>
                  </a:lnTo>
                  <a:lnTo>
                    <a:pt x="3011572" y="550487"/>
                  </a:lnTo>
                  <a:lnTo>
                    <a:pt x="2925527" y="547323"/>
                  </a:lnTo>
                  <a:lnTo>
                    <a:pt x="2839482" y="544577"/>
                  </a:lnTo>
                  <a:lnTo>
                    <a:pt x="2753437" y="542233"/>
                  </a:lnTo>
                  <a:lnTo>
                    <a:pt x="2667392" y="540276"/>
                  </a:lnTo>
                  <a:lnTo>
                    <a:pt x="2581347" y="538684"/>
                  </a:lnTo>
                  <a:lnTo>
                    <a:pt x="2495302" y="537436"/>
                  </a:lnTo>
                  <a:lnTo>
                    <a:pt x="2409257" y="536511"/>
                  </a:lnTo>
                  <a:lnTo>
                    <a:pt x="2323213" y="535884"/>
                  </a:lnTo>
                  <a:lnTo>
                    <a:pt x="2237168" y="535534"/>
                  </a:lnTo>
                  <a:lnTo>
                    <a:pt x="2151123" y="535439"/>
                  </a:lnTo>
                  <a:lnTo>
                    <a:pt x="2065078" y="535578"/>
                  </a:lnTo>
                  <a:lnTo>
                    <a:pt x="1979033" y="535932"/>
                  </a:lnTo>
                  <a:lnTo>
                    <a:pt x="1892988" y="536482"/>
                  </a:lnTo>
                  <a:lnTo>
                    <a:pt x="1806943" y="537211"/>
                  </a:lnTo>
                  <a:lnTo>
                    <a:pt x="1720898" y="538103"/>
                  </a:lnTo>
                  <a:lnTo>
                    <a:pt x="1634853" y="539145"/>
                  </a:lnTo>
                  <a:lnTo>
                    <a:pt x="1548808" y="540323"/>
                  </a:lnTo>
                  <a:lnTo>
                    <a:pt x="1462763" y="541626"/>
                  </a:lnTo>
                  <a:lnTo>
                    <a:pt x="1376718" y="543042"/>
                  </a:lnTo>
                  <a:lnTo>
                    <a:pt x="1290673" y="544562"/>
                  </a:lnTo>
                  <a:lnTo>
                    <a:pt x="1204628" y="546178"/>
                  </a:lnTo>
                  <a:lnTo>
                    <a:pt x="1118584" y="547880"/>
                  </a:lnTo>
                  <a:lnTo>
                    <a:pt x="1032539" y="549663"/>
                  </a:lnTo>
                  <a:lnTo>
                    <a:pt x="946494" y="551519"/>
                  </a:lnTo>
                  <a:lnTo>
                    <a:pt x="860449" y="553443"/>
                  </a:lnTo>
                  <a:lnTo>
                    <a:pt x="774404" y="555429"/>
                  </a:lnTo>
                  <a:lnTo>
                    <a:pt x="688359" y="557473"/>
                  </a:lnTo>
                  <a:lnTo>
                    <a:pt x="602314" y="559570"/>
                  </a:lnTo>
                  <a:lnTo>
                    <a:pt x="516269" y="561716"/>
                  </a:lnTo>
                  <a:lnTo>
                    <a:pt x="430224" y="563907"/>
                  </a:lnTo>
                  <a:lnTo>
                    <a:pt x="344179" y="566140"/>
                  </a:lnTo>
                  <a:lnTo>
                    <a:pt x="258134" y="568413"/>
                  </a:lnTo>
                  <a:lnTo>
                    <a:pt x="172089" y="570722"/>
                  </a:lnTo>
                  <a:lnTo>
                    <a:pt x="86044" y="573065"/>
                  </a:lnTo>
                  <a:lnTo>
                    <a:pt x="0" y="575439"/>
                  </a:lnTo>
                  <a:close/>
                </a:path>
              </a:pathLst>
            </a:custGeom>
            <a:solidFill>
              <a:srgbClr val="999999">
                <a:alpha val="40000"/>
              </a:srgbClr>
            </a:solidFill>
          </p:spPr>
          <p:txBody>
            <a:bodyPr/>
            <a:lstStyle/>
            <a:p/>
          </p:txBody>
        </p:sp>
        <p:sp>
          <p:nvSpPr>
            <p:cNvPr id="142" name="pl142"/>
            <p:cNvSpPr/>
            <p:nvPr/>
          </p:nvSpPr>
          <p:spPr>
            <a:xfrm>
              <a:off x="1460805" y="3224380"/>
              <a:ext cx="6797549" cy="344105"/>
            </a:xfrm>
            <a:custGeom>
              <a:avLst/>
              <a:pathLst>
                <a:path w="6797549" h="344105">
                  <a:moveTo>
                    <a:pt x="0" y="0"/>
                  </a:moveTo>
                  <a:lnTo>
                    <a:pt x="86044" y="10648"/>
                  </a:lnTo>
                  <a:lnTo>
                    <a:pt x="172089" y="21265"/>
                  </a:lnTo>
                  <a:lnTo>
                    <a:pt x="258134" y="31848"/>
                  </a:lnTo>
                  <a:lnTo>
                    <a:pt x="344179" y="42395"/>
                  </a:lnTo>
                  <a:lnTo>
                    <a:pt x="430224" y="52902"/>
                  </a:lnTo>
                  <a:lnTo>
                    <a:pt x="516269" y="63368"/>
                  </a:lnTo>
                  <a:lnTo>
                    <a:pt x="602314" y="73787"/>
                  </a:lnTo>
                  <a:lnTo>
                    <a:pt x="688359" y="84158"/>
                  </a:lnTo>
                  <a:lnTo>
                    <a:pt x="774404" y="94476"/>
                  </a:lnTo>
                  <a:lnTo>
                    <a:pt x="860449" y="104736"/>
                  </a:lnTo>
                  <a:lnTo>
                    <a:pt x="946494" y="114934"/>
                  </a:lnTo>
                  <a:lnTo>
                    <a:pt x="1032539" y="125064"/>
                  </a:lnTo>
                  <a:lnTo>
                    <a:pt x="1118584" y="135121"/>
                  </a:lnTo>
                  <a:lnTo>
                    <a:pt x="1204628" y="145098"/>
                  </a:lnTo>
                  <a:lnTo>
                    <a:pt x="1290673" y="154987"/>
                  </a:lnTo>
                  <a:lnTo>
                    <a:pt x="1376718" y="164782"/>
                  </a:lnTo>
                  <a:lnTo>
                    <a:pt x="1462763" y="174472"/>
                  </a:lnTo>
                  <a:lnTo>
                    <a:pt x="1548808" y="184049"/>
                  </a:lnTo>
                  <a:lnTo>
                    <a:pt x="1634853" y="193501"/>
                  </a:lnTo>
                  <a:lnTo>
                    <a:pt x="1720898" y="202817"/>
                  </a:lnTo>
                  <a:lnTo>
                    <a:pt x="1806943" y="211983"/>
                  </a:lnTo>
                  <a:lnTo>
                    <a:pt x="1892988" y="220986"/>
                  </a:lnTo>
                  <a:lnTo>
                    <a:pt x="1979033" y="229810"/>
                  </a:lnTo>
                  <a:lnTo>
                    <a:pt x="2065078" y="238438"/>
                  </a:lnTo>
                  <a:lnTo>
                    <a:pt x="2151123" y="246851"/>
                  </a:lnTo>
                  <a:lnTo>
                    <a:pt x="2237168" y="255030"/>
                  </a:lnTo>
                  <a:lnTo>
                    <a:pt x="2323213" y="262954"/>
                  </a:lnTo>
                  <a:lnTo>
                    <a:pt x="2409257" y="270602"/>
                  </a:lnTo>
                  <a:lnTo>
                    <a:pt x="2495302" y="277950"/>
                  </a:lnTo>
                  <a:lnTo>
                    <a:pt x="2581347" y="284977"/>
                  </a:lnTo>
                  <a:lnTo>
                    <a:pt x="2667392" y="291659"/>
                  </a:lnTo>
                  <a:lnTo>
                    <a:pt x="2753437" y="297976"/>
                  </a:lnTo>
                  <a:lnTo>
                    <a:pt x="2839482" y="303906"/>
                  </a:lnTo>
                  <a:lnTo>
                    <a:pt x="2925527" y="309434"/>
                  </a:lnTo>
                  <a:lnTo>
                    <a:pt x="3011572" y="314544"/>
                  </a:lnTo>
                  <a:lnTo>
                    <a:pt x="3097617" y="319226"/>
                  </a:lnTo>
                  <a:lnTo>
                    <a:pt x="3183662" y="323475"/>
                  </a:lnTo>
                  <a:lnTo>
                    <a:pt x="3269707" y="327288"/>
                  </a:lnTo>
                  <a:lnTo>
                    <a:pt x="3355752" y="330671"/>
                  </a:lnTo>
                  <a:lnTo>
                    <a:pt x="3441797" y="333629"/>
                  </a:lnTo>
                  <a:lnTo>
                    <a:pt x="3527842" y="336177"/>
                  </a:lnTo>
                  <a:lnTo>
                    <a:pt x="3613886" y="338330"/>
                  </a:lnTo>
                  <a:lnTo>
                    <a:pt x="3699931" y="340107"/>
                  </a:lnTo>
                  <a:lnTo>
                    <a:pt x="3785976" y="341528"/>
                  </a:lnTo>
                  <a:lnTo>
                    <a:pt x="3872021" y="342616"/>
                  </a:lnTo>
                  <a:lnTo>
                    <a:pt x="3958066" y="343393"/>
                  </a:lnTo>
                  <a:lnTo>
                    <a:pt x="4044111" y="343882"/>
                  </a:lnTo>
                  <a:lnTo>
                    <a:pt x="4130156" y="344105"/>
                  </a:lnTo>
                  <a:lnTo>
                    <a:pt x="4216201" y="344083"/>
                  </a:lnTo>
                  <a:lnTo>
                    <a:pt x="4302246" y="343837"/>
                  </a:lnTo>
                  <a:lnTo>
                    <a:pt x="4388291" y="343386"/>
                  </a:lnTo>
                  <a:lnTo>
                    <a:pt x="4474336" y="342747"/>
                  </a:lnTo>
                  <a:lnTo>
                    <a:pt x="4560381" y="341936"/>
                  </a:lnTo>
                  <a:lnTo>
                    <a:pt x="4646426" y="340969"/>
                  </a:lnTo>
                  <a:lnTo>
                    <a:pt x="4732471" y="339859"/>
                  </a:lnTo>
                  <a:lnTo>
                    <a:pt x="4818515" y="338619"/>
                  </a:lnTo>
                  <a:lnTo>
                    <a:pt x="4904560" y="337260"/>
                  </a:lnTo>
                  <a:lnTo>
                    <a:pt x="4990605" y="335792"/>
                  </a:lnTo>
                  <a:lnTo>
                    <a:pt x="5076650" y="334224"/>
                  </a:lnTo>
                  <a:lnTo>
                    <a:pt x="5162695" y="332565"/>
                  </a:lnTo>
                  <a:lnTo>
                    <a:pt x="5248740" y="330823"/>
                  </a:lnTo>
                  <a:lnTo>
                    <a:pt x="5334785" y="329003"/>
                  </a:lnTo>
                  <a:lnTo>
                    <a:pt x="5420830" y="327113"/>
                  </a:lnTo>
                  <a:lnTo>
                    <a:pt x="5506875" y="325158"/>
                  </a:lnTo>
                  <a:lnTo>
                    <a:pt x="5592920" y="323144"/>
                  </a:lnTo>
                  <a:lnTo>
                    <a:pt x="5678965" y="321074"/>
                  </a:lnTo>
                  <a:lnTo>
                    <a:pt x="5765010" y="318953"/>
                  </a:lnTo>
                  <a:lnTo>
                    <a:pt x="5851055" y="316784"/>
                  </a:lnTo>
                  <a:lnTo>
                    <a:pt x="5937100" y="314572"/>
                  </a:lnTo>
                  <a:lnTo>
                    <a:pt x="6023144" y="312319"/>
                  </a:lnTo>
                  <a:lnTo>
                    <a:pt x="6109189" y="310028"/>
                  </a:lnTo>
                  <a:lnTo>
                    <a:pt x="6195234" y="307703"/>
                  </a:lnTo>
                  <a:lnTo>
                    <a:pt x="6281279" y="305344"/>
                  </a:lnTo>
                  <a:lnTo>
                    <a:pt x="6367324" y="302955"/>
                  </a:lnTo>
                  <a:lnTo>
                    <a:pt x="6453369" y="300537"/>
                  </a:lnTo>
                  <a:lnTo>
                    <a:pt x="6539414" y="298093"/>
                  </a:lnTo>
                  <a:lnTo>
                    <a:pt x="6625459" y="295623"/>
                  </a:lnTo>
                  <a:lnTo>
                    <a:pt x="6711504" y="293130"/>
                  </a:lnTo>
                  <a:lnTo>
                    <a:pt x="6797549" y="2906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43" name="pl143"/>
            <p:cNvSpPr/>
            <p:nvPr/>
          </p:nvSpPr>
          <p:spPr>
            <a:xfrm>
              <a:off x="1460805" y="3759819"/>
              <a:ext cx="6797549" cy="403035"/>
            </a:xfrm>
            <a:custGeom>
              <a:avLst/>
              <a:pathLst>
                <a:path w="6797549" h="403035">
                  <a:moveTo>
                    <a:pt x="6797549" y="403035"/>
                  </a:moveTo>
                  <a:lnTo>
                    <a:pt x="6711504" y="392246"/>
                  </a:lnTo>
                  <a:lnTo>
                    <a:pt x="6625459" y="381479"/>
                  </a:lnTo>
                  <a:lnTo>
                    <a:pt x="6539414" y="370735"/>
                  </a:lnTo>
                  <a:lnTo>
                    <a:pt x="6453369" y="360017"/>
                  </a:lnTo>
                  <a:lnTo>
                    <a:pt x="6367324" y="349325"/>
                  </a:lnTo>
                  <a:lnTo>
                    <a:pt x="6281279" y="338661"/>
                  </a:lnTo>
                  <a:lnTo>
                    <a:pt x="6195234" y="328029"/>
                  </a:lnTo>
                  <a:lnTo>
                    <a:pt x="6109189" y="317429"/>
                  </a:lnTo>
                  <a:lnTo>
                    <a:pt x="6023144" y="306864"/>
                  </a:lnTo>
                  <a:lnTo>
                    <a:pt x="5937100" y="296337"/>
                  </a:lnTo>
                  <a:lnTo>
                    <a:pt x="5851055" y="285851"/>
                  </a:lnTo>
                  <a:lnTo>
                    <a:pt x="5765010" y="275409"/>
                  </a:lnTo>
                  <a:lnTo>
                    <a:pt x="5678965" y="265013"/>
                  </a:lnTo>
                  <a:lnTo>
                    <a:pt x="5592920" y="254669"/>
                  </a:lnTo>
                  <a:lnTo>
                    <a:pt x="5506875" y="244380"/>
                  </a:lnTo>
                  <a:lnTo>
                    <a:pt x="5420830" y="234152"/>
                  </a:lnTo>
                  <a:lnTo>
                    <a:pt x="5334785" y="223988"/>
                  </a:lnTo>
                  <a:lnTo>
                    <a:pt x="5248740" y="213894"/>
                  </a:lnTo>
                  <a:lnTo>
                    <a:pt x="5162695" y="203878"/>
                  </a:lnTo>
                  <a:lnTo>
                    <a:pt x="5076650" y="193945"/>
                  </a:lnTo>
                  <a:lnTo>
                    <a:pt x="4990605" y="184103"/>
                  </a:lnTo>
                  <a:lnTo>
                    <a:pt x="4904560" y="174361"/>
                  </a:lnTo>
                  <a:lnTo>
                    <a:pt x="4818515" y="164727"/>
                  </a:lnTo>
                  <a:lnTo>
                    <a:pt x="4732471" y="155213"/>
                  </a:lnTo>
                  <a:lnTo>
                    <a:pt x="4646426" y="145829"/>
                  </a:lnTo>
                  <a:lnTo>
                    <a:pt x="4560381" y="136588"/>
                  </a:lnTo>
                  <a:lnTo>
                    <a:pt x="4474336" y="127503"/>
                  </a:lnTo>
                  <a:lnTo>
                    <a:pt x="4388291" y="118590"/>
                  </a:lnTo>
                  <a:lnTo>
                    <a:pt x="4302246" y="109865"/>
                  </a:lnTo>
                  <a:lnTo>
                    <a:pt x="4216201" y="101345"/>
                  </a:lnTo>
                  <a:lnTo>
                    <a:pt x="4130156" y="93049"/>
                  </a:lnTo>
                  <a:lnTo>
                    <a:pt x="4044111" y="84998"/>
                  </a:lnTo>
                  <a:lnTo>
                    <a:pt x="3958066" y="77213"/>
                  </a:lnTo>
                  <a:lnTo>
                    <a:pt x="3872021" y="69716"/>
                  </a:lnTo>
                  <a:lnTo>
                    <a:pt x="3785976" y="62529"/>
                  </a:lnTo>
                  <a:lnTo>
                    <a:pt x="3699931" y="55676"/>
                  </a:lnTo>
                  <a:lnTo>
                    <a:pt x="3613886" y="49179"/>
                  </a:lnTo>
                  <a:lnTo>
                    <a:pt x="3527842" y="43058"/>
                  </a:lnTo>
                  <a:lnTo>
                    <a:pt x="3441797" y="37332"/>
                  </a:lnTo>
                  <a:lnTo>
                    <a:pt x="3355752" y="32017"/>
                  </a:lnTo>
                  <a:lnTo>
                    <a:pt x="3269707" y="27125"/>
                  </a:lnTo>
                  <a:lnTo>
                    <a:pt x="3183662" y="22664"/>
                  </a:lnTo>
                  <a:lnTo>
                    <a:pt x="3097617" y="18639"/>
                  </a:lnTo>
                  <a:lnTo>
                    <a:pt x="3011572" y="15047"/>
                  </a:lnTo>
                  <a:lnTo>
                    <a:pt x="2925527" y="11883"/>
                  </a:lnTo>
                  <a:lnTo>
                    <a:pt x="2839482" y="9137"/>
                  </a:lnTo>
                  <a:lnTo>
                    <a:pt x="2753437" y="6793"/>
                  </a:lnTo>
                  <a:lnTo>
                    <a:pt x="2667392" y="4836"/>
                  </a:lnTo>
                  <a:lnTo>
                    <a:pt x="2581347" y="3244"/>
                  </a:lnTo>
                  <a:lnTo>
                    <a:pt x="2495302" y="1997"/>
                  </a:lnTo>
                  <a:lnTo>
                    <a:pt x="2409257" y="1071"/>
                  </a:lnTo>
                  <a:lnTo>
                    <a:pt x="2323213" y="444"/>
                  </a:lnTo>
                  <a:lnTo>
                    <a:pt x="2237168" y="94"/>
                  </a:lnTo>
                  <a:lnTo>
                    <a:pt x="2151123" y="0"/>
                  </a:lnTo>
                  <a:lnTo>
                    <a:pt x="2065078" y="139"/>
                  </a:lnTo>
                  <a:lnTo>
                    <a:pt x="1979033" y="492"/>
                  </a:lnTo>
                  <a:lnTo>
                    <a:pt x="1892988" y="1042"/>
                  </a:lnTo>
                  <a:lnTo>
                    <a:pt x="1806943" y="1771"/>
                  </a:lnTo>
                  <a:lnTo>
                    <a:pt x="1720898" y="2663"/>
                  </a:lnTo>
                  <a:lnTo>
                    <a:pt x="1634853" y="3705"/>
                  </a:lnTo>
                  <a:lnTo>
                    <a:pt x="1548808" y="4883"/>
                  </a:lnTo>
                  <a:lnTo>
                    <a:pt x="1462763" y="6186"/>
                  </a:lnTo>
                  <a:lnTo>
                    <a:pt x="1376718" y="7602"/>
                  </a:lnTo>
                  <a:lnTo>
                    <a:pt x="1290673" y="9123"/>
                  </a:lnTo>
                  <a:lnTo>
                    <a:pt x="1204628" y="10738"/>
                  </a:lnTo>
                  <a:lnTo>
                    <a:pt x="1118584" y="12441"/>
                  </a:lnTo>
                  <a:lnTo>
                    <a:pt x="1032539" y="14223"/>
                  </a:lnTo>
                  <a:lnTo>
                    <a:pt x="946494" y="16080"/>
                  </a:lnTo>
                  <a:lnTo>
                    <a:pt x="860449" y="18004"/>
                  </a:lnTo>
                  <a:lnTo>
                    <a:pt x="774404" y="19990"/>
                  </a:lnTo>
                  <a:lnTo>
                    <a:pt x="688359" y="22033"/>
                  </a:lnTo>
                  <a:lnTo>
                    <a:pt x="602314" y="24130"/>
                  </a:lnTo>
                  <a:lnTo>
                    <a:pt x="516269" y="26276"/>
                  </a:lnTo>
                  <a:lnTo>
                    <a:pt x="430224" y="28467"/>
                  </a:lnTo>
                  <a:lnTo>
                    <a:pt x="344179" y="30701"/>
                  </a:lnTo>
                  <a:lnTo>
                    <a:pt x="258134" y="32973"/>
                  </a:lnTo>
                  <a:lnTo>
                    <a:pt x="172089" y="35282"/>
                  </a:lnTo>
                  <a:lnTo>
                    <a:pt x="86044" y="37625"/>
                  </a:lnTo>
                  <a:lnTo>
                    <a:pt x="0" y="400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44" name="pl144"/>
            <p:cNvSpPr/>
            <p:nvPr/>
          </p:nvSpPr>
          <p:spPr>
            <a:xfrm>
              <a:off x="1460805" y="3512100"/>
              <a:ext cx="6797549" cy="326825"/>
            </a:xfrm>
            <a:custGeom>
              <a:avLst/>
              <a:pathLst>
                <a:path w="6797549" h="326825">
                  <a:moveTo>
                    <a:pt x="0" y="0"/>
                  </a:moveTo>
                  <a:lnTo>
                    <a:pt x="86044" y="4137"/>
                  </a:lnTo>
                  <a:lnTo>
                    <a:pt x="172089" y="8274"/>
                  </a:lnTo>
                  <a:lnTo>
                    <a:pt x="258134" y="12411"/>
                  </a:lnTo>
                  <a:lnTo>
                    <a:pt x="344179" y="16548"/>
                  </a:lnTo>
                  <a:lnTo>
                    <a:pt x="430224" y="20685"/>
                  </a:lnTo>
                  <a:lnTo>
                    <a:pt x="516269" y="24822"/>
                  </a:lnTo>
                  <a:lnTo>
                    <a:pt x="602314" y="28959"/>
                  </a:lnTo>
                  <a:lnTo>
                    <a:pt x="688359" y="33096"/>
                  </a:lnTo>
                  <a:lnTo>
                    <a:pt x="774404" y="37233"/>
                  </a:lnTo>
                  <a:lnTo>
                    <a:pt x="860449" y="41370"/>
                  </a:lnTo>
                  <a:lnTo>
                    <a:pt x="946494" y="45507"/>
                  </a:lnTo>
                  <a:lnTo>
                    <a:pt x="1032539" y="49644"/>
                  </a:lnTo>
                  <a:lnTo>
                    <a:pt x="1118584" y="53781"/>
                  </a:lnTo>
                  <a:lnTo>
                    <a:pt x="1204628" y="57918"/>
                  </a:lnTo>
                  <a:lnTo>
                    <a:pt x="1290673" y="62055"/>
                  </a:lnTo>
                  <a:lnTo>
                    <a:pt x="1376718" y="66192"/>
                  </a:lnTo>
                  <a:lnTo>
                    <a:pt x="1462763" y="70329"/>
                  </a:lnTo>
                  <a:lnTo>
                    <a:pt x="1548808" y="74466"/>
                  </a:lnTo>
                  <a:lnTo>
                    <a:pt x="1634853" y="78603"/>
                  </a:lnTo>
                  <a:lnTo>
                    <a:pt x="1720898" y="82740"/>
                  </a:lnTo>
                  <a:lnTo>
                    <a:pt x="1806943" y="86877"/>
                  </a:lnTo>
                  <a:lnTo>
                    <a:pt x="1892988" y="91014"/>
                  </a:lnTo>
                  <a:lnTo>
                    <a:pt x="1979033" y="95151"/>
                  </a:lnTo>
                  <a:lnTo>
                    <a:pt x="2065078" y="99288"/>
                  </a:lnTo>
                  <a:lnTo>
                    <a:pt x="2151123" y="103425"/>
                  </a:lnTo>
                  <a:lnTo>
                    <a:pt x="2237168" y="107562"/>
                  </a:lnTo>
                  <a:lnTo>
                    <a:pt x="2323213" y="111699"/>
                  </a:lnTo>
                  <a:lnTo>
                    <a:pt x="2409257" y="115836"/>
                  </a:lnTo>
                  <a:lnTo>
                    <a:pt x="2495302" y="119973"/>
                  </a:lnTo>
                  <a:lnTo>
                    <a:pt x="2581347" y="124110"/>
                  </a:lnTo>
                  <a:lnTo>
                    <a:pt x="2667392" y="128247"/>
                  </a:lnTo>
                  <a:lnTo>
                    <a:pt x="2753437" y="132384"/>
                  </a:lnTo>
                  <a:lnTo>
                    <a:pt x="2839482" y="136521"/>
                  </a:lnTo>
                  <a:lnTo>
                    <a:pt x="2925527" y="140659"/>
                  </a:lnTo>
                  <a:lnTo>
                    <a:pt x="3011572" y="144796"/>
                  </a:lnTo>
                  <a:lnTo>
                    <a:pt x="3097617" y="148933"/>
                  </a:lnTo>
                  <a:lnTo>
                    <a:pt x="3183662" y="153070"/>
                  </a:lnTo>
                  <a:lnTo>
                    <a:pt x="3269707" y="157207"/>
                  </a:lnTo>
                  <a:lnTo>
                    <a:pt x="3355752" y="161344"/>
                  </a:lnTo>
                  <a:lnTo>
                    <a:pt x="3441797" y="165481"/>
                  </a:lnTo>
                  <a:lnTo>
                    <a:pt x="3527842" y="169618"/>
                  </a:lnTo>
                  <a:lnTo>
                    <a:pt x="3613886" y="173755"/>
                  </a:lnTo>
                  <a:lnTo>
                    <a:pt x="3699931" y="177892"/>
                  </a:lnTo>
                  <a:lnTo>
                    <a:pt x="3785976" y="182029"/>
                  </a:lnTo>
                  <a:lnTo>
                    <a:pt x="3872021" y="186166"/>
                  </a:lnTo>
                  <a:lnTo>
                    <a:pt x="3958066" y="190303"/>
                  </a:lnTo>
                  <a:lnTo>
                    <a:pt x="4044111" y="194440"/>
                  </a:lnTo>
                  <a:lnTo>
                    <a:pt x="4130156" y="198577"/>
                  </a:lnTo>
                  <a:lnTo>
                    <a:pt x="4216201" y="202714"/>
                  </a:lnTo>
                  <a:lnTo>
                    <a:pt x="4302246" y="206851"/>
                  </a:lnTo>
                  <a:lnTo>
                    <a:pt x="4388291" y="210988"/>
                  </a:lnTo>
                  <a:lnTo>
                    <a:pt x="4474336" y="215125"/>
                  </a:lnTo>
                  <a:lnTo>
                    <a:pt x="4560381" y="219262"/>
                  </a:lnTo>
                  <a:lnTo>
                    <a:pt x="4646426" y="223399"/>
                  </a:lnTo>
                  <a:lnTo>
                    <a:pt x="4732471" y="227536"/>
                  </a:lnTo>
                  <a:lnTo>
                    <a:pt x="4818515" y="231673"/>
                  </a:lnTo>
                  <a:lnTo>
                    <a:pt x="4904560" y="235810"/>
                  </a:lnTo>
                  <a:lnTo>
                    <a:pt x="4990605" y="239947"/>
                  </a:lnTo>
                  <a:lnTo>
                    <a:pt x="5076650" y="244084"/>
                  </a:lnTo>
                  <a:lnTo>
                    <a:pt x="5162695" y="248221"/>
                  </a:lnTo>
                  <a:lnTo>
                    <a:pt x="5248740" y="252358"/>
                  </a:lnTo>
                  <a:lnTo>
                    <a:pt x="5334785" y="256495"/>
                  </a:lnTo>
                  <a:lnTo>
                    <a:pt x="5420830" y="260632"/>
                  </a:lnTo>
                  <a:lnTo>
                    <a:pt x="5506875" y="264769"/>
                  </a:lnTo>
                  <a:lnTo>
                    <a:pt x="5592920" y="268906"/>
                  </a:lnTo>
                  <a:lnTo>
                    <a:pt x="5678965" y="273043"/>
                  </a:lnTo>
                  <a:lnTo>
                    <a:pt x="5765010" y="277180"/>
                  </a:lnTo>
                  <a:lnTo>
                    <a:pt x="5851055" y="281318"/>
                  </a:lnTo>
                  <a:lnTo>
                    <a:pt x="5937100" y="285455"/>
                  </a:lnTo>
                  <a:lnTo>
                    <a:pt x="6023144" y="289592"/>
                  </a:lnTo>
                  <a:lnTo>
                    <a:pt x="6109189" y="293729"/>
                  </a:lnTo>
                  <a:lnTo>
                    <a:pt x="6195234" y="297866"/>
                  </a:lnTo>
                  <a:lnTo>
                    <a:pt x="6281279" y="302003"/>
                  </a:lnTo>
                  <a:lnTo>
                    <a:pt x="6367324" y="306140"/>
                  </a:lnTo>
                  <a:lnTo>
                    <a:pt x="6453369" y="310277"/>
                  </a:lnTo>
                  <a:lnTo>
                    <a:pt x="6539414" y="314414"/>
                  </a:lnTo>
                  <a:lnTo>
                    <a:pt x="6625459" y="318551"/>
                  </a:lnTo>
                  <a:lnTo>
                    <a:pt x="6711504" y="322688"/>
                  </a:lnTo>
                  <a:lnTo>
                    <a:pt x="6797549" y="326825"/>
                  </a:lnTo>
                </a:path>
              </a:pathLst>
            </a:custGeom>
            <a:ln w="27101" cap="flat">
              <a:solidFill>
                <a:srgbClr val="4682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5" name="tx145"/>
            <p:cNvSpPr/>
            <p:nvPr/>
          </p:nvSpPr>
          <p:spPr>
            <a:xfrm>
              <a:off x="756929" y="4709086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146" name="tx146"/>
            <p:cNvSpPr/>
            <p:nvPr/>
          </p:nvSpPr>
          <p:spPr>
            <a:xfrm>
              <a:off x="962212" y="369734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47" name="tx147"/>
            <p:cNvSpPr/>
            <p:nvPr/>
          </p:nvSpPr>
          <p:spPr>
            <a:xfrm>
              <a:off x="804204" y="2685595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148" name="tx148"/>
            <p:cNvSpPr/>
            <p:nvPr/>
          </p:nvSpPr>
          <p:spPr>
            <a:xfrm>
              <a:off x="261221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49" name="tx149"/>
            <p:cNvSpPr/>
            <p:nvPr/>
          </p:nvSpPr>
          <p:spPr>
            <a:xfrm>
              <a:off x="422519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150" name="tx150"/>
            <p:cNvSpPr/>
            <p:nvPr/>
          </p:nvSpPr>
          <p:spPr>
            <a:xfrm>
              <a:off x="5798668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151" name="tx151"/>
            <p:cNvSpPr/>
            <p:nvPr/>
          </p:nvSpPr>
          <p:spPr>
            <a:xfrm>
              <a:off x="7411648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125</a:t>
              </a:r>
            </a:p>
          </p:txBody>
        </p:sp>
        <p:sp>
          <p:nvSpPr>
            <p:cNvPr id="152" name="tx152"/>
            <p:cNvSpPr/>
            <p:nvPr/>
          </p:nvSpPr>
          <p:spPr>
            <a:xfrm>
              <a:off x="3101143" y="5870717"/>
              <a:ext cx="351687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eGFR (unindexed, mL/min)</a:t>
              </a:r>
            </a:p>
          </p:txBody>
        </p:sp>
        <p:sp>
          <p:nvSpPr>
            <p:cNvPr id="153" name="tx153"/>
            <p:cNvSpPr/>
            <p:nvPr/>
          </p:nvSpPr>
          <p:spPr>
            <a:xfrm rot="-5400000">
              <a:off x="-319071" y="3731670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154" name="tx154"/>
            <p:cNvSpPr/>
            <p:nvPr/>
          </p:nvSpPr>
          <p:spPr>
            <a:xfrm>
              <a:off x="1120927" y="1688767"/>
              <a:ext cx="557052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vs CKD-EPI Cr-Cys eGFR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2026-09-14T15:05:06Z</dcterms:modified>
  <cp:category/>
</cp:coreProperties>
</file>