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20927" y="5268598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20927" y="4271640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20927" y="3274682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120927" y="2277723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170600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166320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162039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157758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120927" y="4770119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20927" y="3773161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20927" y="2776202"/>
              <a:ext cx="7477304" cy="0"/>
            </a:xfrm>
            <a:custGeom>
              <a:avLst/>
              <a:pathLst>
                <a:path w="7477304" h="0">
                  <a:moveTo>
                    <a:pt x="0" y="0"/>
                  </a:moveTo>
                  <a:lnTo>
                    <a:pt x="7477304" y="0"/>
                  </a:lnTo>
                  <a:lnTo>
                    <a:pt x="7477304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2168460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4164179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6159899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8155618" y="1977589"/>
              <a:ext cx="0" cy="3635721"/>
            </a:xfrm>
            <a:custGeom>
              <a:avLst/>
              <a:pathLst>
                <a:path w="0" h="3635721">
                  <a:moveTo>
                    <a:pt x="0" y="363572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t19"/>
            <p:cNvSpPr/>
            <p:nvPr/>
          </p:nvSpPr>
          <p:spPr>
            <a:xfrm>
              <a:off x="4489503" y="358281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t20"/>
            <p:cNvSpPr/>
            <p:nvPr/>
          </p:nvSpPr>
          <p:spPr>
            <a:xfrm>
              <a:off x="4183616" y="311188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t21"/>
            <p:cNvSpPr/>
            <p:nvPr/>
          </p:nvSpPr>
          <p:spPr>
            <a:xfrm>
              <a:off x="4122208" y="322598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t22"/>
            <p:cNvSpPr/>
            <p:nvPr/>
          </p:nvSpPr>
          <p:spPr>
            <a:xfrm>
              <a:off x="2840482" y="384324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t23"/>
            <p:cNvSpPr/>
            <p:nvPr/>
          </p:nvSpPr>
          <p:spPr>
            <a:xfrm>
              <a:off x="3087097" y="426023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t24"/>
            <p:cNvSpPr/>
            <p:nvPr/>
          </p:nvSpPr>
          <p:spPr>
            <a:xfrm>
              <a:off x="2756519" y="370197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t25"/>
            <p:cNvSpPr/>
            <p:nvPr/>
          </p:nvSpPr>
          <p:spPr>
            <a:xfrm>
              <a:off x="2503622" y="385972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t26"/>
            <p:cNvSpPr/>
            <p:nvPr/>
          </p:nvSpPr>
          <p:spPr>
            <a:xfrm>
              <a:off x="2915865" y="409087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t27"/>
            <p:cNvSpPr/>
            <p:nvPr/>
          </p:nvSpPr>
          <p:spPr>
            <a:xfrm>
              <a:off x="2621783" y="422935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t28"/>
            <p:cNvSpPr/>
            <p:nvPr/>
          </p:nvSpPr>
          <p:spPr>
            <a:xfrm>
              <a:off x="2168022" y="414144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t29"/>
            <p:cNvSpPr/>
            <p:nvPr/>
          </p:nvSpPr>
          <p:spPr>
            <a:xfrm>
              <a:off x="3571888" y="328854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t30"/>
            <p:cNvSpPr/>
            <p:nvPr/>
          </p:nvSpPr>
          <p:spPr>
            <a:xfrm>
              <a:off x="2529796" y="389688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t31"/>
            <p:cNvSpPr/>
            <p:nvPr/>
          </p:nvSpPr>
          <p:spPr>
            <a:xfrm>
              <a:off x="2388525" y="335804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t32"/>
            <p:cNvSpPr/>
            <p:nvPr/>
          </p:nvSpPr>
          <p:spPr>
            <a:xfrm>
              <a:off x="3121487" y="370093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t33"/>
            <p:cNvSpPr/>
            <p:nvPr/>
          </p:nvSpPr>
          <p:spPr>
            <a:xfrm>
              <a:off x="6045551" y="374833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t34"/>
            <p:cNvSpPr/>
            <p:nvPr/>
          </p:nvSpPr>
          <p:spPr>
            <a:xfrm>
              <a:off x="2557489" y="407533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t35"/>
            <p:cNvSpPr/>
            <p:nvPr/>
          </p:nvSpPr>
          <p:spPr>
            <a:xfrm>
              <a:off x="1670274" y="478392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t36"/>
            <p:cNvSpPr/>
            <p:nvPr/>
          </p:nvSpPr>
          <p:spPr>
            <a:xfrm>
              <a:off x="3929140" y="406804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t37"/>
            <p:cNvSpPr/>
            <p:nvPr/>
          </p:nvSpPr>
          <p:spPr>
            <a:xfrm>
              <a:off x="3538689" y="408164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pt38"/>
            <p:cNvSpPr/>
            <p:nvPr/>
          </p:nvSpPr>
          <p:spPr>
            <a:xfrm>
              <a:off x="6180528" y="374833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pt39"/>
            <p:cNvSpPr/>
            <p:nvPr/>
          </p:nvSpPr>
          <p:spPr>
            <a:xfrm>
              <a:off x="4715090" y="300314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t40"/>
            <p:cNvSpPr/>
            <p:nvPr/>
          </p:nvSpPr>
          <p:spPr>
            <a:xfrm>
              <a:off x="3869277" y="379392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pt41"/>
            <p:cNvSpPr/>
            <p:nvPr/>
          </p:nvSpPr>
          <p:spPr>
            <a:xfrm>
              <a:off x="3756755" y="542322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2" name="pt42"/>
            <p:cNvSpPr/>
            <p:nvPr/>
          </p:nvSpPr>
          <p:spPr>
            <a:xfrm>
              <a:off x="3505273" y="342441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3" name="pt43"/>
            <p:cNvSpPr/>
            <p:nvPr/>
          </p:nvSpPr>
          <p:spPr>
            <a:xfrm>
              <a:off x="3735591" y="217852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pt44"/>
            <p:cNvSpPr/>
            <p:nvPr/>
          </p:nvSpPr>
          <p:spPr>
            <a:xfrm>
              <a:off x="3090245" y="369542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5" name="pt45"/>
            <p:cNvSpPr/>
            <p:nvPr/>
          </p:nvSpPr>
          <p:spPr>
            <a:xfrm>
              <a:off x="3145736" y="273670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6" name="pt46"/>
            <p:cNvSpPr/>
            <p:nvPr/>
          </p:nvSpPr>
          <p:spPr>
            <a:xfrm>
              <a:off x="3457341" y="350877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7" name="pt47"/>
            <p:cNvSpPr/>
            <p:nvPr/>
          </p:nvSpPr>
          <p:spPr>
            <a:xfrm>
              <a:off x="3032093" y="382610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8" name="pt48"/>
            <p:cNvSpPr/>
            <p:nvPr/>
          </p:nvSpPr>
          <p:spPr>
            <a:xfrm>
              <a:off x="2699293" y="413590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9" name="pt49"/>
            <p:cNvSpPr/>
            <p:nvPr/>
          </p:nvSpPr>
          <p:spPr>
            <a:xfrm>
              <a:off x="2819783" y="361646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0" name="pt50"/>
            <p:cNvSpPr/>
            <p:nvPr/>
          </p:nvSpPr>
          <p:spPr>
            <a:xfrm>
              <a:off x="2918257" y="301593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1" name="pt51"/>
            <p:cNvSpPr/>
            <p:nvPr/>
          </p:nvSpPr>
          <p:spPr>
            <a:xfrm>
              <a:off x="2245314" y="434059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2" name="pt52"/>
            <p:cNvSpPr/>
            <p:nvPr/>
          </p:nvSpPr>
          <p:spPr>
            <a:xfrm>
              <a:off x="2697006" y="456242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3" name="pt53"/>
            <p:cNvSpPr/>
            <p:nvPr/>
          </p:nvSpPr>
          <p:spPr>
            <a:xfrm>
              <a:off x="4173409" y="447945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4" name="pt54"/>
            <p:cNvSpPr/>
            <p:nvPr/>
          </p:nvSpPr>
          <p:spPr>
            <a:xfrm>
              <a:off x="3408297" y="358835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5" name="pt55"/>
            <p:cNvSpPr/>
            <p:nvPr/>
          </p:nvSpPr>
          <p:spPr>
            <a:xfrm>
              <a:off x="1435979" y="469116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6" name="pt56"/>
            <p:cNvSpPr/>
            <p:nvPr/>
          </p:nvSpPr>
          <p:spPr>
            <a:xfrm>
              <a:off x="2628983" y="386272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7" name="pt57"/>
            <p:cNvSpPr/>
            <p:nvPr/>
          </p:nvSpPr>
          <p:spPr>
            <a:xfrm>
              <a:off x="4289551" y="413224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8" name="pt58"/>
            <p:cNvSpPr/>
            <p:nvPr/>
          </p:nvSpPr>
          <p:spPr>
            <a:xfrm>
              <a:off x="3936599" y="301344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9" name="pt59"/>
            <p:cNvSpPr/>
            <p:nvPr/>
          </p:nvSpPr>
          <p:spPr>
            <a:xfrm>
              <a:off x="3318529" y="427959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0" name="pt60"/>
            <p:cNvSpPr/>
            <p:nvPr/>
          </p:nvSpPr>
          <p:spPr>
            <a:xfrm>
              <a:off x="2987948" y="357472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1" name="pt61"/>
            <p:cNvSpPr/>
            <p:nvPr/>
          </p:nvSpPr>
          <p:spPr>
            <a:xfrm>
              <a:off x="3387462" y="506098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2" name="pt62"/>
            <p:cNvSpPr/>
            <p:nvPr/>
          </p:nvSpPr>
          <p:spPr>
            <a:xfrm>
              <a:off x="3085407" y="478093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3" name="pt63"/>
            <p:cNvSpPr/>
            <p:nvPr/>
          </p:nvSpPr>
          <p:spPr>
            <a:xfrm>
              <a:off x="3621074" y="407346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4" name="pt64"/>
            <p:cNvSpPr/>
            <p:nvPr/>
          </p:nvSpPr>
          <p:spPr>
            <a:xfrm>
              <a:off x="2578574" y="423592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5" name="pt65"/>
            <p:cNvSpPr/>
            <p:nvPr/>
          </p:nvSpPr>
          <p:spPr>
            <a:xfrm>
              <a:off x="3553981" y="370557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6" name="pt66"/>
            <p:cNvSpPr/>
            <p:nvPr/>
          </p:nvSpPr>
          <p:spPr>
            <a:xfrm>
              <a:off x="3952515" y="309972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7" name="pt67"/>
            <p:cNvSpPr/>
            <p:nvPr/>
          </p:nvSpPr>
          <p:spPr>
            <a:xfrm>
              <a:off x="3367996" y="306075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8" name="pt68"/>
            <p:cNvSpPr/>
            <p:nvPr/>
          </p:nvSpPr>
          <p:spPr>
            <a:xfrm>
              <a:off x="4190282" y="380857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9" name="pt69"/>
            <p:cNvSpPr/>
            <p:nvPr/>
          </p:nvSpPr>
          <p:spPr>
            <a:xfrm>
              <a:off x="3760767" y="342567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0" name="pt70"/>
            <p:cNvSpPr/>
            <p:nvPr/>
          </p:nvSpPr>
          <p:spPr>
            <a:xfrm>
              <a:off x="2165984" y="412116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1" name="pt71"/>
            <p:cNvSpPr/>
            <p:nvPr/>
          </p:nvSpPr>
          <p:spPr>
            <a:xfrm>
              <a:off x="2722718" y="375415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2" name="pt72"/>
            <p:cNvSpPr/>
            <p:nvPr/>
          </p:nvSpPr>
          <p:spPr>
            <a:xfrm>
              <a:off x="1908439" y="356036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3" name="pt73"/>
            <p:cNvSpPr/>
            <p:nvPr/>
          </p:nvSpPr>
          <p:spPr>
            <a:xfrm>
              <a:off x="1922868" y="308683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4" name="pt74"/>
            <p:cNvSpPr/>
            <p:nvPr/>
          </p:nvSpPr>
          <p:spPr>
            <a:xfrm>
              <a:off x="8233528" y="273358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5" name="pt75"/>
            <p:cNvSpPr/>
            <p:nvPr/>
          </p:nvSpPr>
          <p:spPr>
            <a:xfrm>
              <a:off x="2508039" y="324493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6" name="pt76"/>
            <p:cNvSpPr/>
            <p:nvPr/>
          </p:nvSpPr>
          <p:spPr>
            <a:xfrm>
              <a:off x="3202900" y="386411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7" name="pt77"/>
            <p:cNvSpPr/>
            <p:nvPr/>
          </p:nvSpPr>
          <p:spPr>
            <a:xfrm>
              <a:off x="4188638" y="259203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8" name="pt78"/>
            <p:cNvSpPr/>
            <p:nvPr/>
          </p:nvSpPr>
          <p:spPr>
            <a:xfrm>
              <a:off x="3644275" y="458001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9" name="pt79"/>
            <p:cNvSpPr/>
            <p:nvPr/>
          </p:nvSpPr>
          <p:spPr>
            <a:xfrm>
              <a:off x="2925454" y="446038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0" name="pt80"/>
            <p:cNvSpPr/>
            <p:nvPr/>
          </p:nvSpPr>
          <p:spPr>
            <a:xfrm>
              <a:off x="2914885" y="438135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1" name="pt81"/>
            <p:cNvSpPr/>
            <p:nvPr/>
          </p:nvSpPr>
          <p:spPr>
            <a:xfrm>
              <a:off x="1759360" y="418917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2" name="pt82"/>
            <p:cNvSpPr/>
            <p:nvPr/>
          </p:nvSpPr>
          <p:spPr>
            <a:xfrm>
              <a:off x="2716666" y="415082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3" name="pt83"/>
            <p:cNvSpPr/>
            <p:nvPr/>
          </p:nvSpPr>
          <p:spPr>
            <a:xfrm>
              <a:off x="2954928" y="364781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4" name="pt84"/>
            <p:cNvSpPr/>
            <p:nvPr/>
          </p:nvSpPr>
          <p:spPr>
            <a:xfrm>
              <a:off x="4635022" y="369551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5" name="pt85"/>
            <p:cNvSpPr/>
            <p:nvPr/>
          </p:nvSpPr>
          <p:spPr>
            <a:xfrm>
              <a:off x="2798746" y="382054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6" name="pt86"/>
            <p:cNvSpPr/>
            <p:nvPr/>
          </p:nvSpPr>
          <p:spPr>
            <a:xfrm>
              <a:off x="3477051" y="347021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7" name="pt87"/>
            <p:cNvSpPr/>
            <p:nvPr/>
          </p:nvSpPr>
          <p:spPr>
            <a:xfrm>
              <a:off x="3892504" y="303811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8" name="pt88"/>
            <p:cNvSpPr/>
            <p:nvPr/>
          </p:nvSpPr>
          <p:spPr>
            <a:xfrm>
              <a:off x="1947653" y="321296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9" name="pt89"/>
            <p:cNvSpPr/>
            <p:nvPr/>
          </p:nvSpPr>
          <p:spPr>
            <a:xfrm>
              <a:off x="3954855" y="379119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0" name="pt90"/>
            <p:cNvSpPr/>
            <p:nvPr/>
          </p:nvSpPr>
          <p:spPr>
            <a:xfrm>
              <a:off x="6322754" y="230767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1" name="pt91"/>
            <p:cNvSpPr/>
            <p:nvPr/>
          </p:nvSpPr>
          <p:spPr>
            <a:xfrm>
              <a:off x="3365226" y="496529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2" name="pt92"/>
            <p:cNvSpPr/>
            <p:nvPr/>
          </p:nvSpPr>
          <p:spPr>
            <a:xfrm>
              <a:off x="3326890" y="394770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3" name="pt93"/>
            <p:cNvSpPr/>
            <p:nvPr/>
          </p:nvSpPr>
          <p:spPr>
            <a:xfrm>
              <a:off x="4604482" y="271262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4" name="pt94"/>
            <p:cNvSpPr/>
            <p:nvPr/>
          </p:nvSpPr>
          <p:spPr>
            <a:xfrm>
              <a:off x="1881166" y="378935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5" name="pt95"/>
            <p:cNvSpPr/>
            <p:nvPr/>
          </p:nvSpPr>
          <p:spPr>
            <a:xfrm>
              <a:off x="2994388" y="342343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6" name="pt96"/>
            <p:cNvSpPr/>
            <p:nvPr/>
          </p:nvSpPr>
          <p:spPr>
            <a:xfrm>
              <a:off x="2669059" y="420078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7" name="pt97"/>
            <p:cNvSpPr/>
            <p:nvPr/>
          </p:nvSpPr>
          <p:spPr>
            <a:xfrm>
              <a:off x="3561671" y="426371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8" name="pt98"/>
            <p:cNvSpPr/>
            <p:nvPr/>
          </p:nvSpPr>
          <p:spPr>
            <a:xfrm>
              <a:off x="2128606" y="484337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9" name="pt99"/>
            <p:cNvSpPr/>
            <p:nvPr/>
          </p:nvSpPr>
          <p:spPr>
            <a:xfrm>
              <a:off x="5346315" y="297454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0" name="pt100"/>
            <p:cNvSpPr/>
            <p:nvPr/>
          </p:nvSpPr>
          <p:spPr>
            <a:xfrm>
              <a:off x="2303285" y="408221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1" name="pt101"/>
            <p:cNvSpPr/>
            <p:nvPr/>
          </p:nvSpPr>
          <p:spPr>
            <a:xfrm>
              <a:off x="3238606" y="381735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2" name="pt102"/>
            <p:cNvSpPr/>
            <p:nvPr/>
          </p:nvSpPr>
          <p:spPr>
            <a:xfrm>
              <a:off x="3738558" y="345850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3" name="pt103"/>
            <p:cNvSpPr/>
            <p:nvPr/>
          </p:nvSpPr>
          <p:spPr>
            <a:xfrm>
              <a:off x="4165253" y="302462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4" name="pt104"/>
            <p:cNvSpPr/>
            <p:nvPr/>
          </p:nvSpPr>
          <p:spPr>
            <a:xfrm>
              <a:off x="2616143" y="316783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5" name="pt105"/>
            <p:cNvSpPr/>
            <p:nvPr/>
          </p:nvSpPr>
          <p:spPr>
            <a:xfrm>
              <a:off x="2406451" y="329242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6" name="pt106"/>
            <p:cNvSpPr/>
            <p:nvPr/>
          </p:nvSpPr>
          <p:spPr>
            <a:xfrm>
              <a:off x="3961975" y="265647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7" name="pt107"/>
            <p:cNvSpPr/>
            <p:nvPr/>
          </p:nvSpPr>
          <p:spPr>
            <a:xfrm>
              <a:off x="2951456" y="3729054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8" name="pt108"/>
            <p:cNvSpPr/>
            <p:nvPr/>
          </p:nvSpPr>
          <p:spPr>
            <a:xfrm>
              <a:off x="7457214" y="2511749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9" name="pt109"/>
            <p:cNvSpPr/>
            <p:nvPr/>
          </p:nvSpPr>
          <p:spPr>
            <a:xfrm>
              <a:off x="2983734" y="358354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0" name="pt110"/>
            <p:cNvSpPr/>
            <p:nvPr/>
          </p:nvSpPr>
          <p:spPr>
            <a:xfrm>
              <a:off x="5495369" y="231935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1" name="pt111"/>
            <p:cNvSpPr/>
            <p:nvPr/>
          </p:nvSpPr>
          <p:spPr>
            <a:xfrm>
              <a:off x="1942926" y="436414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2" name="pt112"/>
            <p:cNvSpPr/>
            <p:nvPr/>
          </p:nvSpPr>
          <p:spPr>
            <a:xfrm>
              <a:off x="4716047" y="377001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3" name="pt113"/>
            <p:cNvSpPr/>
            <p:nvPr/>
          </p:nvSpPr>
          <p:spPr>
            <a:xfrm>
              <a:off x="2065055" y="339890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4" name="pt114"/>
            <p:cNvSpPr/>
            <p:nvPr/>
          </p:nvSpPr>
          <p:spPr>
            <a:xfrm>
              <a:off x="4049242" y="418093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5" name="pt115"/>
            <p:cNvSpPr/>
            <p:nvPr/>
          </p:nvSpPr>
          <p:spPr>
            <a:xfrm>
              <a:off x="3695217" y="316104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6" name="pt116"/>
            <p:cNvSpPr/>
            <p:nvPr/>
          </p:nvSpPr>
          <p:spPr>
            <a:xfrm>
              <a:off x="2743985" y="389028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7" name="pt117"/>
            <p:cNvSpPr/>
            <p:nvPr/>
          </p:nvSpPr>
          <p:spPr>
            <a:xfrm>
              <a:off x="6370541" y="301503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8" name="pt118"/>
            <p:cNvSpPr/>
            <p:nvPr/>
          </p:nvSpPr>
          <p:spPr>
            <a:xfrm>
              <a:off x="2023424" y="434323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9" name="pt119"/>
            <p:cNvSpPr/>
            <p:nvPr/>
          </p:nvSpPr>
          <p:spPr>
            <a:xfrm>
              <a:off x="2899096" y="3259973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0" name="pt120"/>
            <p:cNvSpPr/>
            <p:nvPr/>
          </p:nvSpPr>
          <p:spPr>
            <a:xfrm>
              <a:off x="6834566" y="225289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1" name="pt121"/>
            <p:cNvSpPr/>
            <p:nvPr/>
          </p:nvSpPr>
          <p:spPr>
            <a:xfrm>
              <a:off x="3263854" y="3463377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2" name="pt122"/>
            <p:cNvSpPr/>
            <p:nvPr/>
          </p:nvSpPr>
          <p:spPr>
            <a:xfrm>
              <a:off x="3401270" y="354222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3" name="pt123"/>
            <p:cNvSpPr/>
            <p:nvPr/>
          </p:nvSpPr>
          <p:spPr>
            <a:xfrm>
              <a:off x="3222400" y="216633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4" name="pt124"/>
            <p:cNvSpPr/>
            <p:nvPr/>
          </p:nvSpPr>
          <p:spPr>
            <a:xfrm>
              <a:off x="3480387" y="3191916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5" name="pt125"/>
            <p:cNvSpPr/>
            <p:nvPr/>
          </p:nvSpPr>
          <p:spPr>
            <a:xfrm>
              <a:off x="5151700" y="221228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6" name="pt126"/>
            <p:cNvSpPr/>
            <p:nvPr/>
          </p:nvSpPr>
          <p:spPr>
            <a:xfrm>
              <a:off x="4322158" y="394596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7" name="pt127"/>
            <p:cNvSpPr/>
            <p:nvPr/>
          </p:nvSpPr>
          <p:spPr>
            <a:xfrm>
              <a:off x="2049826" y="481973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8" name="pt128"/>
            <p:cNvSpPr/>
            <p:nvPr/>
          </p:nvSpPr>
          <p:spPr>
            <a:xfrm>
              <a:off x="2339141" y="378628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9" name="pt129"/>
            <p:cNvSpPr/>
            <p:nvPr/>
          </p:nvSpPr>
          <p:spPr>
            <a:xfrm>
              <a:off x="2781793" y="371708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0" name="pt130"/>
            <p:cNvSpPr/>
            <p:nvPr/>
          </p:nvSpPr>
          <p:spPr>
            <a:xfrm>
              <a:off x="7147739" y="374833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1" name="pt131"/>
            <p:cNvSpPr/>
            <p:nvPr/>
          </p:nvSpPr>
          <p:spPr>
            <a:xfrm>
              <a:off x="3655973" y="387777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2" name="pt132"/>
            <p:cNvSpPr/>
            <p:nvPr/>
          </p:nvSpPr>
          <p:spPr>
            <a:xfrm>
              <a:off x="3899689" y="392126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3" name="pt133"/>
            <p:cNvSpPr/>
            <p:nvPr/>
          </p:nvSpPr>
          <p:spPr>
            <a:xfrm>
              <a:off x="2521256" y="370310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4" name="pt134"/>
            <p:cNvSpPr/>
            <p:nvPr/>
          </p:nvSpPr>
          <p:spPr>
            <a:xfrm>
              <a:off x="5886437" y="302577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5" name="pt135"/>
            <p:cNvSpPr/>
            <p:nvPr/>
          </p:nvSpPr>
          <p:spPr>
            <a:xfrm>
              <a:off x="4083645" y="3287991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6" name="pt136"/>
            <p:cNvSpPr/>
            <p:nvPr/>
          </p:nvSpPr>
          <p:spPr>
            <a:xfrm>
              <a:off x="3265392" y="3989930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7" name="pt137"/>
            <p:cNvSpPr/>
            <p:nvPr/>
          </p:nvSpPr>
          <p:spPr>
            <a:xfrm>
              <a:off x="4390630" y="3487938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8" name="pt138"/>
            <p:cNvSpPr/>
            <p:nvPr/>
          </p:nvSpPr>
          <p:spPr>
            <a:xfrm>
              <a:off x="5418844" y="3748335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9" name="pt139"/>
            <p:cNvSpPr/>
            <p:nvPr/>
          </p:nvSpPr>
          <p:spPr>
            <a:xfrm>
              <a:off x="4245373" y="2842852"/>
              <a:ext cx="49651" cy="49651"/>
            </a:xfrm>
            <a:prstGeom prst="ellipse">
              <a:avLst/>
            </a:prstGeom>
            <a:solidFill>
              <a:srgbClr val="000000">
                <a:alpha val="29803"/>
              </a:srgbClr>
            </a:solidFill>
            <a:ln w="9000" cap="rnd">
              <a:solidFill>
                <a:srgbClr val="000000">
                  <a:alpha val="29803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0" name="pg140"/>
            <p:cNvSpPr/>
            <p:nvPr/>
          </p:nvSpPr>
          <p:spPr>
            <a:xfrm>
              <a:off x="1460805" y="2142849"/>
              <a:ext cx="6797549" cy="2248377"/>
            </a:xfrm>
            <a:custGeom>
              <a:avLst/>
              <a:pathLst>
                <a:path w="6797549" h="2248377">
                  <a:moveTo>
                    <a:pt x="0" y="1848993"/>
                  </a:moveTo>
                  <a:lnTo>
                    <a:pt x="86044" y="1834241"/>
                  </a:lnTo>
                  <a:lnTo>
                    <a:pt x="172089" y="1819416"/>
                  </a:lnTo>
                  <a:lnTo>
                    <a:pt x="258134" y="1804510"/>
                  </a:lnTo>
                  <a:lnTo>
                    <a:pt x="344179" y="1789516"/>
                  </a:lnTo>
                  <a:lnTo>
                    <a:pt x="430224" y="1774423"/>
                  </a:lnTo>
                  <a:lnTo>
                    <a:pt x="516269" y="1759222"/>
                  </a:lnTo>
                  <a:lnTo>
                    <a:pt x="602314" y="1743901"/>
                  </a:lnTo>
                  <a:lnTo>
                    <a:pt x="688359" y="1728447"/>
                  </a:lnTo>
                  <a:lnTo>
                    <a:pt x="774404" y="1712847"/>
                  </a:lnTo>
                  <a:lnTo>
                    <a:pt x="860449" y="1697083"/>
                  </a:lnTo>
                  <a:lnTo>
                    <a:pt x="946494" y="1681139"/>
                  </a:lnTo>
                  <a:lnTo>
                    <a:pt x="1032539" y="1664994"/>
                  </a:lnTo>
                  <a:lnTo>
                    <a:pt x="1118584" y="1648626"/>
                  </a:lnTo>
                  <a:lnTo>
                    <a:pt x="1204628" y="1632012"/>
                  </a:lnTo>
                  <a:lnTo>
                    <a:pt x="1290673" y="1615126"/>
                  </a:lnTo>
                  <a:lnTo>
                    <a:pt x="1376718" y="1597942"/>
                  </a:lnTo>
                  <a:lnTo>
                    <a:pt x="1462763" y="1580429"/>
                  </a:lnTo>
                  <a:lnTo>
                    <a:pt x="1548808" y="1562560"/>
                  </a:lnTo>
                  <a:lnTo>
                    <a:pt x="1634853" y="1544305"/>
                  </a:lnTo>
                  <a:lnTo>
                    <a:pt x="1720898" y="1525637"/>
                  </a:lnTo>
                  <a:lnTo>
                    <a:pt x="1806943" y="1506529"/>
                  </a:lnTo>
                  <a:lnTo>
                    <a:pt x="1892988" y="1486961"/>
                  </a:lnTo>
                  <a:lnTo>
                    <a:pt x="1979033" y="1466915"/>
                  </a:lnTo>
                  <a:lnTo>
                    <a:pt x="2065078" y="1446381"/>
                  </a:lnTo>
                  <a:lnTo>
                    <a:pt x="2151123" y="1425354"/>
                  </a:lnTo>
                  <a:lnTo>
                    <a:pt x="2237168" y="1403838"/>
                  </a:lnTo>
                  <a:lnTo>
                    <a:pt x="2323213" y="1381842"/>
                  </a:lnTo>
                  <a:lnTo>
                    <a:pt x="2409257" y="1359382"/>
                  </a:lnTo>
                  <a:lnTo>
                    <a:pt x="2495302" y="1336480"/>
                  </a:lnTo>
                  <a:lnTo>
                    <a:pt x="2581347" y="1313159"/>
                  </a:lnTo>
                  <a:lnTo>
                    <a:pt x="2667392" y="1289449"/>
                  </a:lnTo>
                  <a:lnTo>
                    <a:pt x="2753437" y="1265377"/>
                  </a:lnTo>
                  <a:lnTo>
                    <a:pt x="2839482" y="1240973"/>
                  </a:lnTo>
                  <a:lnTo>
                    <a:pt x="2925527" y="1216265"/>
                  </a:lnTo>
                  <a:lnTo>
                    <a:pt x="3011572" y="1191281"/>
                  </a:lnTo>
                  <a:lnTo>
                    <a:pt x="3097617" y="1166048"/>
                  </a:lnTo>
                  <a:lnTo>
                    <a:pt x="3183662" y="1140588"/>
                  </a:lnTo>
                  <a:lnTo>
                    <a:pt x="3269707" y="1114924"/>
                  </a:lnTo>
                  <a:lnTo>
                    <a:pt x="3355752" y="1089077"/>
                  </a:lnTo>
                  <a:lnTo>
                    <a:pt x="3441797" y="1063063"/>
                  </a:lnTo>
                  <a:lnTo>
                    <a:pt x="3527842" y="1036900"/>
                  </a:lnTo>
                  <a:lnTo>
                    <a:pt x="3613886" y="1010603"/>
                  </a:lnTo>
                  <a:lnTo>
                    <a:pt x="3699931" y="984183"/>
                  </a:lnTo>
                  <a:lnTo>
                    <a:pt x="3785976" y="957654"/>
                  </a:lnTo>
                  <a:lnTo>
                    <a:pt x="3872021" y="931025"/>
                  </a:lnTo>
                  <a:lnTo>
                    <a:pt x="3958066" y="904306"/>
                  </a:lnTo>
                  <a:lnTo>
                    <a:pt x="4044111" y="877504"/>
                  </a:lnTo>
                  <a:lnTo>
                    <a:pt x="4130156" y="850628"/>
                  </a:lnTo>
                  <a:lnTo>
                    <a:pt x="4216201" y="823685"/>
                  </a:lnTo>
                  <a:lnTo>
                    <a:pt x="4302246" y="796679"/>
                  </a:lnTo>
                  <a:lnTo>
                    <a:pt x="4388291" y="769616"/>
                  </a:lnTo>
                  <a:lnTo>
                    <a:pt x="4474336" y="742501"/>
                  </a:lnTo>
                  <a:lnTo>
                    <a:pt x="4560381" y="715339"/>
                  </a:lnTo>
                  <a:lnTo>
                    <a:pt x="4646426" y="688132"/>
                  </a:lnTo>
                  <a:lnTo>
                    <a:pt x="4732471" y="660885"/>
                  </a:lnTo>
                  <a:lnTo>
                    <a:pt x="4818515" y="633601"/>
                  </a:lnTo>
                  <a:lnTo>
                    <a:pt x="4904560" y="606283"/>
                  </a:lnTo>
                  <a:lnTo>
                    <a:pt x="4990605" y="578932"/>
                  </a:lnTo>
                  <a:lnTo>
                    <a:pt x="5076650" y="551552"/>
                  </a:lnTo>
                  <a:lnTo>
                    <a:pt x="5162695" y="524145"/>
                  </a:lnTo>
                  <a:lnTo>
                    <a:pt x="5248740" y="496712"/>
                  </a:lnTo>
                  <a:lnTo>
                    <a:pt x="5334785" y="469255"/>
                  </a:lnTo>
                  <a:lnTo>
                    <a:pt x="5420830" y="441776"/>
                  </a:lnTo>
                  <a:lnTo>
                    <a:pt x="5506875" y="414276"/>
                  </a:lnTo>
                  <a:lnTo>
                    <a:pt x="5592920" y="386757"/>
                  </a:lnTo>
                  <a:lnTo>
                    <a:pt x="5678965" y="359220"/>
                  </a:lnTo>
                  <a:lnTo>
                    <a:pt x="5765010" y="331665"/>
                  </a:lnTo>
                  <a:lnTo>
                    <a:pt x="5851055" y="304095"/>
                  </a:lnTo>
                  <a:lnTo>
                    <a:pt x="5937100" y="276510"/>
                  </a:lnTo>
                  <a:lnTo>
                    <a:pt x="6023144" y="248911"/>
                  </a:lnTo>
                  <a:lnTo>
                    <a:pt x="6109189" y="221298"/>
                  </a:lnTo>
                  <a:lnTo>
                    <a:pt x="6195234" y="193673"/>
                  </a:lnTo>
                  <a:lnTo>
                    <a:pt x="6281279" y="166036"/>
                  </a:lnTo>
                  <a:lnTo>
                    <a:pt x="6367324" y="138388"/>
                  </a:lnTo>
                  <a:lnTo>
                    <a:pt x="6453369" y="110729"/>
                  </a:lnTo>
                  <a:lnTo>
                    <a:pt x="6539414" y="83060"/>
                  </a:lnTo>
                  <a:lnTo>
                    <a:pt x="6625459" y="55382"/>
                  </a:lnTo>
                  <a:lnTo>
                    <a:pt x="6711504" y="27695"/>
                  </a:lnTo>
                  <a:lnTo>
                    <a:pt x="6797549" y="0"/>
                  </a:lnTo>
                  <a:lnTo>
                    <a:pt x="6797549" y="807930"/>
                  </a:lnTo>
                  <a:lnTo>
                    <a:pt x="6711504" y="821872"/>
                  </a:lnTo>
                  <a:lnTo>
                    <a:pt x="6625459" y="835824"/>
                  </a:lnTo>
                  <a:lnTo>
                    <a:pt x="6539414" y="849784"/>
                  </a:lnTo>
                  <a:lnTo>
                    <a:pt x="6453369" y="863754"/>
                  </a:lnTo>
                  <a:lnTo>
                    <a:pt x="6367324" y="877734"/>
                  </a:lnTo>
                  <a:lnTo>
                    <a:pt x="6281279" y="891724"/>
                  </a:lnTo>
                  <a:lnTo>
                    <a:pt x="6195234" y="905726"/>
                  </a:lnTo>
                  <a:lnTo>
                    <a:pt x="6109189" y="919739"/>
                  </a:lnTo>
                  <a:lnTo>
                    <a:pt x="6023144" y="933765"/>
                  </a:lnTo>
                  <a:lnTo>
                    <a:pt x="5937100" y="947804"/>
                  </a:lnTo>
                  <a:lnTo>
                    <a:pt x="5851055" y="961857"/>
                  </a:lnTo>
                  <a:lnTo>
                    <a:pt x="5765010" y="975926"/>
                  </a:lnTo>
                  <a:lnTo>
                    <a:pt x="5678965" y="990010"/>
                  </a:lnTo>
                  <a:lnTo>
                    <a:pt x="5592920" y="1004111"/>
                  </a:lnTo>
                  <a:lnTo>
                    <a:pt x="5506875" y="1018230"/>
                  </a:lnTo>
                  <a:lnTo>
                    <a:pt x="5420830" y="1032369"/>
                  </a:lnTo>
                  <a:lnTo>
                    <a:pt x="5334785" y="1046529"/>
                  </a:lnTo>
                  <a:lnTo>
                    <a:pt x="5248740" y="1060710"/>
                  </a:lnTo>
                  <a:lnTo>
                    <a:pt x="5162695" y="1074916"/>
                  </a:lnTo>
                  <a:lnTo>
                    <a:pt x="5076650" y="1089147"/>
                  </a:lnTo>
                  <a:lnTo>
                    <a:pt x="4990605" y="1103405"/>
                  </a:lnTo>
                  <a:lnTo>
                    <a:pt x="4904560" y="1117693"/>
                  </a:lnTo>
                  <a:lnTo>
                    <a:pt x="4818515" y="1132013"/>
                  </a:lnTo>
                  <a:lnTo>
                    <a:pt x="4732471" y="1146367"/>
                  </a:lnTo>
                  <a:lnTo>
                    <a:pt x="4646426" y="1160759"/>
                  </a:lnTo>
                  <a:lnTo>
                    <a:pt x="4560381" y="1175191"/>
                  </a:lnTo>
                  <a:lnTo>
                    <a:pt x="4474336" y="1189667"/>
                  </a:lnTo>
                  <a:lnTo>
                    <a:pt x="4388291" y="1204191"/>
                  </a:lnTo>
                  <a:lnTo>
                    <a:pt x="4302246" y="1218767"/>
                  </a:lnTo>
                  <a:lnTo>
                    <a:pt x="4216201" y="1233399"/>
                  </a:lnTo>
                  <a:lnTo>
                    <a:pt x="4130156" y="1248094"/>
                  </a:lnTo>
                  <a:lnTo>
                    <a:pt x="4044111" y="1262856"/>
                  </a:lnTo>
                  <a:lnTo>
                    <a:pt x="3958066" y="1277693"/>
                  </a:lnTo>
                  <a:lnTo>
                    <a:pt x="3872021" y="1292613"/>
                  </a:lnTo>
                  <a:lnTo>
                    <a:pt x="3785976" y="1307622"/>
                  </a:lnTo>
                  <a:lnTo>
                    <a:pt x="3699931" y="1322731"/>
                  </a:lnTo>
                  <a:lnTo>
                    <a:pt x="3613886" y="1337950"/>
                  </a:lnTo>
                  <a:lnTo>
                    <a:pt x="3527842" y="1353291"/>
                  </a:lnTo>
                  <a:lnTo>
                    <a:pt x="3441797" y="1368767"/>
                  </a:lnTo>
                  <a:lnTo>
                    <a:pt x="3355752" y="1384392"/>
                  </a:lnTo>
                  <a:lnTo>
                    <a:pt x="3269707" y="1400183"/>
                  </a:lnTo>
                  <a:lnTo>
                    <a:pt x="3183662" y="1416157"/>
                  </a:lnTo>
                  <a:lnTo>
                    <a:pt x="3097617" y="1432336"/>
                  </a:lnTo>
                  <a:lnTo>
                    <a:pt x="3011572" y="1448741"/>
                  </a:lnTo>
                  <a:lnTo>
                    <a:pt x="2925527" y="1465396"/>
                  </a:lnTo>
                  <a:lnTo>
                    <a:pt x="2839482" y="1482327"/>
                  </a:lnTo>
                  <a:lnTo>
                    <a:pt x="2753437" y="1499561"/>
                  </a:lnTo>
                  <a:lnTo>
                    <a:pt x="2667392" y="1517128"/>
                  </a:lnTo>
                  <a:lnTo>
                    <a:pt x="2581347" y="1535056"/>
                  </a:lnTo>
                  <a:lnTo>
                    <a:pt x="2495302" y="1553374"/>
                  </a:lnTo>
                  <a:lnTo>
                    <a:pt x="2409257" y="1572110"/>
                  </a:lnTo>
                  <a:lnTo>
                    <a:pt x="2323213" y="1591288"/>
                  </a:lnTo>
                  <a:lnTo>
                    <a:pt x="2237168" y="1610931"/>
                  </a:lnTo>
                  <a:lnTo>
                    <a:pt x="2151123" y="1631053"/>
                  </a:lnTo>
                  <a:lnTo>
                    <a:pt x="2065078" y="1651665"/>
                  </a:lnTo>
                  <a:lnTo>
                    <a:pt x="1979033" y="1672769"/>
                  </a:lnTo>
                  <a:lnTo>
                    <a:pt x="1892988" y="1694362"/>
                  </a:lnTo>
                  <a:lnTo>
                    <a:pt x="1806943" y="1716432"/>
                  </a:lnTo>
                  <a:lnTo>
                    <a:pt x="1720898" y="1738963"/>
                  </a:lnTo>
                  <a:lnTo>
                    <a:pt x="1634853" y="1761933"/>
                  </a:lnTo>
                  <a:lnTo>
                    <a:pt x="1548808" y="1785316"/>
                  </a:lnTo>
                  <a:lnTo>
                    <a:pt x="1462763" y="1809086"/>
                  </a:lnTo>
                  <a:lnTo>
                    <a:pt x="1376718" y="1833212"/>
                  </a:lnTo>
                  <a:lnTo>
                    <a:pt x="1290673" y="1857666"/>
                  </a:lnTo>
                  <a:lnTo>
                    <a:pt x="1204628" y="1882419"/>
                  </a:lnTo>
                  <a:lnTo>
                    <a:pt x="1118584" y="1907443"/>
                  </a:lnTo>
                  <a:lnTo>
                    <a:pt x="1032539" y="1932714"/>
                  </a:lnTo>
                  <a:lnTo>
                    <a:pt x="946494" y="1958207"/>
                  </a:lnTo>
                  <a:lnTo>
                    <a:pt x="860449" y="1983901"/>
                  </a:lnTo>
                  <a:lnTo>
                    <a:pt x="774404" y="2009776"/>
                  </a:lnTo>
                  <a:lnTo>
                    <a:pt x="688359" y="2035814"/>
                  </a:lnTo>
                  <a:lnTo>
                    <a:pt x="602314" y="2061999"/>
                  </a:lnTo>
                  <a:lnTo>
                    <a:pt x="516269" y="2088317"/>
                  </a:lnTo>
                  <a:lnTo>
                    <a:pt x="430224" y="2114754"/>
                  </a:lnTo>
                  <a:lnTo>
                    <a:pt x="344179" y="2141300"/>
                  </a:lnTo>
                  <a:lnTo>
                    <a:pt x="258134" y="2167944"/>
                  </a:lnTo>
                  <a:lnTo>
                    <a:pt x="172089" y="2194676"/>
                  </a:lnTo>
                  <a:lnTo>
                    <a:pt x="86044" y="2221490"/>
                  </a:lnTo>
                  <a:lnTo>
                    <a:pt x="0" y="2248377"/>
                  </a:lnTo>
                  <a:close/>
                </a:path>
              </a:pathLst>
            </a:custGeom>
            <a:solidFill>
              <a:srgbClr val="999999">
                <a:alpha val="40000"/>
              </a:srgbClr>
            </a:solidFill>
          </p:spPr>
          <p:txBody>
            <a:bodyPr/>
            <a:lstStyle/>
            <a:p/>
          </p:txBody>
        </p:sp>
        <p:sp>
          <p:nvSpPr>
            <p:cNvPr id="141" name="pl141"/>
            <p:cNvSpPr/>
            <p:nvPr/>
          </p:nvSpPr>
          <p:spPr>
            <a:xfrm>
              <a:off x="1460805" y="2142849"/>
              <a:ext cx="6797549" cy="1848993"/>
            </a:xfrm>
            <a:custGeom>
              <a:avLst/>
              <a:pathLst>
                <a:path w="6797549" h="1848993">
                  <a:moveTo>
                    <a:pt x="0" y="1848993"/>
                  </a:moveTo>
                  <a:lnTo>
                    <a:pt x="86044" y="1834241"/>
                  </a:lnTo>
                  <a:lnTo>
                    <a:pt x="172089" y="1819416"/>
                  </a:lnTo>
                  <a:lnTo>
                    <a:pt x="258134" y="1804510"/>
                  </a:lnTo>
                  <a:lnTo>
                    <a:pt x="344179" y="1789516"/>
                  </a:lnTo>
                  <a:lnTo>
                    <a:pt x="430224" y="1774423"/>
                  </a:lnTo>
                  <a:lnTo>
                    <a:pt x="516269" y="1759222"/>
                  </a:lnTo>
                  <a:lnTo>
                    <a:pt x="602314" y="1743901"/>
                  </a:lnTo>
                  <a:lnTo>
                    <a:pt x="688359" y="1728447"/>
                  </a:lnTo>
                  <a:lnTo>
                    <a:pt x="774404" y="1712847"/>
                  </a:lnTo>
                  <a:lnTo>
                    <a:pt x="860449" y="1697083"/>
                  </a:lnTo>
                  <a:lnTo>
                    <a:pt x="946494" y="1681139"/>
                  </a:lnTo>
                  <a:lnTo>
                    <a:pt x="1032539" y="1664994"/>
                  </a:lnTo>
                  <a:lnTo>
                    <a:pt x="1118584" y="1648626"/>
                  </a:lnTo>
                  <a:lnTo>
                    <a:pt x="1204628" y="1632012"/>
                  </a:lnTo>
                  <a:lnTo>
                    <a:pt x="1290673" y="1615126"/>
                  </a:lnTo>
                  <a:lnTo>
                    <a:pt x="1376718" y="1597942"/>
                  </a:lnTo>
                  <a:lnTo>
                    <a:pt x="1462763" y="1580429"/>
                  </a:lnTo>
                  <a:lnTo>
                    <a:pt x="1548808" y="1562560"/>
                  </a:lnTo>
                  <a:lnTo>
                    <a:pt x="1634853" y="1544305"/>
                  </a:lnTo>
                  <a:lnTo>
                    <a:pt x="1720898" y="1525637"/>
                  </a:lnTo>
                  <a:lnTo>
                    <a:pt x="1806943" y="1506529"/>
                  </a:lnTo>
                  <a:lnTo>
                    <a:pt x="1892988" y="1486961"/>
                  </a:lnTo>
                  <a:lnTo>
                    <a:pt x="1979033" y="1466915"/>
                  </a:lnTo>
                  <a:lnTo>
                    <a:pt x="2065078" y="1446381"/>
                  </a:lnTo>
                  <a:lnTo>
                    <a:pt x="2151123" y="1425354"/>
                  </a:lnTo>
                  <a:lnTo>
                    <a:pt x="2237168" y="1403838"/>
                  </a:lnTo>
                  <a:lnTo>
                    <a:pt x="2323213" y="1381842"/>
                  </a:lnTo>
                  <a:lnTo>
                    <a:pt x="2409257" y="1359382"/>
                  </a:lnTo>
                  <a:lnTo>
                    <a:pt x="2495302" y="1336480"/>
                  </a:lnTo>
                  <a:lnTo>
                    <a:pt x="2581347" y="1313159"/>
                  </a:lnTo>
                  <a:lnTo>
                    <a:pt x="2667392" y="1289449"/>
                  </a:lnTo>
                  <a:lnTo>
                    <a:pt x="2753437" y="1265377"/>
                  </a:lnTo>
                  <a:lnTo>
                    <a:pt x="2839482" y="1240973"/>
                  </a:lnTo>
                  <a:lnTo>
                    <a:pt x="2925527" y="1216265"/>
                  </a:lnTo>
                  <a:lnTo>
                    <a:pt x="3011572" y="1191281"/>
                  </a:lnTo>
                  <a:lnTo>
                    <a:pt x="3097617" y="1166048"/>
                  </a:lnTo>
                  <a:lnTo>
                    <a:pt x="3183662" y="1140588"/>
                  </a:lnTo>
                  <a:lnTo>
                    <a:pt x="3269707" y="1114924"/>
                  </a:lnTo>
                  <a:lnTo>
                    <a:pt x="3355752" y="1089077"/>
                  </a:lnTo>
                  <a:lnTo>
                    <a:pt x="3441797" y="1063063"/>
                  </a:lnTo>
                  <a:lnTo>
                    <a:pt x="3527842" y="1036900"/>
                  </a:lnTo>
                  <a:lnTo>
                    <a:pt x="3613886" y="1010603"/>
                  </a:lnTo>
                  <a:lnTo>
                    <a:pt x="3699931" y="984183"/>
                  </a:lnTo>
                  <a:lnTo>
                    <a:pt x="3785976" y="957654"/>
                  </a:lnTo>
                  <a:lnTo>
                    <a:pt x="3872021" y="931025"/>
                  </a:lnTo>
                  <a:lnTo>
                    <a:pt x="3958066" y="904306"/>
                  </a:lnTo>
                  <a:lnTo>
                    <a:pt x="4044111" y="877504"/>
                  </a:lnTo>
                  <a:lnTo>
                    <a:pt x="4130156" y="850628"/>
                  </a:lnTo>
                  <a:lnTo>
                    <a:pt x="4216201" y="823685"/>
                  </a:lnTo>
                  <a:lnTo>
                    <a:pt x="4302246" y="796679"/>
                  </a:lnTo>
                  <a:lnTo>
                    <a:pt x="4388291" y="769616"/>
                  </a:lnTo>
                  <a:lnTo>
                    <a:pt x="4474336" y="742501"/>
                  </a:lnTo>
                  <a:lnTo>
                    <a:pt x="4560381" y="715339"/>
                  </a:lnTo>
                  <a:lnTo>
                    <a:pt x="4646426" y="688132"/>
                  </a:lnTo>
                  <a:lnTo>
                    <a:pt x="4732471" y="660885"/>
                  </a:lnTo>
                  <a:lnTo>
                    <a:pt x="4818515" y="633601"/>
                  </a:lnTo>
                  <a:lnTo>
                    <a:pt x="4904560" y="606283"/>
                  </a:lnTo>
                  <a:lnTo>
                    <a:pt x="4990605" y="578932"/>
                  </a:lnTo>
                  <a:lnTo>
                    <a:pt x="5076650" y="551552"/>
                  </a:lnTo>
                  <a:lnTo>
                    <a:pt x="5162695" y="524145"/>
                  </a:lnTo>
                  <a:lnTo>
                    <a:pt x="5248740" y="496712"/>
                  </a:lnTo>
                  <a:lnTo>
                    <a:pt x="5334785" y="469255"/>
                  </a:lnTo>
                  <a:lnTo>
                    <a:pt x="5420830" y="441776"/>
                  </a:lnTo>
                  <a:lnTo>
                    <a:pt x="5506875" y="414276"/>
                  </a:lnTo>
                  <a:lnTo>
                    <a:pt x="5592920" y="386757"/>
                  </a:lnTo>
                  <a:lnTo>
                    <a:pt x="5678965" y="359220"/>
                  </a:lnTo>
                  <a:lnTo>
                    <a:pt x="5765010" y="331665"/>
                  </a:lnTo>
                  <a:lnTo>
                    <a:pt x="5851055" y="304095"/>
                  </a:lnTo>
                  <a:lnTo>
                    <a:pt x="5937100" y="276510"/>
                  </a:lnTo>
                  <a:lnTo>
                    <a:pt x="6023144" y="248911"/>
                  </a:lnTo>
                  <a:lnTo>
                    <a:pt x="6109189" y="221298"/>
                  </a:lnTo>
                  <a:lnTo>
                    <a:pt x="6195234" y="193673"/>
                  </a:lnTo>
                  <a:lnTo>
                    <a:pt x="6281279" y="166036"/>
                  </a:lnTo>
                  <a:lnTo>
                    <a:pt x="6367324" y="138388"/>
                  </a:lnTo>
                  <a:lnTo>
                    <a:pt x="6453369" y="110729"/>
                  </a:lnTo>
                  <a:lnTo>
                    <a:pt x="6539414" y="83060"/>
                  </a:lnTo>
                  <a:lnTo>
                    <a:pt x="6625459" y="55382"/>
                  </a:lnTo>
                  <a:lnTo>
                    <a:pt x="6711504" y="27695"/>
                  </a:lnTo>
                  <a:lnTo>
                    <a:pt x="6797549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42" name="pl142"/>
            <p:cNvSpPr/>
            <p:nvPr/>
          </p:nvSpPr>
          <p:spPr>
            <a:xfrm>
              <a:off x="1460805" y="2950779"/>
              <a:ext cx="6797549" cy="1440447"/>
            </a:xfrm>
            <a:custGeom>
              <a:avLst/>
              <a:pathLst>
                <a:path w="6797549" h="1440447">
                  <a:moveTo>
                    <a:pt x="6797549" y="0"/>
                  </a:moveTo>
                  <a:lnTo>
                    <a:pt x="6711504" y="13942"/>
                  </a:lnTo>
                  <a:lnTo>
                    <a:pt x="6625459" y="27894"/>
                  </a:lnTo>
                  <a:lnTo>
                    <a:pt x="6539414" y="41854"/>
                  </a:lnTo>
                  <a:lnTo>
                    <a:pt x="6453369" y="55824"/>
                  </a:lnTo>
                  <a:lnTo>
                    <a:pt x="6367324" y="69804"/>
                  </a:lnTo>
                  <a:lnTo>
                    <a:pt x="6281279" y="83794"/>
                  </a:lnTo>
                  <a:lnTo>
                    <a:pt x="6195234" y="97796"/>
                  </a:lnTo>
                  <a:lnTo>
                    <a:pt x="6109189" y="111809"/>
                  </a:lnTo>
                  <a:lnTo>
                    <a:pt x="6023144" y="125835"/>
                  </a:lnTo>
                  <a:lnTo>
                    <a:pt x="5937100" y="139874"/>
                  </a:lnTo>
                  <a:lnTo>
                    <a:pt x="5851055" y="153927"/>
                  </a:lnTo>
                  <a:lnTo>
                    <a:pt x="5765010" y="167996"/>
                  </a:lnTo>
                  <a:lnTo>
                    <a:pt x="5678965" y="182080"/>
                  </a:lnTo>
                  <a:lnTo>
                    <a:pt x="5592920" y="196181"/>
                  </a:lnTo>
                  <a:lnTo>
                    <a:pt x="5506875" y="210300"/>
                  </a:lnTo>
                  <a:lnTo>
                    <a:pt x="5420830" y="224439"/>
                  </a:lnTo>
                  <a:lnTo>
                    <a:pt x="5334785" y="238598"/>
                  </a:lnTo>
                  <a:lnTo>
                    <a:pt x="5248740" y="252780"/>
                  </a:lnTo>
                  <a:lnTo>
                    <a:pt x="5162695" y="266986"/>
                  </a:lnTo>
                  <a:lnTo>
                    <a:pt x="5076650" y="281216"/>
                  </a:lnTo>
                  <a:lnTo>
                    <a:pt x="4990605" y="295475"/>
                  </a:lnTo>
                  <a:lnTo>
                    <a:pt x="4904560" y="309763"/>
                  </a:lnTo>
                  <a:lnTo>
                    <a:pt x="4818515" y="324083"/>
                  </a:lnTo>
                  <a:lnTo>
                    <a:pt x="4732471" y="338437"/>
                  </a:lnTo>
                  <a:lnTo>
                    <a:pt x="4646426" y="352829"/>
                  </a:lnTo>
                  <a:lnTo>
                    <a:pt x="4560381" y="367261"/>
                  </a:lnTo>
                  <a:lnTo>
                    <a:pt x="4474336" y="381737"/>
                  </a:lnTo>
                  <a:lnTo>
                    <a:pt x="4388291" y="396261"/>
                  </a:lnTo>
                  <a:lnTo>
                    <a:pt x="4302246" y="410837"/>
                  </a:lnTo>
                  <a:lnTo>
                    <a:pt x="4216201" y="425469"/>
                  </a:lnTo>
                  <a:lnTo>
                    <a:pt x="4130156" y="440164"/>
                  </a:lnTo>
                  <a:lnTo>
                    <a:pt x="4044111" y="454926"/>
                  </a:lnTo>
                  <a:lnTo>
                    <a:pt x="3958066" y="469763"/>
                  </a:lnTo>
                  <a:lnTo>
                    <a:pt x="3872021" y="484683"/>
                  </a:lnTo>
                  <a:lnTo>
                    <a:pt x="3785976" y="499692"/>
                  </a:lnTo>
                  <a:lnTo>
                    <a:pt x="3699931" y="514801"/>
                  </a:lnTo>
                  <a:lnTo>
                    <a:pt x="3613886" y="530020"/>
                  </a:lnTo>
                  <a:lnTo>
                    <a:pt x="3527842" y="545361"/>
                  </a:lnTo>
                  <a:lnTo>
                    <a:pt x="3441797" y="560837"/>
                  </a:lnTo>
                  <a:lnTo>
                    <a:pt x="3355752" y="576462"/>
                  </a:lnTo>
                  <a:lnTo>
                    <a:pt x="3269707" y="592253"/>
                  </a:lnTo>
                  <a:lnTo>
                    <a:pt x="3183662" y="608227"/>
                  </a:lnTo>
                  <a:lnTo>
                    <a:pt x="3097617" y="624406"/>
                  </a:lnTo>
                  <a:lnTo>
                    <a:pt x="3011572" y="640811"/>
                  </a:lnTo>
                  <a:lnTo>
                    <a:pt x="2925527" y="657466"/>
                  </a:lnTo>
                  <a:lnTo>
                    <a:pt x="2839482" y="674397"/>
                  </a:lnTo>
                  <a:lnTo>
                    <a:pt x="2753437" y="691631"/>
                  </a:lnTo>
                  <a:lnTo>
                    <a:pt x="2667392" y="709198"/>
                  </a:lnTo>
                  <a:lnTo>
                    <a:pt x="2581347" y="727125"/>
                  </a:lnTo>
                  <a:lnTo>
                    <a:pt x="2495302" y="745444"/>
                  </a:lnTo>
                  <a:lnTo>
                    <a:pt x="2409257" y="764180"/>
                  </a:lnTo>
                  <a:lnTo>
                    <a:pt x="2323213" y="783358"/>
                  </a:lnTo>
                  <a:lnTo>
                    <a:pt x="2237168" y="803001"/>
                  </a:lnTo>
                  <a:lnTo>
                    <a:pt x="2151123" y="823123"/>
                  </a:lnTo>
                  <a:lnTo>
                    <a:pt x="2065078" y="843735"/>
                  </a:lnTo>
                  <a:lnTo>
                    <a:pt x="1979033" y="864839"/>
                  </a:lnTo>
                  <a:lnTo>
                    <a:pt x="1892988" y="886432"/>
                  </a:lnTo>
                  <a:lnTo>
                    <a:pt x="1806943" y="908502"/>
                  </a:lnTo>
                  <a:lnTo>
                    <a:pt x="1720898" y="931033"/>
                  </a:lnTo>
                  <a:lnTo>
                    <a:pt x="1634853" y="954003"/>
                  </a:lnTo>
                  <a:lnTo>
                    <a:pt x="1548808" y="977386"/>
                  </a:lnTo>
                  <a:lnTo>
                    <a:pt x="1462763" y="1001156"/>
                  </a:lnTo>
                  <a:lnTo>
                    <a:pt x="1376718" y="1025282"/>
                  </a:lnTo>
                  <a:lnTo>
                    <a:pt x="1290673" y="1049736"/>
                  </a:lnTo>
                  <a:lnTo>
                    <a:pt x="1204628" y="1074489"/>
                  </a:lnTo>
                  <a:lnTo>
                    <a:pt x="1118584" y="1099513"/>
                  </a:lnTo>
                  <a:lnTo>
                    <a:pt x="1032539" y="1124784"/>
                  </a:lnTo>
                  <a:lnTo>
                    <a:pt x="946494" y="1150277"/>
                  </a:lnTo>
                  <a:lnTo>
                    <a:pt x="860449" y="1175971"/>
                  </a:lnTo>
                  <a:lnTo>
                    <a:pt x="774404" y="1201846"/>
                  </a:lnTo>
                  <a:lnTo>
                    <a:pt x="688359" y="1227884"/>
                  </a:lnTo>
                  <a:lnTo>
                    <a:pt x="602314" y="1254069"/>
                  </a:lnTo>
                  <a:lnTo>
                    <a:pt x="516269" y="1280387"/>
                  </a:lnTo>
                  <a:lnTo>
                    <a:pt x="430224" y="1306824"/>
                  </a:lnTo>
                  <a:lnTo>
                    <a:pt x="344179" y="1333370"/>
                  </a:lnTo>
                  <a:lnTo>
                    <a:pt x="258134" y="1360014"/>
                  </a:lnTo>
                  <a:lnTo>
                    <a:pt x="172089" y="1386746"/>
                  </a:lnTo>
                  <a:lnTo>
                    <a:pt x="86044" y="1413560"/>
                  </a:lnTo>
                  <a:lnTo>
                    <a:pt x="0" y="1440447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143" name="pl143"/>
            <p:cNvSpPr/>
            <p:nvPr/>
          </p:nvSpPr>
          <p:spPr>
            <a:xfrm>
              <a:off x="1460805" y="2546814"/>
              <a:ext cx="6797549" cy="1644720"/>
            </a:xfrm>
            <a:custGeom>
              <a:avLst/>
              <a:pathLst>
                <a:path w="6797549" h="1644720">
                  <a:moveTo>
                    <a:pt x="0" y="1644720"/>
                  </a:moveTo>
                  <a:lnTo>
                    <a:pt x="86044" y="1623900"/>
                  </a:lnTo>
                  <a:lnTo>
                    <a:pt x="172089" y="1603081"/>
                  </a:lnTo>
                  <a:lnTo>
                    <a:pt x="258134" y="1582262"/>
                  </a:lnTo>
                  <a:lnTo>
                    <a:pt x="344179" y="1561443"/>
                  </a:lnTo>
                  <a:lnTo>
                    <a:pt x="430224" y="1540623"/>
                  </a:lnTo>
                  <a:lnTo>
                    <a:pt x="516269" y="1519804"/>
                  </a:lnTo>
                  <a:lnTo>
                    <a:pt x="602314" y="1498985"/>
                  </a:lnTo>
                  <a:lnTo>
                    <a:pt x="688359" y="1478166"/>
                  </a:lnTo>
                  <a:lnTo>
                    <a:pt x="774404" y="1457346"/>
                  </a:lnTo>
                  <a:lnTo>
                    <a:pt x="860449" y="1436527"/>
                  </a:lnTo>
                  <a:lnTo>
                    <a:pt x="946494" y="1415708"/>
                  </a:lnTo>
                  <a:lnTo>
                    <a:pt x="1032539" y="1394889"/>
                  </a:lnTo>
                  <a:lnTo>
                    <a:pt x="1118584" y="1374070"/>
                  </a:lnTo>
                  <a:lnTo>
                    <a:pt x="1204628" y="1353250"/>
                  </a:lnTo>
                  <a:lnTo>
                    <a:pt x="1290673" y="1332431"/>
                  </a:lnTo>
                  <a:lnTo>
                    <a:pt x="1376718" y="1311612"/>
                  </a:lnTo>
                  <a:lnTo>
                    <a:pt x="1462763" y="1290793"/>
                  </a:lnTo>
                  <a:lnTo>
                    <a:pt x="1548808" y="1269973"/>
                  </a:lnTo>
                  <a:lnTo>
                    <a:pt x="1634853" y="1249154"/>
                  </a:lnTo>
                  <a:lnTo>
                    <a:pt x="1720898" y="1228335"/>
                  </a:lnTo>
                  <a:lnTo>
                    <a:pt x="1806943" y="1207516"/>
                  </a:lnTo>
                  <a:lnTo>
                    <a:pt x="1892988" y="1186696"/>
                  </a:lnTo>
                  <a:lnTo>
                    <a:pt x="1979033" y="1165877"/>
                  </a:lnTo>
                  <a:lnTo>
                    <a:pt x="2065078" y="1145058"/>
                  </a:lnTo>
                  <a:lnTo>
                    <a:pt x="2151123" y="1124239"/>
                  </a:lnTo>
                  <a:lnTo>
                    <a:pt x="2237168" y="1103419"/>
                  </a:lnTo>
                  <a:lnTo>
                    <a:pt x="2323213" y="1082600"/>
                  </a:lnTo>
                  <a:lnTo>
                    <a:pt x="2409257" y="1061781"/>
                  </a:lnTo>
                  <a:lnTo>
                    <a:pt x="2495302" y="1040962"/>
                  </a:lnTo>
                  <a:lnTo>
                    <a:pt x="2581347" y="1020142"/>
                  </a:lnTo>
                  <a:lnTo>
                    <a:pt x="2667392" y="999323"/>
                  </a:lnTo>
                  <a:lnTo>
                    <a:pt x="2753437" y="978504"/>
                  </a:lnTo>
                  <a:lnTo>
                    <a:pt x="2839482" y="957685"/>
                  </a:lnTo>
                  <a:lnTo>
                    <a:pt x="2925527" y="936865"/>
                  </a:lnTo>
                  <a:lnTo>
                    <a:pt x="3011572" y="916046"/>
                  </a:lnTo>
                  <a:lnTo>
                    <a:pt x="3097617" y="895227"/>
                  </a:lnTo>
                  <a:lnTo>
                    <a:pt x="3183662" y="874408"/>
                  </a:lnTo>
                  <a:lnTo>
                    <a:pt x="3269707" y="853588"/>
                  </a:lnTo>
                  <a:lnTo>
                    <a:pt x="3355752" y="832769"/>
                  </a:lnTo>
                  <a:lnTo>
                    <a:pt x="3441797" y="811950"/>
                  </a:lnTo>
                  <a:lnTo>
                    <a:pt x="3527842" y="791131"/>
                  </a:lnTo>
                  <a:lnTo>
                    <a:pt x="3613886" y="770311"/>
                  </a:lnTo>
                  <a:lnTo>
                    <a:pt x="3699931" y="749492"/>
                  </a:lnTo>
                  <a:lnTo>
                    <a:pt x="3785976" y="728673"/>
                  </a:lnTo>
                  <a:lnTo>
                    <a:pt x="3872021" y="707854"/>
                  </a:lnTo>
                  <a:lnTo>
                    <a:pt x="3958066" y="687035"/>
                  </a:lnTo>
                  <a:lnTo>
                    <a:pt x="4044111" y="666215"/>
                  </a:lnTo>
                  <a:lnTo>
                    <a:pt x="4130156" y="645396"/>
                  </a:lnTo>
                  <a:lnTo>
                    <a:pt x="4216201" y="624577"/>
                  </a:lnTo>
                  <a:lnTo>
                    <a:pt x="4302246" y="603758"/>
                  </a:lnTo>
                  <a:lnTo>
                    <a:pt x="4388291" y="582938"/>
                  </a:lnTo>
                  <a:lnTo>
                    <a:pt x="4474336" y="562119"/>
                  </a:lnTo>
                  <a:lnTo>
                    <a:pt x="4560381" y="541300"/>
                  </a:lnTo>
                  <a:lnTo>
                    <a:pt x="4646426" y="520481"/>
                  </a:lnTo>
                  <a:lnTo>
                    <a:pt x="4732471" y="499661"/>
                  </a:lnTo>
                  <a:lnTo>
                    <a:pt x="4818515" y="478842"/>
                  </a:lnTo>
                  <a:lnTo>
                    <a:pt x="4904560" y="458023"/>
                  </a:lnTo>
                  <a:lnTo>
                    <a:pt x="4990605" y="437204"/>
                  </a:lnTo>
                  <a:lnTo>
                    <a:pt x="5076650" y="416384"/>
                  </a:lnTo>
                  <a:lnTo>
                    <a:pt x="5162695" y="395565"/>
                  </a:lnTo>
                  <a:lnTo>
                    <a:pt x="5248740" y="374746"/>
                  </a:lnTo>
                  <a:lnTo>
                    <a:pt x="5334785" y="353927"/>
                  </a:lnTo>
                  <a:lnTo>
                    <a:pt x="5420830" y="333107"/>
                  </a:lnTo>
                  <a:lnTo>
                    <a:pt x="5506875" y="312288"/>
                  </a:lnTo>
                  <a:lnTo>
                    <a:pt x="5592920" y="291469"/>
                  </a:lnTo>
                  <a:lnTo>
                    <a:pt x="5678965" y="270650"/>
                  </a:lnTo>
                  <a:lnTo>
                    <a:pt x="5765010" y="249830"/>
                  </a:lnTo>
                  <a:lnTo>
                    <a:pt x="5851055" y="229011"/>
                  </a:lnTo>
                  <a:lnTo>
                    <a:pt x="5937100" y="208192"/>
                  </a:lnTo>
                  <a:lnTo>
                    <a:pt x="6023144" y="187373"/>
                  </a:lnTo>
                  <a:lnTo>
                    <a:pt x="6109189" y="166553"/>
                  </a:lnTo>
                  <a:lnTo>
                    <a:pt x="6195234" y="145734"/>
                  </a:lnTo>
                  <a:lnTo>
                    <a:pt x="6281279" y="124915"/>
                  </a:lnTo>
                  <a:lnTo>
                    <a:pt x="6367324" y="104096"/>
                  </a:lnTo>
                  <a:lnTo>
                    <a:pt x="6453369" y="83276"/>
                  </a:lnTo>
                  <a:lnTo>
                    <a:pt x="6539414" y="62457"/>
                  </a:lnTo>
                  <a:lnTo>
                    <a:pt x="6625459" y="41638"/>
                  </a:lnTo>
                  <a:lnTo>
                    <a:pt x="6711504" y="20819"/>
                  </a:lnTo>
                  <a:lnTo>
                    <a:pt x="6797549" y="0"/>
                  </a:lnTo>
                </a:path>
              </a:pathLst>
            </a:custGeom>
            <a:ln w="27101" cap="flat">
              <a:solidFill>
                <a:srgbClr val="4682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4" name="tx144"/>
            <p:cNvSpPr/>
            <p:nvPr/>
          </p:nvSpPr>
          <p:spPr>
            <a:xfrm>
              <a:off x="756929" y="4719141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145" name="tx145"/>
            <p:cNvSpPr/>
            <p:nvPr/>
          </p:nvSpPr>
          <p:spPr>
            <a:xfrm>
              <a:off x="962212" y="372218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146" name="tx146"/>
            <p:cNvSpPr/>
            <p:nvPr/>
          </p:nvSpPr>
          <p:spPr>
            <a:xfrm>
              <a:off x="804204" y="2725225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147" name="tx147"/>
            <p:cNvSpPr/>
            <p:nvPr/>
          </p:nvSpPr>
          <p:spPr>
            <a:xfrm>
              <a:off x="208945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148" name="tx148"/>
            <p:cNvSpPr/>
            <p:nvPr/>
          </p:nvSpPr>
          <p:spPr>
            <a:xfrm>
              <a:off x="40456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149" name="tx149"/>
            <p:cNvSpPr/>
            <p:nvPr/>
          </p:nvSpPr>
          <p:spPr>
            <a:xfrm>
              <a:off x="6041392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150" name="tx150"/>
            <p:cNvSpPr/>
            <p:nvPr/>
          </p:nvSpPr>
          <p:spPr>
            <a:xfrm>
              <a:off x="8037112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200</a:t>
              </a:r>
            </a:p>
          </p:txBody>
        </p:sp>
        <p:sp>
          <p:nvSpPr>
            <p:cNvPr id="151" name="tx151"/>
            <p:cNvSpPr/>
            <p:nvPr/>
          </p:nvSpPr>
          <p:spPr>
            <a:xfrm>
              <a:off x="3605068" y="5870717"/>
              <a:ext cx="2509022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Cockcroft-Gault eGFR (mL/min)</a:t>
              </a:r>
            </a:p>
          </p:txBody>
        </p:sp>
        <p:sp>
          <p:nvSpPr>
            <p:cNvPr id="152" name="tx152"/>
            <p:cNvSpPr/>
            <p:nvPr/>
          </p:nvSpPr>
          <p:spPr>
            <a:xfrm rot="-5400000">
              <a:off x="-319071" y="3731670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153" name="tx153"/>
            <p:cNvSpPr/>
            <p:nvPr/>
          </p:nvSpPr>
          <p:spPr>
            <a:xfrm>
              <a:off x="1120927" y="1688767"/>
              <a:ext cx="5463997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vs Cockcroft-Gault eGFR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2026-09-14T15:05:06Z</dcterms:modified>
  <cp:category/>
</cp:coreProperties>
</file>