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gif" ContentType="image/gif"/>
  <Default Extension="png" ContentType="image/png"/>
  <Default Extension="svg" ContentType="image/svg+xml"/>
  <Default Extension="bmp" ContentType="image/bmp"/>
  <Default Extension="emf" ContentType="image/x-emf"/>
  <Default Extension="wmf" ContentType="image/x-wmf"/>
  <Default Extension="tiff" ContentType="image/tiff"/>
  <Default Extension="jpg" ContentType="application/octet-stream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</Types>
</file>

<file path=_rels/.rels><?xml version="1.0" encoding="UTF-8" standalone="yes"?>

<Relationships  xmlns="http://schemas.openxmlformats.org/package/2006/relationships">
<Relationship Id="rId3" Type="http://schemas.openxmlformats.org/package/2006/relationships/metadata/core-properties" Target="docProps/core.xml"/>
<Relationship Id="rId4" Type="http://schemas.openxmlformats.org/officeDocument/2006/relationships/extended-properties" Target="docProps/app.xml"/>
<Relationship Id="rId1" Type="http://schemas.openxmlformats.org/officeDocument/2006/relationships/officeDocument" Target="ppt/presentation.xml"/>
<Relationship Id="rId2" Type="http://schemas.openxmlformats.org/package/2006/relationships/metadata/thumbnail" Target="docProps/thumbnail.jpeg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8"/>
  </p:sldIdLst>
  <p:sldSz cx="9144000" cy="6858000" type="screen4x3"/>
  <p:notesSz cx="6858000" cy="9144000"/>
  <p:custDataLst>
    <p:tags r:id="rId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-1376" y="-1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

<Relationships  xmlns="http://schemas.openxmlformats.org/package/2006/relationships">
<Relationship Id="rId3" Type="http://schemas.openxmlformats.org/officeDocument/2006/relationships/tags" Target="tags/tag1.xml"/>
<Relationship Id="rId4" Type="http://schemas.openxmlformats.org/officeDocument/2006/relationships/presProps" Target="presProps.xml"/>
<Relationship Id="rId5" Type="http://schemas.openxmlformats.org/officeDocument/2006/relationships/viewProps" Target="viewProps.xml"/>
<Relationship Id="rId6" Type="http://schemas.openxmlformats.org/officeDocument/2006/relationships/theme" Target="theme/theme1.xml"/>
<Relationship Id="rId7" Type="http://schemas.openxmlformats.org/officeDocument/2006/relationships/tableStyles" Target="tableStyles.xml"/>
<Relationship Id="rId1" Type="http://schemas.openxmlformats.org/officeDocument/2006/relationships/slideMaster" Target="slideMasters/slideMaster1.xml"/>
<Relationship Id="rId2" Type="http://schemas.openxmlformats.org/officeDocument/2006/relationships/printerSettings" Target="printerSettings/printerSettings1.bin"/>
<Relationship Id="rId8" Type="http://schemas.openxmlformats.org/officeDocument/2006/relationships/slide" Target="slides/slide1.xml"/>
</Relationships>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48811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576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15455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83922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03491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58079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59960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823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Content Placeholder 2"/>
          <p:cNvGrpSpPr/>
          <p:nvPr/>
        </p:nvGrpSpPr>
        <p:grpSpPr>
          <a:xfrm>
            <a:off x="457200" y="1600200"/>
            <a:ext cx="8229600" cy="4525963"/>
            <a:chOff x="457200" y="1600200"/>
            <a:chExt cx="8229600" cy="4525963"/>
          </a:xfrm>
        </p:grpSpPr>
        <p:sp>
          <p:nvSpPr>
            <p:cNvPr id="3" name="rc3"/>
            <p:cNvSpPr/>
            <p:nvPr/>
          </p:nvSpPr>
          <p:spPr>
            <a:xfrm>
              <a:off x="457200" y="1600200"/>
              <a:ext cx="8229600" cy="4525962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1041923" y="2903369"/>
              <a:ext cx="3733870" cy="0"/>
            </a:xfrm>
            <a:custGeom>
              <a:avLst/>
              <a:pathLst>
                <a:path w="3733870" h="0">
                  <a:moveTo>
                    <a:pt x="0" y="0"/>
                  </a:moveTo>
                  <a:lnTo>
                    <a:pt x="3733870" y="0"/>
                  </a:lnTo>
                  <a:lnTo>
                    <a:pt x="373387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1041923" y="2784999"/>
              <a:ext cx="3733870" cy="0"/>
            </a:xfrm>
            <a:custGeom>
              <a:avLst/>
              <a:pathLst>
                <a:path w="3733870" h="0">
                  <a:moveTo>
                    <a:pt x="0" y="0"/>
                  </a:moveTo>
                  <a:lnTo>
                    <a:pt x="3733870" y="0"/>
                  </a:lnTo>
                  <a:lnTo>
                    <a:pt x="373387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1041923" y="2666630"/>
              <a:ext cx="3733870" cy="0"/>
            </a:xfrm>
            <a:custGeom>
              <a:avLst/>
              <a:pathLst>
                <a:path w="3733870" h="0">
                  <a:moveTo>
                    <a:pt x="0" y="0"/>
                  </a:moveTo>
                  <a:lnTo>
                    <a:pt x="3733870" y="0"/>
                  </a:lnTo>
                  <a:lnTo>
                    <a:pt x="373387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1041923" y="2548260"/>
              <a:ext cx="3733870" cy="0"/>
            </a:xfrm>
            <a:custGeom>
              <a:avLst/>
              <a:pathLst>
                <a:path w="3733870" h="0">
                  <a:moveTo>
                    <a:pt x="0" y="0"/>
                  </a:moveTo>
                  <a:lnTo>
                    <a:pt x="3733870" y="0"/>
                  </a:lnTo>
                  <a:lnTo>
                    <a:pt x="373387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1594442" y="2506234"/>
              <a:ext cx="0" cy="487544"/>
            </a:xfrm>
            <a:custGeom>
              <a:avLst/>
              <a:pathLst>
                <a:path w="0" h="487544">
                  <a:moveTo>
                    <a:pt x="0" y="48754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2327574" y="2506234"/>
              <a:ext cx="0" cy="487544"/>
            </a:xfrm>
            <a:custGeom>
              <a:avLst/>
              <a:pathLst>
                <a:path w="0" h="487544">
                  <a:moveTo>
                    <a:pt x="0" y="48754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3060706" y="2506234"/>
              <a:ext cx="0" cy="487544"/>
            </a:xfrm>
            <a:custGeom>
              <a:avLst/>
              <a:pathLst>
                <a:path w="0" h="487544">
                  <a:moveTo>
                    <a:pt x="0" y="48754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3793839" y="2506234"/>
              <a:ext cx="0" cy="487544"/>
            </a:xfrm>
            <a:custGeom>
              <a:avLst/>
              <a:pathLst>
                <a:path w="0" h="487544">
                  <a:moveTo>
                    <a:pt x="0" y="48754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4526971" y="2506234"/>
              <a:ext cx="0" cy="487544"/>
            </a:xfrm>
            <a:custGeom>
              <a:avLst/>
              <a:pathLst>
                <a:path w="0" h="487544">
                  <a:moveTo>
                    <a:pt x="0" y="48754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1041923" y="2962554"/>
              <a:ext cx="3733870" cy="0"/>
            </a:xfrm>
            <a:custGeom>
              <a:avLst/>
              <a:pathLst>
                <a:path w="3733870" h="0">
                  <a:moveTo>
                    <a:pt x="0" y="0"/>
                  </a:moveTo>
                  <a:lnTo>
                    <a:pt x="3733870" y="0"/>
                  </a:lnTo>
                  <a:lnTo>
                    <a:pt x="373387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1041923" y="2844184"/>
              <a:ext cx="3733870" cy="0"/>
            </a:xfrm>
            <a:custGeom>
              <a:avLst/>
              <a:pathLst>
                <a:path w="3733870" h="0">
                  <a:moveTo>
                    <a:pt x="0" y="0"/>
                  </a:moveTo>
                  <a:lnTo>
                    <a:pt x="3733870" y="0"/>
                  </a:lnTo>
                  <a:lnTo>
                    <a:pt x="373387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1041923" y="2725814"/>
              <a:ext cx="3733870" cy="0"/>
            </a:xfrm>
            <a:custGeom>
              <a:avLst/>
              <a:pathLst>
                <a:path w="3733870" h="0">
                  <a:moveTo>
                    <a:pt x="0" y="0"/>
                  </a:moveTo>
                  <a:lnTo>
                    <a:pt x="3733870" y="0"/>
                  </a:lnTo>
                  <a:lnTo>
                    <a:pt x="373387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1041923" y="2607445"/>
              <a:ext cx="3733870" cy="0"/>
            </a:xfrm>
            <a:custGeom>
              <a:avLst/>
              <a:pathLst>
                <a:path w="3733870" h="0">
                  <a:moveTo>
                    <a:pt x="0" y="0"/>
                  </a:moveTo>
                  <a:lnTo>
                    <a:pt x="3733870" y="0"/>
                  </a:lnTo>
                  <a:lnTo>
                    <a:pt x="373387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1227875" y="2506234"/>
              <a:ext cx="0" cy="487544"/>
            </a:xfrm>
            <a:custGeom>
              <a:avLst/>
              <a:pathLst>
                <a:path w="0" h="487544">
                  <a:moveTo>
                    <a:pt x="0" y="48754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1961008" y="2506234"/>
              <a:ext cx="0" cy="487544"/>
            </a:xfrm>
            <a:custGeom>
              <a:avLst/>
              <a:pathLst>
                <a:path w="0" h="487544">
                  <a:moveTo>
                    <a:pt x="0" y="48754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2694140" y="2506234"/>
              <a:ext cx="0" cy="487544"/>
            </a:xfrm>
            <a:custGeom>
              <a:avLst/>
              <a:pathLst>
                <a:path w="0" h="487544">
                  <a:moveTo>
                    <a:pt x="0" y="48754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pl20"/>
            <p:cNvSpPr/>
            <p:nvPr/>
          </p:nvSpPr>
          <p:spPr>
            <a:xfrm>
              <a:off x="3427273" y="2506234"/>
              <a:ext cx="0" cy="487544"/>
            </a:xfrm>
            <a:custGeom>
              <a:avLst/>
              <a:pathLst>
                <a:path w="0" h="487544">
                  <a:moveTo>
                    <a:pt x="0" y="48754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1" name="pl21"/>
            <p:cNvSpPr/>
            <p:nvPr/>
          </p:nvSpPr>
          <p:spPr>
            <a:xfrm>
              <a:off x="4160405" y="2506234"/>
              <a:ext cx="0" cy="487544"/>
            </a:xfrm>
            <a:custGeom>
              <a:avLst/>
              <a:pathLst>
                <a:path w="0" h="487544">
                  <a:moveTo>
                    <a:pt x="0" y="48754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2" name="pg22"/>
            <p:cNvSpPr/>
            <p:nvPr/>
          </p:nvSpPr>
          <p:spPr>
            <a:xfrm>
              <a:off x="1211645" y="2584477"/>
              <a:ext cx="3394427" cy="331576"/>
            </a:xfrm>
            <a:custGeom>
              <a:avLst/>
              <a:pathLst>
                <a:path w="3394427" h="331576">
                  <a:moveTo>
                    <a:pt x="0" y="191400"/>
                  </a:moveTo>
                  <a:lnTo>
                    <a:pt x="42967" y="192791"/>
                  </a:lnTo>
                  <a:lnTo>
                    <a:pt x="85934" y="193969"/>
                  </a:lnTo>
                  <a:lnTo>
                    <a:pt x="128902" y="194930"/>
                  </a:lnTo>
                  <a:lnTo>
                    <a:pt x="171869" y="195670"/>
                  </a:lnTo>
                  <a:lnTo>
                    <a:pt x="214837" y="196187"/>
                  </a:lnTo>
                  <a:lnTo>
                    <a:pt x="257804" y="196479"/>
                  </a:lnTo>
                  <a:lnTo>
                    <a:pt x="300772" y="196545"/>
                  </a:lnTo>
                  <a:lnTo>
                    <a:pt x="343739" y="196384"/>
                  </a:lnTo>
                  <a:lnTo>
                    <a:pt x="386706" y="195998"/>
                  </a:lnTo>
                  <a:lnTo>
                    <a:pt x="429674" y="195391"/>
                  </a:lnTo>
                  <a:lnTo>
                    <a:pt x="472641" y="194569"/>
                  </a:lnTo>
                  <a:lnTo>
                    <a:pt x="515609" y="193541"/>
                  </a:lnTo>
                  <a:lnTo>
                    <a:pt x="558576" y="192319"/>
                  </a:lnTo>
                  <a:lnTo>
                    <a:pt x="601544" y="190917"/>
                  </a:lnTo>
                  <a:lnTo>
                    <a:pt x="644511" y="189352"/>
                  </a:lnTo>
                  <a:lnTo>
                    <a:pt x="687478" y="187642"/>
                  </a:lnTo>
                  <a:lnTo>
                    <a:pt x="730446" y="185809"/>
                  </a:lnTo>
                  <a:lnTo>
                    <a:pt x="773413" y="183866"/>
                  </a:lnTo>
                  <a:lnTo>
                    <a:pt x="816381" y="181827"/>
                  </a:lnTo>
                  <a:lnTo>
                    <a:pt x="859348" y="179718"/>
                  </a:lnTo>
                  <a:lnTo>
                    <a:pt x="902316" y="177564"/>
                  </a:lnTo>
                  <a:lnTo>
                    <a:pt x="945283" y="175387"/>
                  </a:lnTo>
                  <a:lnTo>
                    <a:pt x="988251" y="173211"/>
                  </a:lnTo>
                  <a:lnTo>
                    <a:pt x="1031218" y="171039"/>
                  </a:lnTo>
                  <a:lnTo>
                    <a:pt x="1074185" y="168850"/>
                  </a:lnTo>
                  <a:lnTo>
                    <a:pt x="1117153" y="166652"/>
                  </a:lnTo>
                  <a:lnTo>
                    <a:pt x="1160120" y="164450"/>
                  </a:lnTo>
                  <a:lnTo>
                    <a:pt x="1203088" y="162250"/>
                  </a:lnTo>
                  <a:lnTo>
                    <a:pt x="1246055" y="160061"/>
                  </a:lnTo>
                  <a:lnTo>
                    <a:pt x="1289023" y="157893"/>
                  </a:lnTo>
                  <a:lnTo>
                    <a:pt x="1331990" y="155760"/>
                  </a:lnTo>
                  <a:lnTo>
                    <a:pt x="1374957" y="153680"/>
                  </a:lnTo>
                  <a:lnTo>
                    <a:pt x="1417925" y="151675"/>
                  </a:lnTo>
                  <a:lnTo>
                    <a:pt x="1460892" y="149768"/>
                  </a:lnTo>
                  <a:lnTo>
                    <a:pt x="1503860" y="148044"/>
                  </a:lnTo>
                  <a:lnTo>
                    <a:pt x="1546827" y="146425"/>
                  </a:lnTo>
                  <a:lnTo>
                    <a:pt x="1589795" y="144765"/>
                  </a:lnTo>
                  <a:lnTo>
                    <a:pt x="1632762" y="142943"/>
                  </a:lnTo>
                  <a:lnTo>
                    <a:pt x="1675730" y="140891"/>
                  </a:lnTo>
                  <a:lnTo>
                    <a:pt x="1718697" y="138600"/>
                  </a:lnTo>
                  <a:lnTo>
                    <a:pt x="1761664" y="136127"/>
                  </a:lnTo>
                  <a:lnTo>
                    <a:pt x="1804632" y="133577"/>
                  </a:lnTo>
                  <a:lnTo>
                    <a:pt x="1847599" y="131080"/>
                  </a:lnTo>
                  <a:lnTo>
                    <a:pt x="1890567" y="128771"/>
                  </a:lnTo>
                  <a:lnTo>
                    <a:pt x="1933534" y="126678"/>
                  </a:lnTo>
                  <a:lnTo>
                    <a:pt x="1976502" y="124713"/>
                  </a:lnTo>
                  <a:lnTo>
                    <a:pt x="2019469" y="122796"/>
                  </a:lnTo>
                  <a:lnTo>
                    <a:pt x="2062436" y="120860"/>
                  </a:lnTo>
                  <a:lnTo>
                    <a:pt x="2105404" y="118856"/>
                  </a:lnTo>
                  <a:lnTo>
                    <a:pt x="2148371" y="116750"/>
                  </a:lnTo>
                  <a:lnTo>
                    <a:pt x="2191339" y="114519"/>
                  </a:lnTo>
                  <a:lnTo>
                    <a:pt x="2234306" y="112142"/>
                  </a:lnTo>
                  <a:lnTo>
                    <a:pt x="2277274" y="109663"/>
                  </a:lnTo>
                  <a:lnTo>
                    <a:pt x="2320241" y="107175"/>
                  </a:lnTo>
                  <a:lnTo>
                    <a:pt x="2363209" y="104669"/>
                  </a:lnTo>
                  <a:lnTo>
                    <a:pt x="2406176" y="102135"/>
                  </a:lnTo>
                  <a:lnTo>
                    <a:pt x="2449143" y="99562"/>
                  </a:lnTo>
                  <a:lnTo>
                    <a:pt x="2492111" y="96936"/>
                  </a:lnTo>
                  <a:lnTo>
                    <a:pt x="2535078" y="94242"/>
                  </a:lnTo>
                  <a:lnTo>
                    <a:pt x="2578046" y="91464"/>
                  </a:lnTo>
                  <a:lnTo>
                    <a:pt x="2621013" y="88584"/>
                  </a:lnTo>
                  <a:lnTo>
                    <a:pt x="2663981" y="85584"/>
                  </a:lnTo>
                  <a:lnTo>
                    <a:pt x="2706948" y="82443"/>
                  </a:lnTo>
                  <a:lnTo>
                    <a:pt x="2749915" y="79141"/>
                  </a:lnTo>
                  <a:lnTo>
                    <a:pt x="2792883" y="75658"/>
                  </a:lnTo>
                  <a:lnTo>
                    <a:pt x="2835850" y="71974"/>
                  </a:lnTo>
                  <a:lnTo>
                    <a:pt x="2878818" y="68070"/>
                  </a:lnTo>
                  <a:lnTo>
                    <a:pt x="2921785" y="63929"/>
                  </a:lnTo>
                  <a:lnTo>
                    <a:pt x="2964753" y="59537"/>
                  </a:lnTo>
                  <a:lnTo>
                    <a:pt x="3007720" y="54879"/>
                  </a:lnTo>
                  <a:lnTo>
                    <a:pt x="3050688" y="49947"/>
                  </a:lnTo>
                  <a:lnTo>
                    <a:pt x="3093655" y="44730"/>
                  </a:lnTo>
                  <a:lnTo>
                    <a:pt x="3136622" y="39225"/>
                  </a:lnTo>
                  <a:lnTo>
                    <a:pt x="3179590" y="33426"/>
                  </a:lnTo>
                  <a:lnTo>
                    <a:pt x="3222557" y="27333"/>
                  </a:lnTo>
                  <a:lnTo>
                    <a:pt x="3265525" y="20943"/>
                  </a:lnTo>
                  <a:lnTo>
                    <a:pt x="3308492" y="14257"/>
                  </a:lnTo>
                  <a:lnTo>
                    <a:pt x="3351460" y="7275"/>
                  </a:lnTo>
                  <a:lnTo>
                    <a:pt x="3394427" y="0"/>
                  </a:lnTo>
                  <a:lnTo>
                    <a:pt x="3394427" y="142072"/>
                  </a:lnTo>
                  <a:lnTo>
                    <a:pt x="3351460" y="141959"/>
                  </a:lnTo>
                  <a:lnTo>
                    <a:pt x="3308492" y="142022"/>
                  </a:lnTo>
                  <a:lnTo>
                    <a:pt x="3265525" y="142266"/>
                  </a:lnTo>
                  <a:lnTo>
                    <a:pt x="3222557" y="142692"/>
                  </a:lnTo>
                  <a:lnTo>
                    <a:pt x="3179590" y="143302"/>
                  </a:lnTo>
                  <a:lnTo>
                    <a:pt x="3136622" y="144097"/>
                  </a:lnTo>
                  <a:lnTo>
                    <a:pt x="3093655" y="145076"/>
                  </a:lnTo>
                  <a:lnTo>
                    <a:pt x="3050688" y="146237"/>
                  </a:lnTo>
                  <a:lnTo>
                    <a:pt x="3007720" y="147577"/>
                  </a:lnTo>
                  <a:lnTo>
                    <a:pt x="2964753" y="149089"/>
                  </a:lnTo>
                  <a:lnTo>
                    <a:pt x="2921785" y="150763"/>
                  </a:lnTo>
                  <a:lnTo>
                    <a:pt x="2878818" y="152590"/>
                  </a:lnTo>
                  <a:lnTo>
                    <a:pt x="2835850" y="154555"/>
                  </a:lnTo>
                  <a:lnTo>
                    <a:pt x="2792883" y="156644"/>
                  </a:lnTo>
                  <a:lnTo>
                    <a:pt x="2749915" y="158839"/>
                  </a:lnTo>
                  <a:lnTo>
                    <a:pt x="2706948" y="161121"/>
                  </a:lnTo>
                  <a:lnTo>
                    <a:pt x="2663981" y="163474"/>
                  </a:lnTo>
                  <a:lnTo>
                    <a:pt x="2621013" y="165877"/>
                  </a:lnTo>
                  <a:lnTo>
                    <a:pt x="2578046" y="168313"/>
                  </a:lnTo>
                  <a:lnTo>
                    <a:pt x="2535078" y="170765"/>
                  </a:lnTo>
                  <a:lnTo>
                    <a:pt x="2492111" y="173216"/>
                  </a:lnTo>
                  <a:lnTo>
                    <a:pt x="2449143" y="175653"/>
                  </a:lnTo>
                  <a:lnTo>
                    <a:pt x="2406176" y="178061"/>
                  </a:lnTo>
                  <a:lnTo>
                    <a:pt x="2363209" y="180430"/>
                  </a:lnTo>
                  <a:lnTo>
                    <a:pt x="2320241" y="182749"/>
                  </a:lnTo>
                  <a:lnTo>
                    <a:pt x="2277274" y="185010"/>
                  </a:lnTo>
                  <a:lnTo>
                    <a:pt x="2234306" y="187204"/>
                  </a:lnTo>
                  <a:lnTo>
                    <a:pt x="2191339" y="189149"/>
                  </a:lnTo>
                  <a:lnTo>
                    <a:pt x="2148371" y="190797"/>
                  </a:lnTo>
                  <a:lnTo>
                    <a:pt x="2105404" y="192238"/>
                  </a:lnTo>
                  <a:lnTo>
                    <a:pt x="2062436" y="193558"/>
                  </a:lnTo>
                  <a:lnTo>
                    <a:pt x="2019469" y="194832"/>
                  </a:lnTo>
                  <a:lnTo>
                    <a:pt x="1976502" y="196123"/>
                  </a:lnTo>
                  <a:lnTo>
                    <a:pt x="1933534" y="197473"/>
                  </a:lnTo>
                  <a:lnTo>
                    <a:pt x="1890567" y="198913"/>
                  </a:lnTo>
                  <a:lnTo>
                    <a:pt x="1847599" y="200329"/>
                  </a:lnTo>
                  <a:lnTo>
                    <a:pt x="1804632" y="201490"/>
                  </a:lnTo>
                  <a:lnTo>
                    <a:pt x="1761664" y="202544"/>
                  </a:lnTo>
                  <a:lnTo>
                    <a:pt x="1718697" y="203650"/>
                  </a:lnTo>
                  <a:lnTo>
                    <a:pt x="1675730" y="204941"/>
                  </a:lnTo>
                  <a:lnTo>
                    <a:pt x="1632762" y="206500"/>
                  </a:lnTo>
                  <a:lnTo>
                    <a:pt x="1589795" y="208349"/>
                  </a:lnTo>
                  <a:lnTo>
                    <a:pt x="1546827" y="210446"/>
                  </a:lnTo>
                  <a:lnTo>
                    <a:pt x="1503860" y="212699"/>
                  </a:lnTo>
                  <a:lnTo>
                    <a:pt x="1460892" y="214989"/>
                  </a:lnTo>
                  <a:lnTo>
                    <a:pt x="1417925" y="217258"/>
                  </a:lnTo>
                  <a:lnTo>
                    <a:pt x="1374957" y="219569"/>
                  </a:lnTo>
                  <a:lnTo>
                    <a:pt x="1331990" y="221923"/>
                  </a:lnTo>
                  <a:lnTo>
                    <a:pt x="1289023" y="224317"/>
                  </a:lnTo>
                  <a:lnTo>
                    <a:pt x="1246055" y="226742"/>
                  </a:lnTo>
                  <a:lnTo>
                    <a:pt x="1203088" y="229190"/>
                  </a:lnTo>
                  <a:lnTo>
                    <a:pt x="1160120" y="231645"/>
                  </a:lnTo>
                  <a:lnTo>
                    <a:pt x="1117153" y="234091"/>
                  </a:lnTo>
                  <a:lnTo>
                    <a:pt x="1074185" y="236509"/>
                  </a:lnTo>
                  <a:lnTo>
                    <a:pt x="1031218" y="238881"/>
                  </a:lnTo>
                  <a:lnTo>
                    <a:pt x="988251" y="241195"/>
                  </a:lnTo>
                  <a:lnTo>
                    <a:pt x="945283" y="243542"/>
                  </a:lnTo>
                  <a:lnTo>
                    <a:pt x="902316" y="245963"/>
                  </a:lnTo>
                  <a:lnTo>
                    <a:pt x="859348" y="248454"/>
                  </a:lnTo>
                  <a:lnTo>
                    <a:pt x="816381" y="251010"/>
                  </a:lnTo>
                  <a:lnTo>
                    <a:pt x="773413" y="253628"/>
                  </a:lnTo>
                  <a:lnTo>
                    <a:pt x="730446" y="256306"/>
                  </a:lnTo>
                  <a:lnTo>
                    <a:pt x="687478" y="259092"/>
                  </a:lnTo>
                  <a:lnTo>
                    <a:pt x="644511" y="262023"/>
                  </a:lnTo>
                  <a:lnTo>
                    <a:pt x="601544" y="265117"/>
                  </a:lnTo>
                  <a:lnTo>
                    <a:pt x="558576" y="268394"/>
                  </a:lnTo>
                  <a:lnTo>
                    <a:pt x="515609" y="271869"/>
                  </a:lnTo>
                  <a:lnTo>
                    <a:pt x="472641" y="275556"/>
                  </a:lnTo>
                  <a:lnTo>
                    <a:pt x="429674" y="279467"/>
                  </a:lnTo>
                  <a:lnTo>
                    <a:pt x="386706" y="283608"/>
                  </a:lnTo>
                  <a:lnTo>
                    <a:pt x="343739" y="287986"/>
                  </a:lnTo>
                  <a:lnTo>
                    <a:pt x="300772" y="292605"/>
                  </a:lnTo>
                  <a:lnTo>
                    <a:pt x="257804" y="297464"/>
                  </a:lnTo>
                  <a:lnTo>
                    <a:pt x="214837" y="302564"/>
                  </a:lnTo>
                  <a:lnTo>
                    <a:pt x="171869" y="307902"/>
                  </a:lnTo>
                  <a:lnTo>
                    <a:pt x="128902" y="313476"/>
                  </a:lnTo>
                  <a:lnTo>
                    <a:pt x="85934" y="319282"/>
                  </a:lnTo>
                  <a:lnTo>
                    <a:pt x="42967" y="325317"/>
                  </a:lnTo>
                  <a:lnTo>
                    <a:pt x="0" y="331576"/>
                  </a:lnTo>
                  <a:close/>
                </a:path>
              </a:pathLst>
            </a:custGeom>
            <a:solidFill>
              <a:srgbClr val="1F78B4">
                <a:alpha val="14901"/>
              </a:srgbClr>
            </a:solidFill>
          </p:spPr>
          <p:txBody>
            <a:bodyPr/>
            <a:lstStyle/>
            <a:p/>
          </p:txBody>
        </p:sp>
        <p:sp>
          <p:nvSpPr>
            <p:cNvPr id="23" name="pl23"/>
            <p:cNvSpPr/>
            <p:nvPr/>
          </p:nvSpPr>
          <p:spPr>
            <a:xfrm>
              <a:off x="1211645" y="2584477"/>
              <a:ext cx="3394427" cy="196545"/>
            </a:xfrm>
            <a:custGeom>
              <a:avLst/>
              <a:pathLst>
                <a:path w="3394427" h="196545">
                  <a:moveTo>
                    <a:pt x="0" y="191400"/>
                  </a:moveTo>
                  <a:lnTo>
                    <a:pt x="42967" y="192791"/>
                  </a:lnTo>
                  <a:lnTo>
                    <a:pt x="85934" y="193969"/>
                  </a:lnTo>
                  <a:lnTo>
                    <a:pt x="128902" y="194930"/>
                  </a:lnTo>
                  <a:lnTo>
                    <a:pt x="171869" y="195670"/>
                  </a:lnTo>
                  <a:lnTo>
                    <a:pt x="214837" y="196187"/>
                  </a:lnTo>
                  <a:lnTo>
                    <a:pt x="257804" y="196479"/>
                  </a:lnTo>
                  <a:lnTo>
                    <a:pt x="300772" y="196545"/>
                  </a:lnTo>
                  <a:lnTo>
                    <a:pt x="343739" y="196384"/>
                  </a:lnTo>
                  <a:lnTo>
                    <a:pt x="386706" y="195998"/>
                  </a:lnTo>
                  <a:lnTo>
                    <a:pt x="429674" y="195391"/>
                  </a:lnTo>
                  <a:lnTo>
                    <a:pt x="472641" y="194569"/>
                  </a:lnTo>
                  <a:lnTo>
                    <a:pt x="515609" y="193541"/>
                  </a:lnTo>
                  <a:lnTo>
                    <a:pt x="558576" y="192319"/>
                  </a:lnTo>
                  <a:lnTo>
                    <a:pt x="601544" y="190917"/>
                  </a:lnTo>
                  <a:lnTo>
                    <a:pt x="644511" y="189352"/>
                  </a:lnTo>
                  <a:lnTo>
                    <a:pt x="687478" y="187642"/>
                  </a:lnTo>
                  <a:lnTo>
                    <a:pt x="730446" y="185809"/>
                  </a:lnTo>
                  <a:lnTo>
                    <a:pt x="773413" y="183866"/>
                  </a:lnTo>
                  <a:lnTo>
                    <a:pt x="816381" y="181827"/>
                  </a:lnTo>
                  <a:lnTo>
                    <a:pt x="859348" y="179718"/>
                  </a:lnTo>
                  <a:lnTo>
                    <a:pt x="902316" y="177564"/>
                  </a:lnTo>
                  <a:lnTo>
                    <a:pt x="945283" y="175387"/>
                  </a:lnTo>
                  <a:lnTo>
                    <a:pt x="988251" y="173211"/>
                  </a:lnTo>
                  <a:lnTo>
                    <a:pt x="1031218" y="171039"/>
                  </a:lnTo>
                  <a:lnTo>
                    <a:pt x="1074185" y="168850"/>
                  </a:lnTo>
                  <a:lnTo>
                    <a:pt x="1117153" y="166652"/>
                  </a:lnTo>
                  <a:lnTo>
                    <a:pt x="1160120" y="164450"/>
                  </a:lnTo>
                  <a:lnTo>
                    <a:pt x="1203088" y="162250"/>
                  </a:lnTo>
                  <a:lnTo>
                    <a:pt x="1246055" y="160061"/>
                  </a:lnTo>
                  <a:lnTo>
                    <a:pt x="1289023" y="157893"/>
                  </a:lnTo>
                  <a:lnTo>
                    <a:pt x="1331990" y="155760"/>
                  </a:lnTo>
                  <a:lnTo>
                    <a:pt x="1374957" y="153680"/>
                  </a:lnTo>
                  <a:lnTo>
                    <a:pt x="1417925" y="151675"/>
                  </a:lnTo>
                  <a:lnTo>
                    <a:pt x="1460892" y="149768"/>
                  </a:lnTo>
                  <a:lnTo>
                    <a:pt x="1503860" y="148044"/>
                  </a:lnTo>
                  <a:lnTo>
                    <a:pt x="1546827" y="146425"/>
                  </a:lnTo>
                  <a:lnTo>
                    <a:pt x="1589795" y="144765"/>
                  </a:lnTo>
                  <a:lnTo>
                    <a:pt x="1632762" y="142943"/>
                  </a:lnTo>
                  <a:lnTo>
                    <a:pt x="1675730" y="140891"/>
                  </a:lnTo>
                  <a:lnTo>
                    <a:pt x="1718697" y="138600"/>
                  </a:lnTo>
                  <a:lnTo>
                    <a:pt x="1761664" y="136127"/>
                  </a:lnTo>
                  <a:lnTo>
                    <a:pt x="1804632" y="133577"/>
                  </a:lnTo>
                  <a:lnTo>
                    <a:pt x="1847599" y="131080"/>
                  </a:lnTo>
                  <a:lnTo>
                    <a:pt x="1890567" y="128771"/>
                  </a:lnTo>
                  <a:lnTo>
                    <a:pt x="1933534" y="126678"/>
                  </a:lnTo>
                  <a:lnTo>
                    <a:pt x="1976502" y="124713"/>
                  </a:lnTo>
                  <a:lnTo>
                    <a:pt x="2019469" y="122796"/>
                  </a:lnTo>
                  <a:lnTo>
                    <a:pt x="2062436" y="120860"/>
                  </a:lnTo>
                  <a:lnTo>
                    <a:pt x="2105404" y="118856"/>
                  </a:lnTo>
                  <a:lnTo>
                    <a:pt x="2148371" y="116750"/>
                  </a:lnTo>
                  <a:lnTo>
                    <a:pt x="2191339" y="114519"/>
                  </a:lnTo>
                  <a:lnTo>
                    <a:pt x="2234306" y="112142"/>
                  </a:lnTo>
                  <a:lnTo>
                    <a:pt x="2277274" y="109663"/>
                  </a:lnTo>
                  <a:lnTo>
                    <a:pt x="2320241" y="107175"/>
                  </a:lnTo>
                  <a:lnTo>
                    <a:pt x="2363209" y="104669"/>
                  </a:lnTo>
                  <a:lnTo>
                    <a:pt x="2406176" y="102135"/>
                  </a:lnTo>
                  <a:lnTo>
                    <a:pt x="2449143" y="99562"/>
                  </a:lnTo>
                  <a:lnTo>
                    <a:pt x="2492111" y="96936"/>
                  </a:lnTo>
                  <a:lnTo>
                    <a:pt x="2535078" y="94242"/>
                  </a:lnTo>
                  <a:lnTo>
                    <a:pt x="2578046" y="91464"/>
                  </a:lnTo>
                  <a:lnTo>
                    <a:pt x="2621013" y="88584"/>
                  </a:lnTo>
                  <a:lnTo>
                    <a:pt x="2663981" y="85584"/>
                  </a:lnTo>
                  <a:lnTo>
                    <a:pt x="2706948" y="82443"/>
                  </a:lnTo>
                  <a:lnTo>
                    <a:pt x="2749915" y="79141"/>
                  </a:lnTo>
                  <a:lnTo>
                    <a:pt x="2792883" y="75658"/>
                  </a:lnTo>
                  <a:lnTo>
                    <a:pt x="2835850" y="71974"/>
                  </a:lnTo>
                  <a:lnTo>
                    <a:pt x="2878818" y="68070"/>
                  </a:lnTo>
                  <a:lnTo>
                    <a:pt x="2921785" y="63929"/>
                  </a:lnTo>
                  <a:lnTo>
                    <a:pt x="2964753" y="59537"/>
                  </a:lnTo>
                  <a:lnTo>
                    <a:pt x="3007720" y="54879"/>
                  </a:lnTo>
                  <a:lnTo>
                    <a:pt x="3050688" y="49947"/>
                  </a:lnTo>
                  <a:lnTo>
                    <a:pt x="3093655" y="44730"/>
                  </a:lnTo>
                  <a:lnTo>
                    <a:pt x="3136622" y="39225"/>
                  </a:lnTo>
                  <a:lnTo>
                    <a:pt x="3179590" y="33426"/>
                  </a:lnTo>
                  <a:lnTo>
                    <a:pt x="3222557" y="27333"/>
                  </a:lnTo>
                  <a:lnTo>
                    <a:pt x="3265525" y="20943"/>
                  </a:lnTo>
                  <a:lnTo>
                    <a:pt x="3308492" y="14257"/>
                  </a:lnTo>
                  <a:lnTo>
                    <a:pt x="3351460" y="7275"/>
                  </a:lnTo>
                  <a:lnTo>
                    <a:pt x="3394427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4" name="pl24"/>
            <p:cNvSpPr/>
            <p:nvPr/>
          </p:nvSpPr>
          <p:spPr>
            <a:xfrm>
              <a:off x="1211645" y="2726436"/>
              <a:ext cx="3394427" cy="189617"/>
            </a:xfrm>
            <a:custGeom>
              <a:avLst/>
              <a:pathLst>
                <a:path w="3394427" h="189617">
                  <a:moveTo>
                    <a:pt x="3394427" y="112"/>
                  </a:moveTo>
                  <a:lnTo>
                    <a:pt x="3351460" y="0"/>
                  </a:lnTo>
                  <a:lnTo>
                    <a:pt x="3308492" y="63"/>
                  </a:lnTo>
                  <a:lnTo>
                    <a:pt x="3265525" y="307"/>
                  </a:lnTo>
                  <a:lnTo>
                    <a:pt x="3222557" y="733"/>
                  </a:lnTo>
                  <a:lnTo>
                    <a:pt x="3179590" y="1343"/>
                  </a:lnTo>
                  <a:lnTo>
                    <a:pt x="3136622" y="2138"/>
                  </a:lnTo>
                  <a:lnTo>
                    <a:pt x="3093655" y="3117"/>
                  </a:lnTo>
                  <a:lnTo>
                    <a:pt x="3050688" y="4278"/>
                  </a:lnTo>
                  <a:lnTo>
                    <a:pt x="3007720" y="5618"/>
                  </a:lnTo>
                  <a:lnTo>
                    <a:pt x="2964753" y="7130"/>
                  </a:lnTo>
                  <a:lnTo>
                    <a:pt x="2921785" y="8804"/>
                  </a:lnTo>
                  <a:lnTo>
                    <a:pt x="2878818" y="10631"/>
                  </a:lnTo>
                  <a:lnTo>
                    <a:pt x="2835850" y="12596"/>
                  </a:lnTo>
                  <a:lnTo>
                    <a:pt x="2792883" y="14685"/>
                  </a:lnTo>
                  <a:lnTo>
                    <a:pt x="2749915" y="16880"/>
                  </a:lnTo>
                  <a:lnTo>
                    <a:pt x="2706948" y="19162"/>
                  </a:lnTo>
                  <a:lnTo>
                    <a:pt x="2663981" y="21515"/>
                  </a:lnTo>
                  <a:lnTo>
                    <a:pt x="2621013" y="23918"/>
                  </a:lnTo>
                  <a:lnTo>
                    <a:pt x="2578046" y="26354"/>
                  </a:lnTo>
                  <a:lnTo>
                    <a:pt x="2535078" y="28806"/>
                  </a:lnTo>
                  <a:lnTo>
                    <a:pt x="2492111" y="31257"/>
                  </a:lnTo>
                  <a:lnTo>
                    <a:pt x="2449143" y="33694"/>
                  </a:lnTo>
                  <a:lnTo>
                    <a:pt x="2406176" y="36102"/>
                  </a:lnTo>
                  <a:lnTo>
                    <a:pt x="2363209" y="38471"/>
                  </a:lnTo>
                  <a:lnTo>
                    <a:pt x="2320241" y="40790"/>
                  </a:lnTo>
                  <a:lnTo>
                    <a:pt x="2277274" y="43051"/>
                  </a:lnTo>
                  <a:lnTo>
                    <a:pt x="2234306" y="45245"/>
                  </a:lnTo>
                  <a:lnTo>
                    <a:pt x="2191339" y="47190"/>
                  </a:lnTo>
                  <a:lnTo>
                    <a:pt x="2148371" y="48838"/>
                  </a:lnTo>
                  <a:lnTo>
                    <a:pt x="2105404" y="50279"/>
                  </a:lnTo>
                  <a:lnTo>
                    <a:pt x="2062436" y="51599"/>
                  </a:lnTo>
                  <a:lnTo>
                    <a:pt x="2019469" y="52873"/>
                  </a:lnTo>
                  <a:lnTo>
                    <a:pt x="1976502" y="54164"/>
                  </a:lnTo>
                  <a:lnTo>
                    <a:pt x="1933534" y="55514"/>
                  </a:lnTo>
                  <a:lnTo>
                    <a:pt x="1890567" y="56954"/>
                  </a:lnTo>
                  <a:lnTo>
                    <a:pt x="1847599" y="58370"/>
                  </a:lnTo>
                  <a:lnTo>
                    <a:pt x="1804632" y="59531"/>
                  </a:lnTo>
                  <a:lnTo>
                    <a:pt x="1761664" y="60585"/>
                  </a:lnTo>
                  <a:lnTo>
                    <a:pt x="1718697" y="61691"/>
                  </a:lnTo>
                  <a:lnTo>
                    <a:pt x="1675730" y="62982"/>
                  </a:lnTo>
                  <a:lnTo>
                    <a:pt x="1632762" y="64541"/>
                  </a:lnTo>
                  <a:lnTo>
                    <a:pt x="1589795" y="66390"/>
                  </a:lnTo>
                  <a:lnTo>
                    <a:pt x="1546827" y="68487"/>
                  </a:lnTo>
                  <a:lnTo>
                    <a:pt x="1503860" y="70740"/>
                  </a:lnTo>
                  <a:lnTo>
                    <a:pt x="1460892" y="73030"/>
                  </a:lnTo>
                  <a:lnTo>
                    <a:pt x="1417925" y="75299"/>
                  </a:lnTo>
                  <a:lnTo>
                    <a:pt x="1374957" y="77610"/>
                  </a:lnTo>
                  <a:lnTo>
                    <a:pt x="1331990" y="79964"/>
                  </a:lnTo>
                  <a:lnTo>
                    <a:pt x="1289023" y="82358"/>
                  </a:lnTo>
                  <a:lnTo>
                    <a:pt x="1246055" y="84783"/>
                  </a:lnTo>
                  <a:lnTo>
                    <a:pt x="1203088" y="87230"/>
                  </a:lnTo>
                  <a:lnTo>
                    <a:pt x="1160120" y="89686"/>
                  </a:lnTo>
                  <a:lnTo>
                    <a:pt x="1117153" y="92132"/>
                  </a:lnTo>
                  <a:lnTo>
                    <a:pt x="1074185" y="94550"/>
                  </a:lnTo>
                  <a:lnTo>
                    <a:pt x="1031218" y="96922"/>
                  </a:lnTo>
                  <a:lnTo>
                    <a:pt x="988251" y="99236"/>
                  </a:lnTo>
                  <a:lnTo>
                    <a:pt x="945283" y="101583"/>
                  </a:lnTo>
                  <a:lnTo>
                    <a:pt x="902316" y="104004"/>
                  </a:lnTo>
                  <a:lnTo>
                    <a:pt x="859348" y="106495"/>
                  </a:lnTo>
                  <a:lnTo>
                    <a:pt x="816381" y="109051"/>
                  </a:lnTo>
                  <a:lnTo>
                    <a:pt x="773413" y="111669"/>
                  </a:lnTo>
                  <a:lnTo>
                    <a:pt x="730446" y="114347"/>
                  </a:lnTo>
                  <a:lnTo>
                    <a:pt x="687478" y="117133"/>
                  </a:lnTo>
                  <a:lnTo>
                    <a:pt x="644511" y="120064"/>
                  </a:lnTo>
                  <a:lnTo>
                    <a:pt x="601544" y="123158"/>
                  </a:lnTo>
                  <a:lnTo>
                    <a:pt x="558576" y="126435"/>
                  </a:lnTo>
                  <a:lnTo>
                    <a:pt x="515609" y="129910"/>
                  </a:lnTo>
                  <a:lnTo>
                    <a:pt x="472641" y="133597"/>
                  </a:lnTo>
                  <a:lnTo>
                    <a:pt x="429674" y="137508"/>
                  </a:lnTo>
                  <a:lnTo>
                    <a:pt x="386706" y="141649"/>
                  </a:lnTo>
                  <a:lnTo>
                    <a:pt x="343739" y="146027"/>
                  </a:lnTo>
                  <a:lnTo>
                    <a:pt x="300772" y="150646"/>
                  </a:lnTo>
                  <a:lnTo>
                    <a:pt x="257804" y="155505"/>
                  </a:lnTo>
                  <a:lnTo>
                    <a:pt x="214837" y="160605"/>
                  </a:lnTo>
                  <a:lnTo>
                    <a:pt x="171869" y="165943"/>
                  </a:lnTo>
                  <a:lnTo>
                    <a:pt x="128902" y="171517"/>
                  </a:lnTo>
                  <a:lnTo>
                    <a:pt x="85934" y="177323"/>
                  </a:lnTo>
                  <a:lnTo>
                    <a:pt x="42967" y="183358"/>
                  </a:lnTo>
                  <a:lnTo>
                    <a:pt x="0" y="189617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5" name="pl25"/>
            <p:cNvSpPr/>
            <p:nvPr/>
          </p:nvSpPr>
          <p:spPr>
            <a:xfrm>
              <a:off x="1211645" y="2655513"/>
              <a:ext cx="3394427" cy="190452"/>
            </a:xfrm>
            <a:custGeom>
              <a:avLst/>
              <a:pathLst>
                <a:path w="3394427" h="190452">
                  <a:moveTo>
                    <a:pt x="0" y="190452"/>
                  </a:moveTo>
                  <a:lnTo>
                    <a:pt x="42967" y="188018"/>
                  </a:lnTo>
                  <a:lnTo>
                    <a:pt x="85934" y="185590"/>
                  </a:lnTo>
                  <a:lnTo>
                    <a:pt x="128902" y="183167"/>
                  </a:lnTo>
                  <a:lnTo>
                    <a:pt x="171869" y="180750"/>
                  </a:lnTo>
                  <a:lnTo>
                    <a:pt x="214837" y="178340"/>
                  </a:lnTo>
                  <a:lnTo>
                    <a:pt x="257804" y="175936"/>
                  </a:lnTo>
                  <a:lnTo>
                    <a:pt x="300772" y="173539"/>
                  </a:lnTo>
                  <a:lnTo>
                    <a:pt x="343739" y="171149"/>
                  </a:lnTo>
                  <a:lnTo>
                    <a:pt x="386706" y="168767"/>
                  </a:lnTo>
                  <a:lnTo>
                    <a:pt x="429674" y="166393"/>
                  </a:lnTo>
                  <a:lnTo>
                    <a:pt x="472641" y="164027"/>
                  </a:lnTo>
                  <a:lnTo>
                    <a:pt x="515609" y="161669"/>
                  </a:lnTo>
                  <a:lnTo>
                    <a:pt x="558576" y="159321"/>
                  </a:lnTo>
                  <a:lnTo>
                    <a:pt x="601544" y="156981"/>
                  </a:lnTo>
                  <a:lnTo>
                    <a:pt x="644511" y="154651"/>
                  </a:lnTo>
                  <a:lnTo>
                    <a:pt x="687478" y="152331"/>
                  </a:lnTo>
                  <a:lnTo>
                    <a:pt x="730446" y="150021"/>
                  </a:lnTo>
                  <a:lnTo>
                    <a:pt x="773413" y="147711"/>
                  </a:lnTo>
                  <a:lnTo>
                    <a:pt x="816381" y="145383"/>
                  </a:lnTo>
                  <a:lnTo>
                    <a:pt x="859348" y="143050"/>
                  </a:lnTo>
                  <a:lnTo>
                    <a:pt x="902316" y="140727"/>
                  </a:lnTo>
                  <a:lnTo>
                    <a:pt x="945283" y="138428"/>
                  </a:lnTo>
                  <a:lnTo>
                    <a:pt x="988251" y="136167"/>
                  </a:lnTo>
                  <a:lnTo>
                    <a:pt x="1031218" y="133924"/>
                  </a:lnTo>
                  <a:lnTo>
                    <a:pt x="1074185" y="131644"/>
                  </a:lnTo>
                  <a:lnTo>
                    <a:pt x="1117153" y="129335"/>
                  </a:lnTo>
                  <a:lnTo>
                    <a:pt x="1160120" y="127011"/>
                  </a:lnTo>
                  <a:lnTo>
                    <a:pt x="1203088" y="124684"/>
                  </a:lnTo>
                  <a:lnTo>
                    <a:pt x="1246055" y="122366"/>
                  </a:lnTo>
                  <a:lnTo>
                    <a:pt x="1289023" y="120069"/>
                  </a:lnTo>
                  <a:lnTo>
                    <a:pt x="1331990" y="117806"/>
                  </a:lnTo>
                  <a:lnTo>
                    <a:pt x="1374957" y="115589"/>
                  </a:lnTo>
                  <a:lnTo>
                    <a:pt x="1417925" y="113430"/>
                  </a:lnTo>
                  <a:lnTo>
                    <a:pt x="1460892" y="111343"/>
                  </a:lnTo>
                  <a:lnTo>
                    <a:pt x="1503860" y="109335"/>
                  </a:lnTo>
                  <a:lnTo>
                    <a:pt x="1546827" y="107399"/>
                  </a:lnTo>
                  <a:lnTo>
                    <a:pt x="1589795" y="105521"/>
                  </a:lnTo>
                  <a:lnTo>
                    <a:pt x="1632762" y="103686"/>
                  </a:lnTo>
                  <a:lnTo>
                    <a:pt x="1675730" y="101880"/>
                  </a:lnTo>
                  <a:lnTo>
                    <a:pt x="1718697" y="100089"/>
                  </a:lnTo>
                  <a:lnTo>
                    <a:pt x="1761664" y="98300"/>
                  </a:lnTo>
                  <a:lnTo>
                    <a:pt x="1804632" y="96497"/>
                  </a:lnTo>
                  <a:lnTo>
                    <a:pt x="1847599" y="94668"/>
                  </a:lnTo>
                  <a:lnTo>
                    <a:pt x="1890567" y="92806"/>
                  </a:lnTo>
                  <a:lnTo>
                    <a:pt x="1933534" y="91040"/>
                  </a:lnTo>
                  <a:lnTo>
                    <a:pt x="1976502" y="89382"/>
                  </a:lnTo>
                  <a:lnTo>
                    <a:pt x="2019469" y="87778"/>
                  </a:lnTo>
                  <a:lnTo>
                    <a:pt x="2062436" y="86173"/>
                  </a:lnTo>
                  <a:lnTo>
                    <a:pt x="2105404" y="84511"/>
                  </a:lnTo>
                  <a:lnTo>
                    <a:pt x="2148371" y="82738"/>
                  </a:lnTo>
                  <a:lnTo>
                    <a:pt x="2191339" y="80798"/>
                  </a:lnTo>
                  <a:lnTo>
                    <a:pt x="2234306" y="78637"/>
                  </a:lnTo>
                  <a:lnTo>
                    <a:pt x="2277274" y="76301"/>
                  </a:lnTo>
                  <a:lnTo>
                    <a:pt x="2320241" y="73926"/>
                  </a:lnTo>
                  <a:lnTo>
                    <a:pt x="2363209" y="71514"/>
                  </a:lnTo>
                  <a:lnTo>
                    <a:pt x="2406176" y="69062"/>
                  </a:lnTo>
                  <a:lnTo>
                    <a:pt x="2449143" y="66571"/>
                  </a:lnTo>
                  <a:lnTo>
                    <a:pt x="2492111" y="64040"/>
                  </a:lnTo>
                  <a:lnTo>
                    <a:pt x="2535078" y="61467"/>
                  </a:lnTo>
                  <a:lnTo>
                    <a:pt x="2578046" y="58853"/>
                  </a:lnTo>
                  <a:lnTo>
                    <a:pt x="2621013" y="56195"/>
                  </a:lnTo>
                  <a:lnTo>
                    <a:pt x="2663981" y="53493"/>
                  </a:lnTo>
                  <a:lnTo>
                    <a:pt x="2706948" y="50746"/>
                  </a:lnTo>
                  <a:lnTo>
                    <a:pt x="2749915" y="47954"/>
                  </a:lnTo>
                  <a:lnTo>
                    <a:pt x="2792883" y="45115"/>
                  </a:lnTo>
                  <a:lnTo>
                    <a:pt x="2835850" y="42229"/>
                  </a:lnTo>
                  <a:lnTo>
                    <a:pt x="2878818" y="39294"/>
                  </a:lnTo>
                  <a:lnTo>
                    <a:pt x="2921785" y="36310"/>
                  </a:lnTo>
                  <a:lnTo>
                    <a:pt x="2964753" y="33277"/>
                  </a:lnTo>
                  <a:lnTo>
                    <a:pt x="3007720" y="30192"/>
                  </a:lnTo>
                  <a:lnTo>
                    <a:pt x="3050688" y="27056"/>
                  </a:lnTo>
                  <a:lnTo>
                    <a:pt x="3093655" y="23867"/>
                  </a:lnTo>
                  <a:lnTo>
                    <a:pt x="3136622" y="20625"/>
                  </a:lnTo>
                  <a:lnTo>
                    <a:pt x="3179590" y="17328"/>
                  </a:lnTo>
                  <a:lnTo>
                    <a:pt x="3222557" y="13976"/>
                  </a:lnTo>
                  <a:lnTo>
                    <a:pt x="3265525" y="10568"/>
                  </a:lnTo>
                  <a:lnTo>
                    <a:pt x="3308492" y="7103"/>
                  </a:lnTo>
                  <a:lnTo>
                    <a:pt x="3351460" y="3581"/>
                  </a:lnTo>
                  <a:lnTo>
                    <a:pt x="3394427" y="0"/>
                  </a:lnTo>
                </a:path>
              </a:pathLst>
            </a:custGeom>
            <a:ln w="24391" cap="flat">
              <a:solidFill>
                <a:srgbClr val="1F78B4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6" name="pt26"/>
            <p:cNvSpPr/>
            <p:nvPr/>
          </p:nvSpPr>
          <p:spPr>
            <a:xfrm>
              <a:off x="1169203" y="2801742"/>
              <a:ext cx="84883" cy="84883"/>
            </a:xfrm>
            <a:prstGeom prst="ellipse">
              <a:avLst/>
            </a:prstGeom>
            <a:solidFill>
              <a:srgbClr val="1F78B4">
                <a:alpha val="100000"/>
              </a:srgbClr>
            </a:solidFill>
            <a:ln w="9000" cap="rnd">
              <a:solidFill>
                <a:srgbClr val="1F78B4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7" name="pt27"/>
            <p:cNvSpPr/>
            <p:nvPr/>
          </p:nvSpPr>
          <p:spPr>
            <a:xfrm>
              <a:off x="1909159" y="2762286"/>
              <a:ext cx="84883" cy="84883"/>
            </a:xfrm>
            <a:prstGeom prst="ellipse">
              <a:avLst/>
            </a:prstGeom>
            <a:solidFill>
              <a:srgbClr val="1F78B4">
                <a:alpha val="100000"/>
              </a:srgbClr>
            </a:solidFill>
            <a:ln w="9000" cap="rnd">
              <a:solidFill>
                <a:srgbClr val="1F78B4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8" name="pt28"/>
            <p:cNvSpPr/>
            <p:nvPr/>
          </p:nvSpPr>
          <p:spPr>
            <a:xfrm>
              <a:off x="2166359" y="2762286"/>
              <a:ext cx="84883" cy="84883"/>
            </a:xfrm>
            <a:prstGeom prst="ellipse">
              <a:avLst/>
            </a:prstGeom>
            <a:solidFill>
              <a:srgbClr val="1F78B4">
                <a:alpha val="100000"/>
              </a:srgbClr>
            </a:solidFill>
            <a:ln w="9000" cap="rnd">
              <a:solidFill>
                <a:srgbClr val="1F78B4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9" name="pt29"/>
            <p:cNvSpPr/>
            <p:nvPr/>
          </p:nvSpPr>
          <p:spPr>
            <a:xfrm>
              <a:off x="2474477" y="2722829"/>
              <a:ext cx="84883" cy="84883"/>
            </a:xfrm>
            <a:prstGeom prst="ellipse">
              <a:avLst/>
            </a:prstGeom>
            <a:solidFill>
              <a:srgbClr val="1F78B4">
                <a:alpha val="100000"/>
              </a:srgbClr>
            </a:solidFill>
            <a:ln w="9000" cap="rnd">
              <a:solidFill>
                <a:srgbClr val="1F78B4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0" name="pt30"/>
            <p:cNvSpPr/>
            <p:nvPr/>
          </p:nvSpPr>
          <p:spPr>
            <a:xfrm>
              <a:off x="2622790" y="2722829"/>
              <a:ext cx="84883" cy="84883"/>
            </a:xfrm>
            <a:prstGeom prst="ellipse">
              <a:avLst/>
            </a:prstGeom>
            <a:solidFill>
              <a:srgbClr val="1F78B4">
                <a:alpha val="100000"/>
              </a:srgbClr>
            </a:solidFill>
            <a:ln w="9000" cap="rnd">
              <a:solidFill>
                <a:srgbClr val="1F78B4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1" name="pt31"/>
            <p:cNvSpPr/>
            <p:nvPr/>
          </p:nvSpPr>
          <p:spPr>
            <a:xfrm>
              <a:off x="2779337" y="2722829"/>
              <a:ext cx="84883" cy="84883"/>
            </a:xfrm>
            <a:prstGeom prst="ellipse">
              <a:avLst/>
            </a:prstGeom>
            <a:solidFill>
              <a:srgbClr val="1F78B4">
                <a:alpha val="100000"/>
              </a:srgbClr>
            </a:solidFill>
            <a:ln w="9000" cap="rnd">
              <a:solidFill>
                <a:srgbClr val="1F78B4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2" name="pt32"/>
            <p:cNvSpPr/>
            <p:nvPr/>
          </p:nvSpPr>
          <p:spPr>
            <a:xfrm>
              <a:off x="3048977" y="2722829"/>
              <a:ext cx="84883" cy="84883"/>
            </a:xfrm>
            <a:prstGeom prst="ellipse">
              <a:avLst/>
            </a:prstGeom>
            <a:solidFill>
              <a:srgbClr val="1F78B4">
                <a:alpha val="100000"/>
              </a:srgbClr>
            </a:solidFill>
            <a:ln w="9000" cap="rnd">
              <a:solidFill>
                <a:srgbClr val="1F78B4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3" name="pt33"/>
            <p:cNvSpPr/>
            <p:nvPr/>
          </p:nvSpPr>
          <p:spPr>
            <a:xfrm>
              <a:off x="3408697" y="2643916"/>
              <a:ext cx="84883" cy="84883"/>
            </a:xfrm>
            <a:prstGeom prst="ellipse">
              <a:avLst/>
            </a:prstGeom>
            <a:solidFill>
              <a:srgbClr val="1F78B4">
                <a:alpha val="100000"/>
              </a:srgbClr>
            </a:solidFill>
            <a:ln w="9000" cap="rnd">
              <a:solidFill>
                <a:srgbClr val="1F78B4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4" name="pt34"/>
            <p:cNvSpPr/>
            <p:nvPr/>
          </p:nvSpPr>
          <p:spPr>
            <a:xfrm>
              <a:off x="3727694" y="2722829"/>
              <a:ext cx="84883" cy="84883"/>
            </a:xfrm>
            <a:prstGeom prst="ellipse">
              <a:avLst/>
            </a:prstGeom>
            <a:solidFill>
              <a:srgbClr val="1F78B4">
                <a:alpha val="100000"/>
              </a:srgbClr>
            </a:solidFill>
            <a:ln w="9000" cap="rnd">
              <a:solidFill>
                <a:srgbClr val="1F78B4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5" name="pt35"/>
            <p:cNvSpPr/>
            <p:nvPr/>
          </p:nvSpPr>
          <p:spPr>
            <a:xfrm>
              <a:off x="4563630" y="2604460"/>
              <a:ext cx="84883" cy="84883"/>
            </a:xfrm>
            <a:prstGeom prst="ellipse">
              <a:avLst/>
            </a:prstGeom>
            <a:solidFill>
              <a:srgbClr val="1F78B4">
                <a:alpha val="100000"/>
              </a:srgbClr>
            </a:solidFill>
            <a:ln w="9000" cap="rnd">
              <a:solidFill>
                <a:srgbClr val="1F78B4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6" name="pl36"/>
            <p:cNvSpPr/>
            <p:nvPr/>
          </p:nvSpPr>
          <p:spPr>
            <a:xfrm>
              <a:off x="1041923" y="3776547"/>
              <a:ext cx="3733870" cy="0"/>
            </a:xfrm>
            <a:custGeom>
              <a:avLst/>
              <a:pathLst>
                <a:path w="3733870" h="0">
                  <a:moveTo>
                    <a:pt x="0" y="0"/>
                  </a:moveTo>
                  <a:lnTo>
                    <a:pt x="3733870" y="0"/>
                  </a:lnTo>
                  <a:lnTo>
                    <a:pt x="373387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7" name="pl37"/>
            <p:cNvSpPr/>
            <p:nvPr/>
          </p:nvSpPr>
          <p:spPr>
            <a:xfrm>
              <a:off x="1041923" y="3658177"/>
              <a:ext cx="3733870" cy="0"/>
            </a:xfrm>
            <a:custGeom>
              <a:avLst/>
              <a:pathLst>
                <a:path w="3733870" h="0">
                  <a:moveTo>
                    <a:pt x="0" y="0"/>
                  </a:moveTo>
                  <a:lnTo>
                    <a:pt x="3733870" y="0"/>
                  </a:lnTo>
                  <a:lnTo>
                    <a:pt x="373387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8" name="pl38"/>
            <p:cNvSpPr/>
            <p:nvPr/>
          </p:nvSpPr>
          <p:spPr>
            <a:xfrm>
              <a:off x="1041923" y="3539807"/>
              <a:ext cx="3733870" cy="0"/>
            </a:xfrm>
            <a:custGeom>
              <a:avLst/>
              <a:pathLst>
                <a:path w="3733870" h="0">
                  <a:moveTo>
                    <a:pt x="0" y="0"/>
                  </a:moveTo>
                  <a:lnTo>
                    <a:pt x="3733870" y="0"/>
                  </a:lnTo>
                  <a:lnTo>
                    <a:pt x="373387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9" name="pl39"/>
            <p:cNvSpPr/>
            <p:nvPr/>
          </p:nvSpPr>
          <p:spPr>
            <a:xfrm>
              <a:off x="1041923" y="3421437"/>
              <a:ext cx="3733870" cy="0"/>
            </a:xfrm>
            <a:custGeom>
              <a:avLst/>
              <a:pathLst>
                <a:path w="3733870" h="0">
                  <a:moveTo>
                    <a:pt x="0" y="0"/>
                  </a:moveTo>
                  <a:lnTo>
                    <a:pt x="3733870" y="0"/>
                  </a:lnTo>
                  <a:lnTo>
                    <a:pt x="373387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0" name="pl40"/>
            <p:cNvSpPr/>
            <p:nvPr/>
          </p:nvSpPr>
          <p:spPr>
            <a:xfrm>
              <a:off x="1594442" y="3379411"/>
              <a:ext cx="0" cy="487544"/>
            </a:xfrm>
            <a:custGeom>
              <a:avLst/>
              <a:pathLst>
                <a:path w="0" h="487544">
                  <a:moveTo>
                    <a:pt x="0" y="48754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1" name="pl41"/>
            <p:cNvSpPr/>
            <p:nvPr/>
          </p:nvSpPr>
          <p:spPr>
            <a:xfrm>
              <a:off x="2327574" y="3379411"/>
              <a:ext cx="0" cy="487544"/>
            </a:xfrm>
            <a:custGeom>
              <a:avLst/>
              <a:pathLst>
                <a:path w="0" h="487544">
                  <a:moveTo>
                    <a:pt x="0" y="48754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2" name="pl42"/>
            <p:cNvSpPr/>
            <p:nvPr/>
          </p:nvSpPr>
          <p:spPr>
            <a:xfrm>
              <a:off x="3060706" y="3379411"/>
              <a:ext cx="0" cy="487544"/>
            </a:xfrm>
            <a:custGeom>
              <a:avLst/>
              <a:pathLst>
                <a:path w="0" h="487544">
                  <a:moveTo>
                    <a:pt x="0" y="48754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3" name="pl43"/>
            <p:cNvSpPr/>
            <p:nvPr/>
          </p:nvSpPr>
          <p:spPr>
            <a:xfrm>
              <a:off x="3793839" y="3379411"/>
              <a:ext cx="0" cy="487544"/>
            </a:xfrm>
            <a:custGeom>
              <a:avLst/>
              <a:pathLst>
                <a:path w="0" h="487544">
                  <a:moveTo>
                    <a:pt x="0" y="48754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4" name="pl44"/>
            <p:cNvSpPr/>
            <p:nvPr/>
          </p:nvSpPr>
          <p:spPr>
            <a:xfrm>
              <a:off x="4526971" y="3379411"/>
              <a:ext cx="0" cy="487544"/>
            </a:xfrm>
            <a:custGeom>
              <a:avLst/>
              <a:pathLst>
                <a:path w="0" h="487544">
                  <a:moveTo>
                    <a:pt x="0" y="48754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5" name="pl45"/>
            <p:cNvSpPr/>
            <p:nvPr/>
          </p:nvSpPr>
          <p:spPr>
            <a:xfrm>
              <a:off x="1041923" y="3835731"/>
              <a:ext cx="3733870" cy="0"/>
            </a:xfrm>
            <a:custGeom>
              <a:avLst/>
              <a:pathLst>
                <a:path w="3733870" h="0">
                  <a:moveTo>
                    <a:pt x="0" y="0"/>
                  </a:moveTo>
                  <a:lnTo>
                    <a:pt x="3733870" y="0"/>
                  </a:lnTo>
                  <a:lnTo>
                    <a:pt x="373387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6" name="pl46"/>
            <p:cNvSpPr/>
            <p:nvPr/>
          </p:nvSpPr>
          <p:spPr>
            <a:xfrm>
              <a:off x="1041923" y="3717362"/>
              <a:ext cx="3733870" cy="0"/>
            </a:xfrm>
            <a:custGeom>
              <a:avLst/>
              <a:pathLst>
                <a:path w="3733870" h="0">
                  <a:moveTo>
                    <a:pt x="0" y="0"/>
                  </a:moveTo>
                  <a:lnTo>
                    <a:pt x="3733870" y="0"/>
                  </a:lnTo>
                  <a:lnTo>
                    <a:pt x="373387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7" name="pl47"/>
            <p:cNvSpPr/>
            <p:nvPr/>
          </p:nvSpPr>
          <p:spPr>
            <a:xfrm>
              <a:off x="1041923" y="3598992"/>
              <a:ext cx="3733870" cy="0"/>
            </a:xfrm>
            <a:custGeom>
              <a:avLst/>
              <a:pathLst>
                <a:path w="3733870" h="0">
                  <a:moveTo>
                    <a:pt x="0" y="0"/>
                  </a:moveTo>
                  <a:lnTo>
                    <a:pt x="3733870" y="0"/>
                  </a:lnTo>
                  <a:lnTo>
                    <a:pt x="373387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8" name="pl48"/>
            <p:cNvSpPr/>
            <p:nvPr/>
          </p:nvSpPr>
          <p:spPr>
            <a:xfrm>
              <a:off x="1041923" y="3480622"/>
              <a:ext cx="3733870" cy="0"/>
            </a:xfrm>
            <a:custGeom>
              <a:avLst/>
              <a:pathLst>
                <a:path w="3733870" h="0">
                  <a:moveTo>
                    <a:pt x="0" y="0"/>
                  </a:moveTo>
                  <a:lnTo>
                    <a:pt x="3733870" y="0"/>
                  </a:lnTo>
                  <a:lnTo>
                    <a:pt x="373387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9" name="pl49"/>
            <p:cNvSpPr/>
            <p:nvPr/>
          </p:nvSpPr>
          <p:spPr>
            <a:xfrm>
              <a:off x="1227875" y="3379411"/>
              <a:ext cx="0" cy="487544"/>
            </a:xfrm>
            <a:custGeom>
              <a:avLst/>
              <a:pathLst>
                <a:path w="0" h="487544">
                  <a:moveTo>
                    <a:pt x="0" y="48754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0" name="pl50"/>
            <p:cNvSpPr/>
            <p:nvPr/>
          </p:nvSpPr>
          <p:spPr>
            <a:xfrm>
              <a:off x="1961008" y="3379411"/>
              <a:ext cx="0" cy="487544"/>
            </a:xfrm>
            <a:custGeom>
              <a:avLst/>
              <a:pathLst>
                <a:path w="0" h="487544">
                  <a:moveTo>
                    <a:pt x="0" y="48754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1" name="pl51"/>
            <p:cNvSpPr/>
            <p:nvPr/>
          </p:nvSpPr>
          <p:spPr>
            <a:xfrm>
              <a:off x="2694140" y="3379411"/>
              <a:ext cx="0" cy="487544"/>
            </a:xfrm>
            <a:custGeom>
              <a:avLst/>
              <a:pathLst>
                <a:path w="0" h="487544">
                  <a:moveTo>
                    <a:pt x="0" y="48754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2" name="pl52"/>
            <p:cNvSpPr/>
            <p:nvPr/>
          </p:nvSpPr>
          <p:spPr>
            <a:xfrm>
              <a:off x="3427273" y="3379411"/>
              <a:ext cx="0" cy="487544"/>
            </a:xfrm>
            <a:custGeom>
              <a:avLst/>
              <a:pathLst>
                <a:path w="0" h="487544">
                  <a:moveTo>
                    <a:pt x="0" y="48754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3" name="pl53"/>
            <p:cNvSpPr/>
            <p:nvPr/>
          </p:nvSpPr>
          <p:spPr>
            <a:xfrm>
              <a:off x="4160405" y="3379411"/>
              <a:ext cx="0" cy="487544"/>
            </a:xfrm>
            <a:custGeom>
              <a:avLst/>
              <a:pathLst>
                <a:path w="0" h="487544">
                  <a:moveTo>
                    <a:pt x="0" y="48754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4" name="pg54"/>
            <p:cNvSpPr/>
            <p:nvPr/>
          </p:nvSpPr>
          <p:spPr>
            <a:xfrm>
              <a:off x="1211645" y="3530659"/>
              <a:ext cx="3394427" cy="314135"/>
            </a:xfrm>
            <a:custGeom>
              <a:avLst/>
              <a:pathLst>
                <a:path w="3394427" h="314135">
                  <a:moveTo>
                    <a:pt x="0" y="74511"/>
                  </a:moveTo>
                  <a:lnTo>
                    <a:pt x="42967" y="76279"/>
                  </a:lnTo>
                  <a:lnTo>
                    <a:pt x="85934" y="77811"/>
                  </a:lnTo>
                  <a:lnTo>
                    <a:pt x="128902" y="79101"/>
                  </a:lnTo>
                  <a:lnTo>
                    <a:pt x="171869" y="80144"/>
                  </a:lnTo>
                  <a:lnTo>
                    <a:pt x="214837" y="80936"/>
                  </a:lnTo>
                  <a:lnTo>
                    <a:pt x="257804" y="81473"/>
                  </a:lnTo>
                  <a:lnTo>
                    <a:pt x="300772" y="81754"/>
                  </a:lnTo>
                  <a:lnTo>
                    <a:pt x="343739" y="81778"/>
                  </a:lnTo>
                  <a:lnTo>
                    <a:pt x="386706" y="81549"/>
                  </a:lnTo>
                  <a:lnTo>
                    <a:pt x="429674" y="81074"/>
                  </a:lnTo>
                  <a:lnTo>
                    <a:pt x="472641" y="80363"/>
                  </a:lnTo>
                  <a:lnTo>
                    <a:pt x="515609" y="79433"/>
                  </a:lnTo>
                  <a:lnTo>
                    <a:pt x="558576" y="78302"/>
                  </a:lnTo>
                  <a:lnTo>
                    <a:pt x="601544" y="76997"/>
                  </a:lnTo>
                  <a:lnTo>
                    <a:pt x="644511" y="75546"/>
                  </a:lnTo>
                  <a:lnTo>
                    <a:pt x="687478" y="73982"/>
                  </a:lnTo>
                  <a:lnTo>
                    <a:pt x="730446" y="72338"/>
                  </a:lnTo>
                  <a:lnTo>
                    <a:pt x="773413" y="70654"/>
                  </a:lnTo>
                  <a:lnTo>
                    <a:pt x="816381" y="68970"/>
                  </a:lnTo>
                  <a:lnTo>
                    <a:pt x="859348" y="67315"/>
                  </a:lnTo>
                  <a:lnTo>
                    <a:pt x="902316" y="65716"/>
                  </a:lnTo>
                  <a:lnTo>
                    <a:pt x="945283" y="64197"/>
                  </a:lnTo>
                  <a:lnTo>
                    <a:pt x="988251" y="62781"/>
                  </a:lnTo>
                  <a:lnTo>
                    <a:pt x="1031218" y="61485"/>
                  </a:lnTo>
                  <a:lnTo>
                    <a:pt x="1074185" y="60306"/>
                  </a:lnTo>
                  <a:lnTo>
                    <a:pt x="1117153" y="59256"/>
                  </a:lnTo>
                  <a:lnTo>
                    <a:pt x="1160120" y="58338"/>
                  </a:lnTo>
                  <a:lnTo>
                    <a:pt x="1203088" y="57557"/>
                  </a:lnTo>
                  <a:lnTo>
                    <a:pt x="1246055" y="56921"/>
                  </a:lnTo>
                  <a:lnTo>
                    <a:pt x="1289023" y="56442"/>
                  </a:lnTo>
                  <a:lnTo>
                    <a:pt x="1331990" y="56138"/>
                  </a:lnTo>
                  <a:lnTo>
                    <a:pt x="1374957" y="56035"/>
                  </a:lnTo>
                  <a:lnTo>
                    <a:pt x="1417925" y="56162"/>
                  </a:lnTo>
                  <a:lnTo>
                    <a:pt x="1460892" y="56563"/>
                  </a:lnTo>
                  <a:lnTo>
                    <a:pt x="1503860" y="57584"/>
                  </a:lnTo>
                  <a:lnTo>
                    <a:pt x="1546827" y="59150"/>
                  </a:lnTo>
                  <a:lnTo>
                    <a:pt x="1589795" y="60931"/>
                  </a:lnTo>
                  <a:lnTo>
                    <a:pt x="1632762" y="62646"/>
                  </a:lnTo>
                  <a:lnTo>
                    <a:pt x="1675730" y="64095"/>
                  </a:lnTo>
                  <a:lnTo>
                    <a:pt x="1718697" y="65189"/>
                  </a:lnTo>
                  <a:lnTo>
                    <a:pt x="1761664" y="65945"/>
                  </a:lnTo>
                  <a:lnTo>
                    <a:pt x="1804632" y="66466"/>
                  </a:lnTo>
                  <a:lnTo>
                    <a:pt x="1847599" y="66896"/>
                  </a:lnTo>
                  <a:lnTo>
                    <a:pt x="1890567" y="67402"/>
                  </a:lnTo>
                  <a:lnTo>
                    <a:pt x="1933534" y="68260"/>
                  </a:lnTo>
                  <a:lnTo>
                    <a:pt x="1976502" y="69410"/>
                  </a:lnTo>
                  <a:lnTo>
                    <a:pt x="2019469" y="70688"/>
                  </a:lnTo>
                  <a:lnTo>
                    <a:pt x="2062436" y="71956"/>
                  </a:lnTo>
                  <a:lnTo>
                    <a:pt x="2105404" y="73105"/>
                  </a:lnTo>
                  <a:lnTo>
                    <a:pt x="2148371" y="74052"/>
                  </a:lnTo>
                  <a:lnTo>
                    <a:pt x="2191339" y="74730"/>
                  </a:lnTo>
                  <a:lnTo>
                    <a:pt x="2234306" y="75080"/>
                  </a:lnTo>
                  <a:lnTo>
                    <a:pt x="2277274" y="75203"/>
                  </a:lnTo>
                  <a:lnTo>
                    <a:pt x="2320241" y="75321"/>
                  </a:lnTo>
                  <a:lnTo>
                    <a:pt x="2363209" y="75420"/>
                  </a:lnTo>
                  <a:lnTo>
                    <a:pt x="2406176" y="75481"/>
                  </a:lnTo>
                  <a:lnTo>
                    <a:pt x="2449143" y="75483"/>
                  </a:lnTo>
                  <a:lnTo>
                    <a:pt x="2492111" y="75399"/>
                  </a:lnTo>
                  <a:lnTo>
                    <a:pt x="2535078" y="75203"/>
                  </a:lnTo>
                  <a:lnTo>
                    <a:pt x="2578046" y="74865"/>
                  </a:lnTo>
                  <a:lnTo>
                    <a:pt x="2621013" y="74353"/>
                  </a:lnTo>
                  <a:lnTo>
                    <a:pt x="2663981" y="73632"/>
                  </a:lnTo>
                  <a:lnTo>
                    <a:pt x="2706948" y="72666"/>
                  </a:lnTo>
                  <a:lnTo>
                    <a:pt x="2749915" y="71419"/>
                  </a:lnTo>
                  <a:lnTo>
                    <a:pt x="2792883" y="69854"/>
                  </a:lnTo>
                  <a:lnTo>
                    <a:pt x="2835850" y="67936"/>
                  </a:lnTo>
                  <a:lnTo>
                    <a:pt x="2878818" y="65630"/>
                  </a:lnTo>
                  <a:lnTo>
                    <a:pt x="2921785" y="62904"/>
                  </a:lnTo>
                  <a:lnTo>
                    <a:pt x="2964753" y="59732"/>
                  </a:lnTo>
                  <a:lnTo>
                    <a:pt x="3007720" y="56089"/>
                  </a:lnTo>
                  <a:lnTo>
                    <a:pt x="3050688" y="51955"/>
                  </a:lnTo>
                  <a:lnTo>
                    <a:pt x="3093655" y="47314"/>
                  </a:lnTo>
                  <a:lnTo>
                    <a:pt x="3136622" y="42155"/>
                  </a:lnTo>
                  <a:lnTo>
                    <a:pt x="3179590" y="36469"/>
                  </a:lnTo>
                  <a:lnTo>
                    <a:pt x="3222557" y="30250"/>
                  </a:lnTo>
                  <a:lnTo>
                    <a:pt x="3265525" y="23495"/>
                  </a:lnTo>
                  <a:lnTo>
                    <a:pt x="3308492" y="16202"/>
                  </a:lnTo>
                  <a:lnTo>
                    <a:pt x="3351460" y="8370"/>
                  </a:lnTo>
                  <a:lnTo>
                    <a:pt x="3394427" y="0"/>
                  </a:lnTo>
                  <a:lnTo>
                    <a:pt x="3394427" y="242865"/>
                  </a:lnTo>
                  <a:lnTo>
                    <a:pt x="3351460" y="238605"/>
                  </a:lnTo>
                  <a:lnTo>
                    <a:pt x="3308492" y="234612"/>
                  </a:lnTo>
                  <a:lnTo>
                    <a:pt x="3265525" y="230892"/>
                  </a:lnTo>
                  <a:lnTo>
                    <a:pt x="3222557" y="227451"/>
                  </a:lnTo>
                  <a:lnTo>
                    <a:pt x="3179590" y="224296"/>
                  </a:lnTo>
                  <a:lnTo>
                    <a:pt x="3136622" y="221428"/>
                  </a:lnTo>
                  <a:lnTo>
                    <a:pt x="3093655" y="218850"/>
                  </a:lnTo>
                  <a:lnTo>
                    <a:pt x="3050688" y="216559"/>
                  </a:lnTo>
                  <a:lnTo>
                    <a:pt x="3007720" y="214551"/>
                  </a:lnTo>
                  <a:lnTo>
                    <a:pt x="2964753" y="212816"/>
                  </a:lnTo>
                  <a:lnTo>
                    <a:pt x="2921785" y="211343"/>
                  </a:lnTo>
                  <a:lnTo>
                    <a:pt x="2878818" y="210113"/>
                  </a:lnTo>
                  <a:lnTo>
                    <a:pt x="2835850" y="209106"/>
                  </a:lnTo>
                  <a:lnTo>
                    <a:pt x="2792883" y="208297"/>
                  </a:lnTo>
                  <a:lnTo>
                    <a:pt x="2749915" y="207659"/>
                  </a:lnTo>
                  <a:lnTo>
                    <a:pt x="2706948" y="207164"/>
                  </a:lnTo>
                  <a:lnTo>
                    <a:pt x="2663981" y="206781"/>
                  </a:lnTo>
                  <a:lnTo>
                    <a:pt x="2621013" y="206481"/>
                  </a:lnTo>
                  <a:lnTo>
                    <a:pt x="2578046" y="206235"/>
                  </a:lnTo>
                  <a:lnTo>
                    <a:pt x="2535078" y="206016"/>
                  </a:lnTo>
                  <a:lnTo>
                    <a:pt x="2492111" y="205797"/>
                  </a:lnTo>
                  <a:lnTo>
                    <a:pt x="2449143" y="205556"/>
                  </a:lnTo>
                  <a:lnTo>
                    <a:pt x="2406176" y="205273"/>
                  </a:lnTo>
                  <a:lnTo>
                    <a:pt x="2363209" y="204930"/>
                  </a:lnTo>
                  <a:lnTo>
                    <a:pt x="2320241" y="204512"/>
                  </a:lnTo>
                  <a:lnTo>
                    <a:pt x="2277274" y="204005"/>
                  </a:lnTo>
                  <a:lnTo>
                    <a:pt x="2234306" y="203396"/>
                  </a:lnTo>
                  <a:lnTo>
                    <a:pt x="2191339" y="202308"/>
                  </a:lnTo>
                  <a:lnTo>
                    <a:pt x="2148371" y="200633"/>
                  </a:lnTo>
                  <a:lnTo>
                    <a:pt x="2105404" y="198549"/>
                  </a:lnTo>
                  <a:lnTo>
                    <a:pt x="2062436" y="196231"/>
                  </a:lnTo>
                  <a:lnTo>
                    <a:pt x="2019469" y="193832"/>
                  </a:lnTo>
                  <a:lnTo>
                    <a:pt x="1976502" y="191482"/>
                  </a:lnTo>
                  <a:lnTo>
                    <a:pt x="1933534" y="189282"/>
                  </a:lnTo>
                  <a:lnTo>
                    <a:pt x="1890567" y="187307"/>
                  </a:lnTo>
                  <a:lnTo>
                    <a:pt x="1847599" y="185275"/>
                  </a:lnTo>
                  <a:lnTo>
                    <a:pt x="1804632" y="182561"/>
                  </a:lnTo>
                  <a:lnTo>
                    <a:pt x="1761664" y="179482"/>
                  </a:lnTo>
                  <a:lnTo>
                    <a:pt x="1718697" y="176388"/>
                  </a:lnTo>
                  <a:lnTo>
                    <a:pt x="1675730" y="173585"/>
                  </a:lnTo>
                  <a:lnTo>
                    <a:pt x="1632762" y="171292"/>
                  </a:lnTo>
                  <a:lnTo>
                    <a:pt x="1589795" y="169626"/>
                  </a:lnTo>
                  <a:lnTo>
                    <a:pt x="1546827" y="168591"/>
                  </a:lnTo>
                  <a:lnTo>
                    <a:pt x="1503860" y="168108"/>
                  </a:lnTo>
                  <a:lnTo>
                    <a:pt x="1460892" y="168054"/>
                  </a:lnTo>
                  <a:lnTo>
                    <a:pt x="1417925" y="168274"/>
                  </a:lnTo>
                  <a:lnTo>
                    <a:pt x="1374957" y="168669"/>
                  </a:lnTo>
                  <a:lnTo>
                    <a:pt x="1331990" y="169241"/>
                  </a:lnTo>
                  <a:lnTo>
                    <a:pt x="1289023" y="169990"/>
                  </a:lnTo>
                  <a:lnTo>
                    <a:pt x="1246055" y="170909"/>
                  </a:lnTo>
                  <a:lnTo>
                    <a:pt x="1203088" y="171987"/>
                  </a:lnTo>
                  <a:lnTo>
                    <a:pt x="1160120" y="173204"/>
                  </a:lnTo>
                  <a:lnTo>
                    <a:pt x="1117153" y="174539"/>
                  </a:lnTo>
                  <a:lnTo>
                    <a:pt x="1074185" y="175965"/>
                  </a:lnTo>
                  <a:lnTo>
                    <a:pt x="1031218" y="177457"/>
                  </a:lnTo>
                  <a:lnTo>
                    <a:pt x="988251" y="178997"/>
                  </a:lnTo>
                  <a:lnTo>
                    <a:pt x="945283" y="180704"/>
                  </a:lnTo>
                  <a:lnTo>
                    <a:pt x="902316" y="182641"/>
                  </a:lnTo>
                  <a:lnTo>
                    <a:pt x="859348" y="184816"/>
                  </a:lnTo>
                  <a:lnTo>
                    <a:pt x="816381" y="187236"/>
                  </a:lnTo>
                  <a:lnTo>
                    <a:pt x="773413" y="189909"/>
                  </a:lnTo>
                  <a:lnTo>
                    <a:pt x="730446" y="192850"/>
                  </a:lnTo>
                  <a:lnTo>
                    <a:pt x="687478" y="196122"/>
                  </a:lnTo>
                  <a:lnTo>
                    <a:pt x="644511" y="199774"/>
                  </a:lnTo>
                  <a:lnTo>
                    <a:pt x="601544" y="203840"/>
                  </a:lnTo>
                  <a:lnTo>
                    <a:pt x="558576" y="208350"/>
                  </a:lnTo>
                  <a:lnTo>
                    <a:pt x="515609" y="213332"/>
                  </a:lnTo>
                  <a:lnTo>
                    <a:pt x="472641" y="218808"/>
                  </a:lnTo>
                  <a:lnTo>
                    <a:pt x="429674" y="224798"/>
                  </a:lnTo>
                  <a:lnTo>
                    <a:pt x="386706" y="231315"/>
                  </a:lnTo>
                  <a:lnTo>
                    <a:pt x="343739" y="238369"/>
                  </a:lnTo>
                  <a:lnTo>
                    <a:pt x="300772" y="245964"/>
                  </a:lnTo>
                  <a:lnTo>
                    <a:pt x="257804" y="254102"/>
                  </a:lnTo>
                  <a:lnTo>
                    <a:pt x="214837" y="262782"/>
                  </a:lnTo>
                  <a:lnTo>
                    <a:pt x="171869" y="272000"/>
                  </a:lnTo>
                  <a:lnTo>
                    <a:pt x="128902" y="281750"/>
                  </a:lnTo>
                  <a:lnTo>
                    <a:pt x="85934" y="292027"/>
                  </a:lnTo>
                  <a:lnTo>
                    <a:pt x="42967" y="302825"/>
                  </a:lnTo>
                  <a:lnTo>
                    <a:pt x="0" y="314135"/>
                  </a:lnTo>
                  <a:close/>
                </a:path>
              </a:pathLst>
            </a:custGeom>
            <a:solidFill>
              <a:srgbClr val="33A02C">
                <a:alpha val="14901"/>
              </a:srgbClr>
            </a:solidFill>
          </p:spPr>
          <p:txBody>
            <a:bodyPr/>
            <a:lstStyle/>
            <a:p/>
          </p:txBody>
        </p:sp>
        <p:sp>
          <p:nvSpPr>
            <p:cNvPr id="55" name="pl55"/>
            <p:cNvSpPr/>
            <p:nvPr/>
          </p:nvSpPr>
          <p:spPr>
            <a:xfrm>
              <a:off x="1211645" y="3530659"/>
              <a:ext cx="3394427" cy="81778"/>
            </a:xfrm>
            <a:custGeom>
              <a:avLst/>
              <a:pathLst>
                <a:path w="3394427" h="81778">
                  <a:moveTo>
                    <a:pt x="0" y="74511"/>
                  </a:moveTo>
                  <a:lnTo>
                    <a:pt x="42967" y="76279"/>
                  </a:lnTo>
                  <a:lnTo>
                    <a:pt x="85934" y="77811"/>
                  </a:lnTo>
                  <a:lnTo>
                    <a:pt x="128902" y="79101"/>
                  </a:lnTo>
                  <a:lnTo>
                    <a:pt x="171869" y="80144"/>
                  </a:lnTo>
                  <a:lnTo>
                    <a:pt x="214837" y="80936"/>
                  </a:lnTo>
                  <a:lnTo>
                    <a:pt x="257804" y="81473"/>
                  </a:lnTo>
                  <a:lnTo>
                    <a:pt x="300772" y="81754"/>
                  </a:lnTo>
                  <a:lnTo>
                    <a:pt x="343739" y="81778"/>
                  </a:lnTo>
                  <a:lnTo>
                    <a:pt x="386706" y="81549"/>
                  </a:lnTo>
                  <a:lnTo>
                    <a:pt x="429674" y="81074"/>
                  </a:lnTo>
                  <a:lnTo>
                    <a:pt x="472641" y="80363"/>
                  </a:lnTo>
                  <a:lnTo>
                    <a:pt x="515609" y="79433"/>
                  </a:lnTo>
                  <a:lnTo>
                    <a:pt x="558576" y="78302"/>
                  </a:lnTo>
                  <a:lnTo>
                    <a:pt x="601544" y="76997"/>
                  </a:lnTo>
                  <a:lnTo>
                    <a:pt x="644511" y="75546"/>
                  </a:lnTo>
                  <a:lnTo>
                    <a:pt x="687478" y="73982"/>
                  </a:lnTo>
                  <a:lnTo>
                    <a:pt x="730446" y="72338"/>
                  </a:lnTo>
                  <a:lnTo>
                    <a:pt x="773413" y="70654"/>
                  </a:lnTo>
                  <a:lnTo>
                    <a:pt x="816381" y="68970"/>
                  </a:lnTo>
                  <a:lnTo>
                    <a:pt x="859348" y="67315"/>
                  </a:lnTo>
                  <a:lnTo>
                    <a:pt x="902316" y="65716"/>
                  </a:lnTo>
                  <a:lnTo>
                    <a:pt x="945283" y="64197"/>
                  </a:lnTo>
                  <a:lnTo>
                    <a:pt x="988251" y="62781"/>
                  </a:lnTo>
                  <a:lnTo>
                    <a:pt x="1031218" y="61485"/>
                  </a:lnTo>
                  <a:lnTo>
                    <a:pt x="1074185" y="60306"/>
                  </a:lnTo>
                  <a:lnTo>
                    <a:pt x="1117153" y="59256"/>
                  </a:lnTo>
                  <a:lnTo>
                    <a:pt x="1160120" y="58338"/>
                  </a:lnTo>
                  <a:lnTo>
                    <a:pt x="1203088" y="57557"/>
                  </a:lnTo>
                  <a:lnTo>
                    <a:pt x="1246055" y="56921"/>
                  </a:lnTo>
                  <a:lnTo>
                    <a:pt x="1289023" y="56442"/>
                  </a:lnTo>
                  <a:lnTo>
                    <a:pt x="1331990" y="56138"/>
                  </a:lnTo>
                  <a:lnTo>
                    <a:pt x="1374957" y="56035"/>
                  </a:lnTo>
                  <a:lnTo>
                    <a:pt x="1417925" y="56162"/>
                  </a:lnTo>
                  <a:lnTo>
                    <a:pt x="1460892" y="56563"/>
                  </a:lnTo>
                  <a:lnTo>
                    <a:pt x="1503860" y="57584"/>
                  </a:lnTo>
                  <a:lnTo>
                    <a:pt x="1546827" y="59150"/>
                  </a:lnTo>
                  <a:lnTo>
                    <a:pt x="1589795" y="60931"/>
                  </a:lnTo>
                  <a:lnTo>
                    <a:pt x="1632762" y="62646"/>
                  </a:lnTo>
                  <a:lnTo>
                    <a:pt x="1675730" y="64095"/>
                  </a:lnTo>
                  <a:lnTo>
                    <a:pt x="1718697" y="65189"/>
                  </a:lnTo>
                  <a:lnTo>
                    <a:pt x="1761664" y="65945"/>
                  </a:lnTo>
                  <a:lnTo>
                    <a:pt x="1804632" y="66466"/>
                  </a:lnTo>
                  <a:lnTo>
                    <a:pt x="1847599" y="66896"/>
                  </a:lnTo>
                  <a:lnTo>
                    <a:pt x="1890567" y="67402"/>
                  </a:lnTo>
                  <a:lnTo>
                    <a:pt x="1933534" y="68260"/>
                  </a:lnTo>
                  <a:lnTo>
                    <a:pt x="1976502" y="69410"/>
                  </a:lnTo>
                  <a:lnTo>
                    <a:pt x="2019469" y="70688"/>
                  </a:lnTo>
                  <a:lnTo>
                    <a:pt x="2062436" y="71956"/>
                  </a:lnTo>
                  <a:lnTo>
                    <a:pt x="2105404" y="73105"/>
                  </a:lnTo>
                  <a:lnTo>
                    <a:pt x="2148371" y="74052"/>
                  </a:lnTo>
                  <a:lnTo>
                    <a:pt x="2191339" y="74730"/>
                  </a:lnTo>
                  <a:lnTo>
                    <a:pt x="2234306" y="75080"/>
                  </a:lnTo>
                  <a:lnTo>
                    <a:pt x="2277274" y="75203"/>
                  </a:lnTo>
                  <a:lnTo>
                    <a:pt x="2320241" y="75321"/>
                  </a:lnTo>
                  <a:lnTo>
                    <a:pt x="2363209" y="75420"/>
                  </a:lnTo>
                  <a:lnTo>
                    <a:pt x="2406176" y="75481"/>
                  </a:lnTo>
                  <a:lnTo>
                    <a:pt x="2449143" y="75483"/>
                  </a:lnTo>
                  <a:lnTo>
                    <a:pt x="2492111" y="75399"/>
                  </a:lnTo>
                  <a:lnTo>
                    <a:pt x="2535078" y="75203"/>
                  </a:lnTo>
                  <a:lnTo>
                    <a:pt x="2578046" y="74865"/>
                  </a:lnTo>
                  <a:lnTo>
                    <a:pt x="2621013" y="74353"/>
                  </a:lnTo>
                  <a:lnTo>
                    <a:pt x="2663981" y="73632"/>
                  </a:lnTo>
                  <a:lnTo>
                    <a:pt x="2706948" y="72666"/>
                  </a:lnTo>
                  <a:lnTo>
                    <a:pt x="2749915" y="71419"/>
                  </a:lnTo>
                  <a:lnTo>
                    <a:pt x="2792883" y="69854"/>
                  </a:lnTo>
                  <a:lnTo>
                    <a:pt x="2835850" y="67936"/>
                  </a:lnTo>
                  <a:lnTo>
                    <a:pt x="2878818" y="65630"/>
                  </a:lnTo>
                  <a:lnTo>
                    <a:pt x="2921785" y="62904"/>
                  </a:lnTo>
                  <a:lnTo>
                    <a:pt x="2964753" y="59732"/>
                  </a:lnTo>
                  <a:lnTo>
                    <a:pt x="3007720" y="56089"/>
                  </a:lnTo>
                  <a:lnTo>
                    <a:pt x="3050688" y="51955"/>
                  </a:lnTo>
                  <a:lnTo>
                    <a:pt x="3093655" y="47314"/>
                  </a:lnTo>
                  <a:lnTo>
                    <a:pt x="3136622" y="42155"/>
                  </a:lnTo>
                  <a:lnTo>
                    <a:pt x="3179590" y="36469"/>
                  </a:lnTo>
                  <a:lnTo>
                    <a:pt x="3222557" y="30250"/>
                  </a:lnTo>
                  <a:lnTo>
                    <a:pt x="3265525" y="23495"/>
                  </a:lnTo>
                  <a:lnTo>
                    <a:pt x="3308492" y="16202"/>
                  </a:lnTo>
                  <a:lnTo>
                    <a:pt x="3351460" y="8370"/>
                  </a:lnTo>
                  <a:lnTo>
                    <a:pt x="3394427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56" name="pl56"/>
            <p:cNvSpPr/>
            <p:nvPr/>
          </p:nvSpPr>
          <p:spPr>
            <a:xfrm>
              <a:off x="1211645" y="3698713"/>
              <a:ext cx="3394427" cy="146081"/>
            </a:xfrm>
            <a:custGeom>
              <a:avLst/>
              <a:pathLst>
                <a:path w="3394427" h="146081">
                  <a:moveTo>
                    <a:pt x="3394427" y="74811"/>
                  </a:moveTo>
                  <a:lnTo>
                    <a:pt x="3351460" y="70551"/>
                  </a:lnTo>
                  <a:lnTo>
                    <a:pt x="3308492" y="66558"/>
                  </a:lnTo>
                  <a:lnTo>
                    <a:pt x="3265525" y="62838"/>
                  </a:lnTo>
                  <a:lnTo>
                    <a:pt x="3222557" y="59397"/>
                  </a:lnTo>
                  <a:lnTo>
                    <a:pt x="3179590" y="56242"/>
                  </a:lnTo>
                  <a:lnTo>
                    <a:pt x="3136622" y="53374"/>
                  </a:lnTo>
                  <a:lnTo>
                    <a:pt x="3093655" y="50796"/>
                  </a:lnTo>
                  <a:lnTo>
                    <a:pt x="3050688" y="48505"/>
                  </a:lnTo>
                  <a:lnTo>
                    <a:pt x="3007720" y="46497"/>
                  </a:lnTo>
                  <a:lnTo>
                    <a:pt x="2964753" y="44762"/>
                  </a:lnTo>
                  <a:lnTo>
                    <a:pt x="2921785" y="43289"/>
                  </a:lnTo>
                  <a:lnTo>
                    <a:pt x="2878818" y="42059"/>
                  </a:lnTo>
                  <a:lnTo>
                    <a:pt x="2835850" y="41051"/>
                  </a:lnTo>
                  <a:lnTo>
                    <a:pt x="2792883" y="40243"/>
                  </a:lnTo>
                  <a:lnTo>
                    <a:pt x="2749915" y="39605"/>
                  </a:lnTo>
                  <a:lnTo>
                    <a:pt x="2706948" y="39110"/>
                  </a:lnTo>
                  <a:lnTo>
                    <a:pt x="2663981" y="38727"/>
                  </a:lnTo>
                  <a:lnTo>
                    <a:pt x="2621013" y="38427"/>
                  </a:lnTo>
                  <a:lnTo>
                    <a:pt x="2578046" y="38181"/>
                  </a:lnTo>
                  <a:lnTo>
                    <a:pt x="2535078" y="37961"/>
                  </a:lnTo>
                  <a:lnTo>
                    <a:pt x="2492111" y="37743"/>
                  </a:lnTo>
                  <a:lnTo>
                    <a:pt x="2449143" y="37502"/>
                  </a:lnTo>
                  <a:lnTo>
                    <a:pt x="2406176" y="37219"/>
                  </a:lnTo>
                  <a:lnTo>
                    <a:pt x="2363209" y="36876"/>
                  </a:lnTo>
                  <a:lnTo>
                    <a:pt x="2320241" y="36458"/>
                  </a:lnTo>
                  <a:lnTo>
                    <a:pt x="2277274" y="35951"/>
                  </a:lnTo>
                  <a:lnTo>
                    <a:pt x="2234306" y="35342"/>
                  </a:lnTo>
                  <a:lnTo>
                    <a:pt x="2191339" y="34254"/>
                  </a:lnTo>
                  <a:lnTo>
                    <a:pt x="2148371" y="32579"/>
                  </a:lnTo>
                  <a:lnTo>
                    <a:pt x="2105404" y="30495"/>
                  </a:lnTo>
                  <a:lnTo>
                    <a:pt x="2062436" y="28176"/>
                  </a:lnTo>
                  <a:lnTo>
                    <a:pt x="2019469" y="25778"/>
                  </a:lnTo>
                  <a:lnTo>
                    <a:pt x="1976502" y="23428"/>
                  </a:lnTo>
                  <a:lnTo>
                    <a:pt x="1933534" y="21228"/>
                  </a:lnTo>
                  <a:lnTo>
                    <a:pt x="1890567" y="19252"/>
                  </a:lnTo>
                  <a:lnTo>
                    <a:pt x="1847599" y="17221"/>
                  </a:lnTo>
                  <a:lnTo>
                    <a:pt x="1804632" y="14507"/>
                  </a:lnTo>
                  <a:lnTo>
                    <a:pt x="1761664" y="11428"/>
                  </a:lnTo>
                  <a:lnTo>
                    <a:pt x="1718697" y="8334"/>
                  </a:lnTo>
                  <a:lnTo>
                    <a:pt x="1675730" y="5530"/>
                  </a:lnTo>
                  <a:lnTo>
                    <a:pt x="1632762" y="3238"/>
                  </a:lnTo>
                  <a:lnTo>
                    <a:pt x="1589795" y="1572"/>
                  </a:lnTo>
                  <a:lnTo>
                    <a:pt x="1546827" y="537"/>
                  </a:lnTo>
                  <a:lnTo>
                    <a:pt x="1503860" y="54"/>
                  </a:lnTo>
                  <a:lnTo>
                    <a:pt x="1460892" y="0"/>
                  </a:lnTo>
                  <a:lnTo>
                    <a:pt x="1417925" y="220"/>
                  </a:lnTo>
                  <a:lnTo>
                    <a:pt x="1374957" y="615"/>
                  </a:lnTo>
                  <a:lnTo>
                    <a:pt x="1331990" y="1187"/>
                  </a:lnTo>
                  <a:lnTo>
                    <a:pt x="1289023" y="1936"/>
                  </a:lnTo>
                  <a:lnTo>
                    <a:pt x="1246055" y="2855"/>
                  </a:lnTo>
                  <a:lnTo>
                    <a:pt x="1203088" y="3932"/>
                  </a:lnTo>
                  <a:lnTo>
                    <a:pt x="1160120" y="5150"/>
                  </a:lnTo>
                  <a:lnTo>
                    <a:pt x="1117153" y="6485"/>
                  </a:lnTo>
                  <a:lnTo>
                    <a:pt x="1074185" y="7911"/>
                  </a:lnTo>
                  <a:lnTo>
                    <a:pt x="1031218" y="9403"/>
                  </a:lnTo>
                  <a:lnTo>
                    <a:pt x="988251" y="10943"/>
                  </a:lnTo>
                  <a:lnTo>
                    <a:pt x="945283" y="12650"/>
                  </a:lnTo>
                  <a:lnTo>
                    <a:pt x="902316" y="14587"/>
                  </a:lnTo>
                  <a:lnTo>
                    <a:pt x="859348" y="16762"/>
                  </a:lnTo>
                  <a:lnTo>
                    <a:pt x="816381" y="19181"/>
                  </a:lnTo>
                  <a:lnTo>
                    <a:pt x="773413" y="21855"/>
                  </a:lnTo>
                  <a:lnTo>
                    <a:pt x="730446" y="24796"/>
                  </a:lnTo>
                  <a:lnTo>
                    <a:pt x="687478" y="28068"/>
                  </a:lnTo>
                  <a:lnTo>
                    <a:pt x="644511" y="31720"/>
                  </a:lnTo>
                  <a:lnTo>
                    <a:pt x="601544" y="35786"/>
                  </a:lnTo>
                  <a:lnTo>
                    <a:pt x="558576" y="40296"/>
                  </a:lnTo>
                  <a:lnTo>
                    <a:pt x="515609" y="45277"/>
                  </a:lnTo>
                  <a:lnTo>
                    <a:pt x="472641" y="50754"/>
                  </a:lnTo>
                  <a:lnTo>
                    <a:pt x="429674" y="56744"/>
                  </a:lnTo>
                  <a:lnTo>
                    <a:pt x="386706" y="63261"/>
                  </a:lnTo>
                  <a:lnTo>
                    <a:pt x="343739" y="70315"/>
                  </a:lnTo>
                  <a:lnTo>
                    <a:pt x="300772" y="77910"/>
                  </a:lnTo>
                  <a:lnTo>
                    <a:pt x="257804" y="86048"/>
                  </a:lnTo>
                  <a:lnTo>
                    <a:pt x="214837" y="94728"/>
                  </a:lnTo>
                  <a:lnTo>
                    <a:pt x="171869" y="103945"/>
                  </a:lnTo>
                  <a:lnTo>
                    <a:pt x="128902" y="113696"/>
                  </a:lnTo>
                  <a:lnTo>
                    <a:pt x="85934" y="123973"/>
                  </a:lnTo>
                  <a:lnTo>
                    <a:pt x="42967" y="134771"/>
                  </a:lnTo>
                  <a:lnTo>
                    <a:pt x="0" y="146081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57" name="pl57"/>
            <p:cNvSpPr/>
            <p:nvPr/>
          </p:nvSpPr>
          <p:spPr>
            <a:xfrm>
              <a:off x="1211645" y="3642878"/>
              <a:ext cx="3394427" cy="82104"/>
            </a:xfrm>
            <a:custGeom>
              <a:avLst/>
              <a:pathLst>
                <a:path w="3394427" h="82104">
                  <a:moveTo>
                    <a:pt x="0" y="82104"/>
                  </a:moveTo>
                  <a:lnTo>
                    <a:pt x="42967" y="77333"/>
                  </a:lnTo>
                  <a:lnTo>
                    <a:pt x="85934" y="72700"/>
                  </a:lnTo>
                  <a:lnTo>
                    <a:pt x="128902" y="68207"/>
                  </a:lnTo>
                  <a:lnTo>
                    <a:pt x="171869" y="63853"/>
                  </a:lnTo>
                  <a:lnTo>
                    <a:pt x="214837" y="59640"/>
                  </a:lnTo>
                  <a:lnTo>
                    <a:pt x="257804" y="55569"/>
                  </a:lnTo>
                  <a:lnTo>
                    <a:pt x="300772" y="51640"/>
                  </a:lnTo>
                  <a:lnTo>
                    <a:pt x="343739" y="47855"/>
                  </a:lnTo>
                  <a:lnTo>
                    <a:pt x="386706" y="44214"/>
                  </a:lnTo>
                  <a:lnTo>
                    <a:pt x="429674" y="40717"/>
                  </a:lnTo>
                  <a:lnTo>
                    <a:pt x="472641" y="37367"/>
                  </a:lnTo>
                  <a:lnTo>
                    <a:pt x="515609" y="34163"/>
                  </a:lnTo>
                  <a:lnTo>
                    <a:pt x="558576" y="31107"/>
                  </a:lnTo>
                  <a:lnTo>
                    <a:pt x="601544" y="28200"/>
                  </a:lnTo>
                  <a:lnTo>
                    <a:pt x="644511" y="25441"/>
                  </a:lnTo>
                  <a:lnTo>
                    <a:pt x="687478" y="22833"/>
                  </a:lnTo>
                  <a:lnTo>
                    <a:pt x="730446" y="20376"/>
                  </a:lnTo>
                  <a:lnTo>
                    <a:pt x="773413" y="18063"/>
                  </a:lnTo>
                  <a:lnTo>
                    <a:pt x="816381" y="15884"/>
                  </a:lnTo>
                  <a:lnTo>
                    <a:pt x="859348" y="13847"/>
                  </a:lnTo>
                  <a:lnTo>
                    <a:pt x="902316" y="11960"/>
                  </a:lnTo>
                  <a:lnTo>
                    <a:pt x="945283" y="10232"/>
                  </a:lnTo>
                  <a:lnTo>
                    <a:pt x="988251" y="8671"/>
                  </a:lnTo>
                  <a:lnTo>
                    <a:pt x="1031218" y="7252"/>
                  </a:lnTo>
                  <a:lnTo>
                    <a:pt x="1074185" y="5917"/>
                  </a:lnTo>
                  <a:lnTo>
                    <a:pt x="1117153" y="4679"/>
                  </a:lnTo>
                  <a:lnTo>
                    <a:pt x="1160120" y="3553"/>
                  </a:lnTo>
                  <a:lnTo>
                    <a:pt x="1203088" y="2553"/>
                  </a:lnTo>
                  <a:lnTo>
                    <a:pt x="1246055" y="1696"/>
                  </a:lnTo>
                  <a:lnTo>
                    <a:pt x="1289023" y="997"/>
                  </a:lnTo>
                  <a:lnTo>
                    <a:pt x="1331990" y="471"/>
                  </a:lnTo>
                  <a:lnTo>
                    <a:pt x="1374957" y="134"/>
                  </a:lnTo>
                  <a:lnTo>
                    <a:pt x="1417925" y="0"/>
                  </a:lnTo>
                  <a:lnTo>
                    <a:pt x="1460892" y="90"/>
                  </a:lnTo>
                  <a:lnTo>
                    <a:pt x="1503860" y="628"/>
                  </a:lnTo>
                  <a:lnTo>
                    <a:pt x="1546827" y="1652"/>
                  </a:lnTo>
                  <a:lnTo>
                    <a:pt x="1589795" y="3060"/>
                  </a:lnTo>
                  <a:lnTo>
                    <a:pt x="1632762" y="4750"/>
                  </a:lnTo>
                  <a:lnTo>
                    <a:pt x="1675730" y="6621"/>
                  </a:lnTo>
                  <a:lnTo>
                    <a:pt x="1718697" y="8570"/>
                  </a:lnTo>
                  <a:lnTo>
                    <a:pt x="1761664" y="10495"/>
                  </a:lnTo>
                  <a:lnTo>
                    <a:pt x="1804632" y="12295"/>
                  </a:lnTo>
                  <a:lnTo>
                    <a:pt x="1847599" y="13867"/>
                  </a:lnTo>
                  <a:lnTo>
                    <a:pt x="1890567" y="15136"/>
                  </a:lnTo>
                  <a:lnTo>
                    <a:pt x="1933534" y="16552"/>
                  </a:lnTo>
                  <a:lnTo>
                    <a:pt x="1976502" y="18227"/>
                  </a:lnTo>
                  <a:lnTo>
                    <a:pt x="2019469" y="20041"/>
                  </a:lnTo>
                  <a:lnTo>
                    <a:pt x="2062436" y="21875"/>
                  </a:lnTo>
                  <a:lnTo>
                    <a:pt x="2105404" y="23609"/>
                  </a:lnTo>
                  <a:lnTo>
                    <a:pt x="2148371" y="25124"/>
                  </a:lnTo>
                  <a:lnTo>
                    <a:pt x="2191339" y="26300"/>
                  </a:lnTo>
                  <a:lnTo>
                    <a:pt x="2234306" y="27019"/>
                  </a:lnTo>
                  <a:lnTo>
                    <a:pt x="2277274" y="27385"/>
                  </a:lnTo>
                  <a:lnTo>
                    <a:pt x="2320241" y="27698"/>
                  </a:lnTo>
                  <a:lnTo>
                    <a:pt x="2363209" y="27957"/>
                  </a:lnTo>
                  <a:lnTo>
                    <a:pt x="2406176" y="28159"/>
                  </a:lnTo>
                  <a:lnTo>
                    <a:pt x="2449143" y="28301"/>
                  </a:lnTo>
                  <a:lnTo>
                    <a:pt x="2492111" y="28379"/>
                  </a:lnTo>
                  <a:lnTo>
                    <a:pt x="2535078" y="28391"/>
                  </a:lnTo>
                  <a:lnTo>
                    <a:pt x="2578046" y="28332"/>
                  </a:lnTo>
                  <a:lnTo>
                    <a:pt x="2621013" y="28198"/>
                  </a:lnTo>
                  <a:lnTo>
                    <a:pt x="2663981" y="27988"/>
                  </a:lnTo>
                  <a:lnTo>
                    <a:pt x="2706948" y="27696"/>
                  </a:lnTo>
                  <a:lnTo>
                    <a:pt x="2749915" y="27321"/>
                  </a:lnTo>
                  <a:lnTo>
                    <a:pt x="2792883" y="26857"/>
                  </a:lnTo>
                  <a:lnTo>
                    <a:pt x="2835850" y="26302"/>
                  </a:lnTo>
                  <a:lnTo>
                    <a:pt x="2878818" y="25653"/>
                  </a:lnTo>
                  <a:lnTo>
                    <a:pt x="2921785" y="24905"/>
                  </a:lnTo>
                  <a:lnTo>
                    <a:pt x="2964753" y="24055"/>
                  </a:lnTo>
                  <a:lnTo>
                    <a:pt x="3007720" y="23101"/>
                  </a:lnTo>
                  <a:lnTo>
                    <a:pt x="3050688" y="22038"/>
                  </a:lnTo>
                  <a:lnTo>
                    <a:pt x="3093655" y="20863"/>
                  </a:lnTo>
                  <a:lnTo>
                    <a:pt x="3136622" y="19573"/>
                  </a:lnTo>
                  <a:lnTo>
                    <a:pt x="3179590" y="18164"/>
                  </a:lnTo>
                  <a:lnTo>
                    <a:pt x="3222557" y="16632"/>
                  </a:lnTo>
                  <a:lnTo>
                    <a:pt x="3265525" y="14975"/>
                  </a:lnTo>
                  <a:lnTo>
                    <a:pt x="3308492" y="13188"/>
                  </a:lnTo>
                  <a:lnTo>
                    <a:pt x="3351460" y="11269"/>
                  </a:lnTo>
                  <a:lnTo>
                    <a:pt x="3394427" y="9214"/>
                  </a:lnTo>
                </a:path>
              </a:pathLst>
            </a:custGeom>
            <a:ln w="24391" cap="flat">
              <a:solidFill>
                <a:srgbClr val="33A02C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8" name="pt58"/>
            <p:cNvSpPr/>
            <p:nvPr/>
          </p:nvSpPr>
          <p:spPr>
            <a:xfrm>
              <a:off x="1169203" y="3674920"/>
              <a:ext cx="84883" cy="84883"/>
            </a:xfrm>
            <a:prstGeom prst="ellipse">
              <a:avLst/>
            </a:prstGeom>
            <a:solidFill>
              <a:srgbClr val="33A02C">
                <a:alpha val="100000"/>
              </a:srgbClr>
            </a:solidFill>
            <a:ln w="9000" cap="rnd">
              <a:solidFill>
                <a:srgbClr val="33A02C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9" name="pt59"/>
            <p:cNvSpPr/>
            <p:nvPr/>
          </p:nvSpPr>
          <p:spPr>
            <a:xfrm>
              <a:off x="1909159" y="3635463"/>
              <a:ext cx="84883" cy="84883"/>
            </a:xfrm>
            <a:prstGeom prst="ellipse">
              <a:avLst/>
            </a:prstGeom>
            <a:solidFill>
              <a:srgbClr val="33A02C">
                <a:alpha val="100000"/>
              </a:srgbClr>
            </a:solidFill>
            <a:ln w="9000" cap="rnd">
              <a:solidFill>
                <a:srgbClr val="33A02C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0" name="pt60"/>
            <p:cNvSpPr/>
            <p:nvPr/>
          </p:nvSpPr>
          <p:spPr>
            <a:xfrm>
              <a:off x="2166359" y="3635463"/>
              <a:ext cx="84883" cy="84883"/>
            </a:xfrm>
            <a:prstGeom prst="ellipse">
              <a:avLst/>
            </a:prstGeom>
            <a:solidFill>
              <a:srgbClr val="33A02C">
                <a:alpha val="100000"/>
              </a:srgbClr>
            </a:solidFill>
            <a:ln w="9000" cap="rnd">
              <a:solidFill>
                <a:srgbClr val="33A02C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1" name="pt61"/>
            <p:cNvSpPr/>
            <p:nvPr/>
          </p:nvSpPr>
          <p:spPr>
            <a:xfrm>
              <a:off x="2474477" y="3596007"/>
              <a:ext cx="84883" cy="84883"/>
            </a:xfrm>
            <a:prstGeom prst="ellipse">
              <a:avLst/>
            </a:prstGeom>
            <a:solidFill>
              <a:srgbClr val="33A02C">
                <a:alpha val="100000"/>
              </a:srgbClr>
            </a:solidFill>
            <a:ln w="9000" cap="rnd">
              <a:solidFill>
                <a:srgbClr val="33A02C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2" name="pt62"/>
            <p:cNvSpPr/>
            <p:nvPr/>
          </p:nvSpPr>
          <p:spPr>
            <a:xfrm>
              <a:off x="2622790" y="3517094"/>
              <a:ext cx="84883" cy="84883"/>
            </a:xfrm>
            <a:prstGeom prst="ellipse">
              <a:avLst/>
            </a:prstGeom>
            <a:solidFill>
              <a:srgbClr val="33A02C">
                <a:alpha val="100000"/>
              </a:srgbClr>
            </a:solidFill>
            <a:ln w="9000" cap="rnd">
              <a:solidFill>
                <a:srgbClr val="33A02C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3" name="pt63"/>
            <p:cNvSpPr/>
            <p:nvPr/>
          </p:nvSpPr>
          <p:spPr>
            <a:xfrm>
              <a:off x="2779337" y="3674920"/>
              <a:ext cx="84883" cy="84883"/>
            </a:xfrm>
            <a:prstGeom prst="ellipse">
              <a:avLst/>
            </a:prstGeom>
            <a:solidFill>
              <a:srgbClr val="33A02C">
                <a:alpha val="100000"/>
              </a:srgbClr>
            </a:solidFill>
            <a:ln w="9000" cap="rnd">
              <a:solidFill>
                <a:srgbClr val="33A02C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4" name="pt64"/>
            <p:cNvSpPr/>
            <p:nvPr/>
          </p:nvSpPr>
          <p:spPr>
            <a:xfrm>
              <a:off x="3048977" y="3596007"/>
              <a:ext cx="84883" cy="84883"/>
            </a:xfrm>
            <a:prstGeom prst="ellipse">
              <a:avLst/>
            </a:prstGeom>
            <a:solidFill>
              <a:srgbClr val="33A02C">
                <a:alpha val="100000"/>
              </a:srgbClr>
            </a:solidFill>
            <a:ln w="9000" cap="rnd">
              <a:solidFill>
                <a:srgbClr val="33A02C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5" name="pt65"/>
            <p:cNvSpPr/>
            <p:nvPr/>
          </p:nvSpPr>
          <p:spPr>
            <a:xfrm>
              <a:off x="3408697" y="3635463"/>
              <a:ext cx="84883" cy="84883"/>
            </a:xfrm>
            <a:prstGeom prst="ellipse">
              <a:avLst/>
            </a:prstGeom>
            <a:solidFill>
              <a:srgbClr val="33A02C">
                <a:alpha val="100000"/>
              </a:srgbClr>
            </a:solidFill>
            <a:ln w="9000" cap="rnd">
              <a:solidFill>
                <a:srgbClr val="33A02C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6" name="pt66"/>
            <p:cNvSpPr/>
            <p:nvPr/>
          </p:nvSpPr>
          <p:spPr>
            <a:xfrm>
              <a:off x="3727694" y="3674920"/>
              <a:ext cx="84883" cy="84883"/>
            </a:xfrm>
            <a:prstGeom prst="ellipse">
              <a:avLst/>
            </a:prstGeom>
            <a:solidFill>
              <a:srgbClr val="33A02C">
                <a:alpha val="100000"/>
              </a:srgbClr>
            </a:solidFill>
            <a:ln w="9000" cap="rnd">
              <a:solidFill>
                <a:srgbClr val="33A02C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7" name="pt67"/>
            <p:cNvSpPr/>
            <p:nvPr/>
          </p:nvSpPr>
          <p:spPr>
            <a:xfrm>
              <a:off x="4563630" y="3596007"/>
              <a:ext cx="84883" cy="84883"/>
            </a:xfrm>
            <a:prstGeom prst="ellipse">
              <a:avLst/>
            </a:prstGeom>
            <a:solidFill>
              <a:srgbClr val="33A02C">
                <a:alpha val="100000"/>
              </a:srgbClr>
            </a:solidFill>
            <a:ln w="9000" cap="rnd">
              <a:solidFill>
                <a:srgbClr val="33A02C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8" name="pl68"/>
            <p:cNvSpPr/>
            <p:nvPr/>
          </p:nvSpPr>
          <p:spPr>
            <a:xfrm>
              <a:off x="1041923" y="4649724"/>
              <a:ext cx="3733870" cy="0"/>
            </a:xfrm>
            <a:custGeom>
              <a:avLst/>
              <a:pathLst>
                <a:path w="3733870" h="0">
                  <a:moveTo>
                    <a:pt x="0" y="0"/>
                  </a:moveTo>
                  <a:lnTo>
                    <a:pt x="3733870" y="0"/>
                  </a:lnTo>
                  <a:lnTo>
                    <a:pt x="373387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9" name="pl69"/>
            <p:cNvSpPr/>
            <p:nvPr/>
          </p:nvSpPr>
          <p:spPr>
            <a:xfrm>
              <a:off x="1041923" y="4531354"/>
              <a:ext cx="3733870" cy="0"/>
            </a:xfrm>
            <a:custGeom>
              <a:avLst/>
              <a:pathLst>
                <a:path w="3733870" h="0">
                  <a:moveTo>
                    <a:pt x="0" y="0"/>
                  </a:moveTo>
                  <a:lnTo>
                    <a:pt x="3733870" y="0"/>
                  </a:lnTo>
                  <a:lnTo>
                    <a:pt x="373387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0" name="pl70"/>
            <p:cNvSpPr/>
            <p:nvPr/>
          </p:nvSpPr>
          <p:spPr>
            <a:xfrm>
              <a:off x="1041923" y="4412984"/>
              <a:ext cx="3733870" cy="0"/>
            </a:xfrm>
            <a:custGeom>
              <a:avLst/>
              <a:pathLst>
                <a:path w="3733870" h="0">
                  <a:moveTo>
                    <a:pt x="0" y="0"/>
                  </a:moveTo>
                  <a:lnTo>
                    <a:pt x="3733870" y="0"/>
                  </a:lnTo>
                  <a:lnTo>
                    <a:pt x="373387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1" name="pl71"/>
            <p:cNvSpPr/>
            <p:nvPr/>
          </p:nvSpPr>
          <p:spPr>
            <a:xfrm>
              <a:off x="1041923" y="4294615"/>
              <a:ext cx="3733870" cy="0"/>
            </a:xfrm>
            <a:custGeom>
              <a:avLst/>
              <a:pathLst>
                <a:path w="3733870" h="0">
                  <a:moveTo>
                    <a:pt x="0" y="0"/>
                  </a:moveTo>
                  <a:lnTo>
                    <a:pt x="3733870" y="0"/>
                  </a:lnTo>
                  <a:lnTo>
                    <a:pt x="373387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2" name="pl72"/>
            <p:cNvSpPr/>
            <p:nvPr/>
          </p:nvSpPr>
          <p:spPr>
            <a:xfrm>
              <a:off x="1594442" y="4252589"/>
              <a:ext cx="0" cy="487544"/>
            </a:xfrm>
            <a:custGeom>
              <a:avLst/>
              <a:pathLst>
                <a:path w="0" h="487544">
                  <a:moveTo>
                    <a:pt x="0" y="48754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3" name="pl73"/>
            <p:cNvSpPr/>
            <p:nvPr/>
          </p:nvSpPr>
          <p:spPr>
            <a:xfrm>
              <a:off x="2327574" y="4252589"/>
              <a:ext cx="0" cy="487544"/>
            </a:xfrm>
            <a:custGeom>
              <a:avLst/>
              <a:pathLst>
                <a:path w="0" h="487544">
                  <a:moveTo>
                    <a:pt x="0" y="48754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4" name="pl74"/>
            <p:cNvSpPr/>
            <p:nvPr/>
          </p:nvSpPr>
          <p:spPr>
            <a:xfrm>
              <a:off x="3060706" y="4252589"/>
              <a:ext cx="0" cy="487544"/>
            </a:xfrm>
            <a:custGeom>
              <a:avLst/>
              <a:pathLst>
                <a:path w="0" h="487544">
                  <a:moveTo>
                    <a:pt x="0" y="48754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5" name="pl75"/>
            <p:cNvSpPr/>
            <p:nvPr/>
          </p:nvSpPr>
          <p:spPr>
            <a:xfrm>
              <a:off x="3793839" y="4252589"/>
              <a:ext cx="0" cy="487544"/>
            </a:xfrm>
            <a:custGeom>
              <a:avLst/>
              <a:pathLst>
                <a:path w="0" h="487544">
                  <a:moveTo>
                    <a:pt x="0" y="48754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6" name="pl76"/>
            <p:cNvSpPr/>
            <p:nvPr/>
          </p:nvSpPr>
          <p:spPr>
            <a:xfrm>
              <a:off x="4526971" y="4252589"/>
              <a:ext cx="0" cy="487544"/>
            </a:xfrm>
            <a:custGeom>
              <a:avLst/>
              <a:pathLst>
                <a:path w="0" h="487544">
                  <a:moveTo>
                    <a:pt x="0" y="48754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7" name="pl77"/>
            <p:cNvSpPr/>
            <p:nvPr/>
          </p:nvSpPr>
          <p:spPr>
            <a:xfrm>
              <a:off x="1041923" y="4708909"/>
              <a:ext cx="3733870" cy="0"/>
            </a:xfrm>
            <a:custGeom>
              <a:avLst/>
              <a:pathLst>
                <a:path w="3733870" h="0">
                  <a:moveTo>
                    <a:pt x="0" y="0"/>
                  </a:moveTo>
                  <a:lnTo>
                    <a:pt x="3733870" y="0"/>
                  </a:lnTo>
                  <a:lnTo>
                    <a:pt x="373387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8" name="pl78"/>
            <p:cNvSpPr/>
            <p:nvPr/>
          </p:nvSpPr>
          <p:spPr>
            <a:xfrm>
              <a:off x="1041923" y="4590539"/>
              <a:ext cx="3733870" cy="0"/>
            </a:xfrm>
            <a:custGeom>
              <a:avLst/>
              <a:pathLst>
                <a:path w="3733870" h="0">
                  <a:moveTo>
                    <a:pt x="0" y="0"/>
                  </a:moveTo>
                  <a:lnTo>
                    <a:pt x="3733870" y="0"/>
                  </a:lnTo>
                  <a:lnTo>
                    <a:pt x="373387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9" name="pl79"/>
            <p:cNvSpPr/>
            <p:nvPr/>
          </p:nvSpPr>
          <p:spPr>
            <a:xfrm>
              <a:off x="1041923" y="4472169"/>
              <a:ext cx="3733870" cy="0"/>
            </a:xfrm>
            <a:custGeom>
              <a:avLst/>
              <a:pathLst>
                <a:path w="3733870" h="0">
                  <a:moveTo>
                    <a:pt x="0" y="0"/>
                  </a:moveTo>
                  <a:lnTo>
                    <a:pt x="3733870" y="0"/>
                  </a:lnTo>
                  <a:lnTo>
                    <a:pt x="373387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0" name="pl80"/>
            <p:cNvSpPr/>
            <p:nvPr/>
          </p:nvSpPr>
          <p:spPr>
            <a:xfrm>
              <a:off x="1041923" y="4353800"/>
              <a:ext cx="3733870" cy="0"/>
            </a:xfrm>
            <a:custGeom>
              <a:avLst/>
              <a:pathLst>
                <a:path w="3733870" h="0">
                  <a:moveTo>
                    <a:pt x="0" y="0"/>
                  </a:moveTo>
                  <a:lnTo>
                    <a:pt x="3733870" y="0"/>
                  </a:lnTo>
                  <a:lnTo>
                    <a:pt x="373387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1" name="pl81"/>
            <p:cNvSpPr/>
            <p:nvPr/>
          </p:nvSpPr>
          <p:spPr>
            <a:xfrm>
              <a:off x="1227875" y="4252589"/>
              <a:ext cx="0" cy="487544"/>
            </a:xfrm>
            <a:custGeom>
              <a:avLst/>
              <a:pathLst>
                <a:path w="0" h="487544">
                  <a:moveTo>
                    <a:pt x="0" y="48754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2" name="pl82"/>
            <p:cNvSpPr/>
            <p:nvPr/>
          </p:nvSpPr>
          <p:spPr>
            <a:xfrm>
              <a:off x="1961008" y="4252589"/>
              <a:ext cx="0" cy="487544"/>
            </a:xfrm>
            <a:custGeom>
              <a:avLst/>
              <a:pathLst>
                <a:path w="0" h="487544">
                  <a:moveTo>
                    <a:pt x="0" y="48754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3" name="pl83"/>
            <p:cNvSpPr/>
            <p:nvPr/>
          </p:nvSpPr>
          <p:spPr>
            <a:xfrm>
              <a:off x="2694140" y="4252589"/>
              <a:ext cx="0" cy="487544"/>
            </a:xfrm>
            <a:custGeom>
              <a:avLst/>
              <a:pathLst>
                <a:path w="0" h="487544">
                  <a:moveTo>
                    <a:pt x="0" y="48754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4" name="pl84"/>
            <p:cNvSpPr/>
            <p:nvPr/>
          </p:nvSpPr>
          <p:spPr>
            <a:xfrm>
              <a:off x="3427273" y="4252589"/>
              <a:ext cx="0" cy="487544"/>
            </a:xfrm>
            <a:custGeom>
              <a:avLst/>
              <a:pathLst>
                <a:path w="0" h="487544">
                  <a:moveTo>
                    <a:pt x="0" y="48754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5" name="pl85"/>
            <p:cNvSpPr/>
            <p:nvPr/>
          </p:nvSpPr>
          <p:spPr>
            <a:xfrm>
              <a:off x="4160405" y="4252589"/>
              <a:ext cx="0" cy="487544"/>
            </a:xfrm>
            <a:custGeom>
              <a:avLst/>
              <a:pathLst>
                <a:path w="0" h="487544">
                  <a:moveTo>
                    <a:pt x="0" y="48754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6" name="pg86"/>
            <p:cNvSpPr/>
            <p:nvPr/>
          </p:nvSpPr>
          <p:spPr>
            <a:xfrm>
              <a:off x="1211645" y="4356135"/>
              <a:ext cx="3394427" cy="289432"/>
            </a:xfrm>
            <a:custGeom>
              <a:avLst/>
              <a:pathLst>
                <a:path w="3394427" h="289432">
                  <a:moveTo>
                    <a:pt x="0" y="157055"/>
                  </a:moveTo>
                  <a:lnTo>
                    <a:pt x="42967" y="161573"/>
                  </a:lnTo>
                  <a:lnTo>
                    <a:pt x="85934" y="165839"/>
                  </a:lnTo>
                  <a:lnTo>
                    <a:pt x="128902" y="169847"/>
                  </a:lnTo>
                  <a:lnTo>
                    <a:pt x="171869" y="173594"/>
                  </a:lnTo>
                  <a:lnTo>
                    <a:pt x="214837" y="177075"/>
                  </a:lnTo>
                  <a:lnTo>
                    <a:pt x="257804" y="180286"/>
                  </a:lnTo>
                  <a:lnTo>
                    <a:pt x="300772" y="183225"/>
                  </a:lnTo>
                  <a:lnTo>
                    <a:pt x="343739" y="185891"/>
                  </a:lnTo>
                  <a:lnTo>
                    <a:pt x="386706" y="188282"/>
                  </a:lnTo>
                  <a:lnTo>
                    <a:pt x="429674" y="190402"/>
                  </a:lnTo>
                  <a:lnTo>
                    <a:pt x="472641" y="192255"/>
                  </a:lnTo>
                  <a:lnTo>
                    <a:pt x="515609" y="193847"/>
                  </a:lnTo>
                  <a:lnTo>
                    <a:pt x="558576" y="195188"/>
                  </a:lnTo>
                  <a:lnTo>
                    <a:pt x="601544" y="196290"/>
                  </a:lnTo>
                  <a:lnTo>
                    <a:pt x="644511" y="197167"/>
                  </a:lnTo>
                  <a:lnTo>
                    <a:pt x="687478" y="197837"/>
                  </a:lnTo>
                  <a:lnTo>
                    <a:pt x="730446" y="198314"/>
                  </a:lnTo>
                  <a:lnTo>
                    <a:pt x="773413" y="198645"/>
                  </a:lnTo>
                  <a:lnTo>
                    <a:pt x="816381" y="198889"/>
                  </a:lnTo>
                  <a:lnTo>
                    <a:pt x="859348" y="199034"/>
                  </a:lnTo>
                  <a:lnTo>
                    <a:pt x="902316" y="199063"/>
                  </a:lnTo>
                  <a:lnTo>
                    <a:pt x="945283" y="198961"/>
                  </a:lnTo>
                  <a:lnTo>
                    <a:pt x="988251" y="198709"/>
                  </a:lnTo>
                  <a:lnTo>
                    <a:pt x="1031218" y="198382"/>
                  </a:lnTo>
                  <a:lnTo>
                    <a:pt x="1074185" y="198147"/>
                  </a:lnTo>
                  <a:lnTo>
                    <a:pt x="1117153" y="197975"/>
                  </a:lnTo>
                  <a:lnTo>
                    <a:pt x="1160120" y="197826"/>
                  </a:lnTo>
                  <a:lnTo>
                    <a:pt x="1203088" y="197662"/>
                  </a:lnTo>
                  <a:lnTo>
                    <a:pt x="1246055" y="197444"/>
                  </a:lnTo>
                  <a:lnTo>
                    <a:pt x="1289023" y="197138"/>
                  </a:lnTo>
                  <a:lnTo>
                    <a:pt x="1331990" y="196713"/>
                  </a:lnTo>
                  <a:lnTo>
                    <a:pt x="1374957" y="196139"/>
                  </a:lnTo>
                  <a:lnTo>
                    <a:pt x="1417925" y="195393"/>
                  </a:lnTo>
                  <a:lnTo>
                    <a:pt x="1460892" y="194458"/>
                  </a:lnTo>
                  <a:lnTo>
                    <a:pt x="1503860" y="193558"/>
                  </a:lnTo>
                  <a:lnTo>
                    <a:pt x="1546827" y="192695"/>
                  </a:lnTo>
                  <a:lnTo>
                    <a:pt x="1589795" y="191709"/>
                  </a:lnTo>
                  <a:lnTo>
                    <a:pt x="1632762" y="190463"/>
                  </a:lnTo>
                  <a:lnTo>
                    <a:pt x="1675730" y="188867"/>
                  </a:lnTo>
                  <a:lnTo>
                    <a:pt x="1718697" y="186892"/>
                  </a:lnTo>
                  <a:lnTo>
                    <a:pt x="1761664" y="184568"/>
                  </a:lnTo>
                  <a:lnTo>
                    <a:pt x="1804632" y="181970"/>
                  </a:lnTo>
                  <a:lnTo>
                    <a:pt x="1847599" y="179198"/>
                  </a:lnTo>
                  <a:lnTo>
                    <a:pt x="1890567" y="176350"/>
                  </a:lnTo>
                  <a:lnTo>
                    <a:pt x="1933534" y="173294"/>
                  </a:lnTo>
                  <a:lnTo>
                    <a:pt x="1976502" y="169984"/>
                  </a:lnTo>
                  <a:lnTo>
                    <a:pt x="2019469" y="166461"/>
                  </a:lnTo>
                  <a:lnTo>
                    <a:pt x="2062436" y="162783"/>
                  </a:lnTo>
                  <a:lnTo>
                    <a:pt x="2105404" y="159022"/>
                  </a:lnTo>
                  <a:lnTo>
                    <a:pt x="2148371" y="155265"/>
                  </a:lnTo>
                  <a:lnTo>
                    <a:pt x="2191339" y="151608"/>
                  </a:lnTo>
                  <a:lnTo>
                    <a:pt x="2234306" y="148151"/>
                  </a:lnTo>
                  <a:lnTo>
                    <a:pt x="2277274" y="144834"/>
                  </a:lnTo>
                  <a:lnTo>
                    <a:pt x="2320241" y="141446"/>
                  </a:lnTo>
                  <a:lnTo>
                    <a:pt x="2363209" y="137978"/>
                  </a:lnTo>
                  <a:lnTo>
                    <a:pt x="2406176" y="134425"/>
                  </a:lnTo>
                  <a:lnTo>
                    <a:pt x="2449143" y="130776"/>
                  </a:lnTo>
                  <a:lnTo>
                    <a:pt x="2492111" y="127021"/>
                  </a:lnTo>
                  <a:lnTo>
                    <a:pt x="2535078" y="123149"/>
                  </a:lnTo>
                  <a:lnTo>
                    <a:pt x="2578046" y="119147"/>
                  </a:lnTo>
                  <a:lnTo>
                    <a:pt x="2621013" y="115000"/>
                  </a:lnTo>
                  <a:lnTo>
                    <a:pt x="2663981" y="110693"/>
                  </a:lnTo>
                  <a:lnTo>
                    <a:pt x="2706948" y="106210"/>
                  </a:lnTo>
                  <a:lnTo>
                    <a:pt x="2749915" y="101532"/>
                  </a:lnTo>
                  <a:lnTo>
                    <a:pt x="2792883" y="96645"/>
                  </a:lnTo>
                  <a:lnTo>
                    <a:pt x="2835850" y="91530"/>
                  </a:lnTo>
                  <a:lnTo>
                    <a:pt x="2878818" y="86174"/>
                  </a:lnTo>
                  <a:lnTo>
                    <a:pt x="2921785" y="80562"/>
                  </a:lnTo>
                  <a:lnTo>
                    <a:pt x="2964753" y="74681"/>
                  </a:lnTo>
                  <a:lnTo>
                    <a:pt x="3007720" y="68523"/>
                  </a:lnTo>
                  <a:lnTo>
                    <a:pt x="3050688" y="62080"/>
                  </a:lnTo>
                  <a:lnTo>
                    <a:pt x="3093655" y="55346"/>
                  </a:lnTo>
                  <a:lnTo>
                    <a:pt x="3136622" y="48318"/>
                  </a:lnTo>
                  <a:lnTo>
                    <a:pt x="3179590" y="40995"/>
                  </a:lnTo>
                  <a:lnTo>
                    <a:pt x="3222557" y="33377"/>
                  </a:lnTo>
                  <a:lnTo>
                    <a:pt x="3265525" y="25466"/>
                  </a:lnTo>
                  <a:lnTo>
                    <a:pt x="3308492" y="17264"/>
                  </a:lnTo>
                  <a:lnTo>
                    <a:pt x="3351460" y="8774"/>
                  </a:lnTo>
                  <a:lnTo>
                    <a:pt x="3394427" y="0"/>
                  </a:lnTo>
                  <a:lnTo>
                    <a:pt x="3394427" y="134167"/>
                  </a:lnTo>
                  <a:lnTo>
                    <a:pt x="3351460" y="135964"/>
                  </a:lnTo>
                  <a:lnTo>
                    <a:pt x="3308492" y="137921"/>
                  </a:lnTo>
                  <a:lnTo>
                    <a:pt x="3265525" y="140039"/>
                  </a:lnTo>
                  <a:lnTo>
                    <a:pt x="3222557" y="142318"/>
                  </a:lnTo>
                  <a:lnTo>
                    <a:pt x="3179590" y="144757"/>
                  </a:lnTo>
                  <a:lnTo>
                    <a:pt x="3136622" y="147355"/>
                  </a:lnTo>
                  <a:lnTo>
                    <a:pt x="3093655" y="150108"/>
                  </a:lnTo>
                  <a:lnTo>
                    <a:pt x="3050688" y="153013"/>
                  </a:lnTo>
                  <a:lnTo>
                    <a:pt x="3007720" y="156063"/>
                  </a:lnTo>
                  <a:lnTo>
                    <a:pt x="2964753" y="159251"/>
                  </a:lnTo>
                  <a:lnTo>
                    <a:pt x="2921785" y="162564"/>
                  </a:lnTo>
                  <a:lnTo>
                    <a:pt x="2878818" y="165992"/>
                  </a:lnTo>
                  <a:lnTo>
                    <a:pt x="2835850" y="169518"/>
                  </a:lnTo>
                  <a:lnTo>
                    <a:pt x="2792883" y="173125"/>
                  </a:lnTo>
                  <a:lnTo>
                    <a:pt x="2749915" y="176796"/>
                  </a:lnTo>
                  <a:lnTo>
                    <a:pt x="2706948" y="180511"/>
                  </a:lnTo>
                  <a:lnTo>
                    <a:pt x="2663981" y="184250"/>
                  </a:lnTo>
                  <a:lnTo>
                    <a:pt x="2621013" y="187993"/>
                  </a:lnTo>
                  <a:lnTo>
                    <a:pt x="2578046" y="191721"/>
                  </a:lnTo>
                  <a:lnTo>
                    <a:pt x="2535078" y="195415"/>
                  </a:lnTo>
                  <a:lnTo>
                    <a:pt x="2492111" y="199058"/>
                  </a:lnTo>
                  <a:lnTo>
                    <a:pt x="2449143" y="202633"/>
                  </a:lnTo>
                  <a:lnTo>
                    <a:pt x="2406176" y="206126"/>
                  </a:lnTo>
                  <a:lnTo>
                    <a:pt x="2363209" y="209524"/>
                  </a:lnTo>
                  <a:lnTo>
                    <a:pt x="2320241" y="212815"/>
                  </a:lnTo>
                  <a:lnTo>
                    <a:pt x="2277274" y="215989"/>
                  </a:lnTo>
                  <a:lnTo>
                    <a:pt x="2234306" y="219037"/>
                  </a:lnTo>
                  <a:lnTo>
                    <a:pt x="2191339" y="222087"/>
                  </a:lnTo>
                  <a:lnTo>
                    <a:pt x="2148371" y="225193"/>
                  </a:lnTo>
                  <a:lnTo>
                    <a:pt x="2105404" y="228322"/>
                  </a:lnTo>
                  <a:lnTo>
                    <a:pt x="2062436" y="231437"/>
                  </a:lnTo>
                  <a:lnTo>
                    <a:pt x="2019469" y="234490"/>
                  </a:lnTo>
                  <a:lnTo>
                    <a:pt x="1976502" y="237420"/>
                  </a:lnTo>
                  <a:lnTo>
                    <a:pt x="1933534" y="240151"/>
                  </a:lnTo>
                  <a:lnTo>
                    <a:pt x="1890567" y="242589"/>
                  </a:lnTo>
                  <a:lnTo>
                    <a:pt x="1847599" y="244595"/>
                  </a:lnTo>
                  <a:lnTo>
                    <a:pt x="1804632" y="246105"/>
                  </a:lnTo>
                  <a:lnTo>
                    <a:pt x="1761664" y="247290"/>
                  </a:lnTo>
                  <a:lnTo>
                    <a:pt x="1718697" y="248323"/>
                  </a:lnTo>
                  <a:lnTo>
                    <a:pt x="1675730" y="249354"/>
                  </a:lnTo>
                  <a:lnTo>
                    <a:pt x="1632762" y="250483"/>
                  </a:lnTo>
                  <a:lnTo>
                    <a:pt x="1589795" y="251756"/>
                  </a:lnTo>
                  <a:lnTo>
                    <a:pt x="1546827" y="253154"/>
                  </a:lnTo>
                  <a:lnTo>
                    <a:pt x="1503860" y="254615"/>
                  </a:lnTo>
                  <a:lnTo>
                    <a:pt x="1460892" y="256049"/>
                  </a:lnTo>
                  <a:lnTo>
                    <a:pt x="1417925" y="257328"/>
                  </a:lnTo>
                  <a:lnTo>
                    <a:pt x="1374957" y="258362"/>
                  </a:lnTo>
                  <a:lnTo>
                    <a:pt x="1331990" y="259195"/>
                  </a:lnTo>
                  <a:lnTo>
                    <a:pt x="1289023" y="259866"/>
                  </a:lnTo>
                  <a:lnTo>
                    <a:pt x="1246055" y="260415"/>
                  </a:lnTo>
                  <a:lnTo>
                    <a:pt x="1203088" y="260877"/>
                  </a:lnTo>
                  <a:lnTo>
                    <a:pt x="1160120" y="261282"/>
                  </a:lnTo>
                  <a:lnTo>
                    <a:pt x="1117153" y="261662"/>
                  </a:lnTo>
                  <a:lnTo>
                    <a:pt x="1074185" y="262041"/>
                  </a:lnTo>
                  <a:lnTo>
                    <a:pt x="1031218" y="262449"/>
                  </a:lnTo>
                  <a:lnTo>
                    <a:pt x="988251" y="262910"/>
                  </a:lnTo>
                  <a:lnTo>
                    <a:pt x="945283" y="263323"/>
                  </a:lnTo>
                  <a:lnTo>
                    <a:pt x="902316" y="263657"/>
                  </a:lnTo>
                  <a:lnTo>
                    <a:pt x="859348" y="263945"/>
                  </a:lnTo>
                  <a:lnTo>
                    <a:pt x="816381" y="264223"/>
                  </a:lnTo>
                  <a:lnTo>
                    <a:pt x="773413" y="264526"/>
                  </a:lnTo>
                  <a:lnTo>
                    <a:pt x="730446" y="264890"/>
                  </a:lnTo>
                  <a:lnTo>
                    <a:pt x="687478" y="265311"/>
                  </a:lnTo>
                  <a:lnTo>
                    <a:pt x="644511" y="265795"/>
                  </a:lnTo>
                  <a:lnTo>
                    <a:pt x="601544" y="266362"/>
                  </a:lnTo>
                  <a:lnTo>
                    <a:pt x="558576" y="267031"/>
                  </a:lnTo>
                  <a:lnTo>
                    <a:pt x="515609" y="267817"/>
                  </a:lnTo>
                  <a:lnTo>
                    <a:pt x="472641" y="268736"/>
                  </a:lnTo>
                  <a:lnTo>
                    <a:pt x="429674" y="269800"/>
                  </a:lnTo>
                  <a:lnTo>
                    <a:pt x="386706" y="271018"/>
                  </a:lnTo>
                  <a:lnTo>
                    <a:pt x="343739" y="272397"/>
                  </a:lnTo>
                  <a:lnTo>
                    <a:pt x="300772" y="273941"/>
                  </a:lnTo>
                  <a:lnTo>
                    <a:pt x="257804" y="275653"/>
                  </a:lnTo>
                  <a:lnTo>
                    <a:pt x="214837" y="277533"/>
                  </a:lnTo>
                  <a:lnTo>
                    <a:pt x="171869" y="279582"/>
                  </a:lnTo>
                  <a:lnTo>
                    <a:pt x="128902" y="281798"/>
                  </a:lnTo>
                  <a:lnTo>
                    <a:pt x="85934" y="284180"/>
                  </a:lnTo>
                  <a:lnTo>
                    <a:pt x="42967" y="286725"/>
                  </a:lnTo>
                  <a:lnTo>
                    <a:pt x="0" y="289432"/>
                  </a:lnTo>
                  <a:close/>
                </a:path>
              </a:pathLst>
            </a:custGeom>
            <a:solidFill>
              <a:srgbClr val="6A3D9A">
                <a:alpha val="14901"/>
              </a:srgbClr>
            </a:solidFill>
          </p:spPr>
          <p:txBody>
            <a:bodyPr/>
            <a:lstStyle/>
            <a:p/>
          </p:txBody>
        </p:sp>
        <p:sp>
          <p:nvSpPr>
            <p:cNvPr id="87" name="pl87"/>
            <p:cNvSpPr/>
            <p:nvPr/>
          </p:nvSpPr>
          <p:spPr>
            <a:xfrm>
              <a:off x="1211645" y="4356135"/>
              <a:ext cx="3394427" cy="199063"/>
            </a:xfrm>
            <a:custGeom>
              <a:avLst/>
              <a:pathLst>
                <a:path w="3394427" h="199063">
                  <a:moveTo>
                    <a:pt x="0" y="157055"/>
                  </a:moveTo>
                  <a:lnTo>
                    <a:pt x="42967" y="161573"/>
                  </a:lnTo>
                  <a:lnTo>
                    <a:pt x="85934" y="165839"/>
                  </a:lnTo>
                  <a:lnTo>
                    <a:pt x="128902" y="169847"/>
                  </a:lnTo>
                  <a:lnTo>
                    <a:pt x="171869" y="173594"/>
                  </a:lnTo>
                  <a:lnTo>
                    <a:pt x="214837" y="177075"/>
                  </a:lnTo>
                  <a:lnTo>
                    <a:pt x="257804" y="180286"/>
                  </a:lnTo>
                  <a:lnTo>
                    <a:pt x="300772" y="183225"/>
                  </a:lnTo>
                  <a:lnTo>
                    <a:pt x="343739" y="185891"/>
                  </a:lnTo>
                  <a:lnTo>
                    <a:pt x="386706" y="188282"/>
                  </a:lnTo>
                  <a:lnTo>
                    <a:pt x="429674" y="190402"/>
                  </a:lnTo>
                  <a:lnTo>
                    <a:pt x="472641" y="192255"/>
                  </a:lnTo>
                  <a:lnTo>
                    <a:pt x="515609" y="193847"/>
                  </a:lnTo>
                  <a:lnTo>
                    <a:pt x="558576" y="195188"/>
                  </a:lnTo>
                  <a:lnTo>
                    <a:pt x="601544" y="196290"/>
                  </a:lnTo>
                  <a:lnTo>
                    <a:pt x="644511" y="197167"/>
                  </a:lnTo>
                  <a:lnTo>
                    <a:pt x="687478" y="197837"/>
                  </a:lnTo>
                  <a:lnTo>
                    <a:pt x="730446" y="198314"/>
                  </a:lnTo>
                  <a:lnTo>
                    <a:pt x="773413" y="198645"/>
                  </a:lnTo>
                  <a:lnTo>
                    <a:pt x="816381" y="198889"/>
                  </a:lnTo>
                  <a:lnTo>
                    <a:pt x="859348" y="199034"/>
                  </a:lnTo>
                  <a:lnTo>
                    <a:pt x="902316" y="199063"/>
                  </a:lnTo>
                  <a:lnTo>
                    <a:pt x="945283" y="198961"/>
                  </a:lnTo>
                  <a:lnTo>
                    <a:pt x="988251" y="198709"/>
                  </a:lnTo>
                  <a:lnTo>
                    <a:pt x="1031218" y="198382"/>
                  </a:lnTo>
                  <a:lnTo>
                    <a:pt x="1074185" y="198147"/>
                  </a:lnTo>
                  <a:lnTo>
                    <a:pt x="1117153" y="197975"/>
                  </a:lnTo>
                  <a:lnTo>
                    <a:pt x="1160120" y="197826"/>
                  </a:lnTo>
                  <a:lnTo>
                    <a:pt x="1203088" y="197662"/>
                  </a:lnTo>
                  <a:lnTo>
                    <a:pt x="1246055" y="197444"/>
                  </a:lnTo>
                  <a:lnTo>
                    <a:pt x="1289023" y="197138"/>
                  </a:lnTo>
                  <a:lnTo>
                    <a:pt x="1331990" y="196713"/>
                  </a:lnTo>
                  <a:lnTo>
                    <a:pt x="1374957" y="196139"/>
                  </a:lnTo>
                  <a:lnTo>
                    <a:pt x="1417925" y="195393"/>
                  </a:lnTo>
                  <a:lnTo>
                    <a:pt x="1460892" y="194458"/>
                  </a:lnTo>
                  <a:lnTo>
                    <a:pt x="1503860" y="193558"/>
                  </a:lnTo>
                  <a:lnTo>
                    <a:pt x="1546827" y="192695"/>
                  </a:lnTo>
                  <a:lnTo>
                    <a:pt x="1589795" y="191709"/>
                  </a:lnTo>
                  <a:lnTo>
                    <a:pt x="1632762" y="190463"/>
                  </a:lnTo>
                  <a:lnTo>
                    <a:pt x="1675730" y="188867"/>
                  </a:lnTo>
                  <a:lnTo>
                    <a:pt x="1718697" y="186892"/>
                  </a:lnTo>
                  <a:lnTo>
                    <a:pt x="1761664" y="184568"/>
                  </a:lnTo>
                  <a:lnTo>
                    <a:pt x="1804632" y="181970"/>
                  </a:lnTo>
                  <a:lnTo>
                    <a:pt x="1847599" y="179198"/>
                  </a:lnTo>
                  <a:lnTo>
                    <a:pt x="1890567" y="176350"/>
                  </a:lnTo>
                  <a:lnTo>
                    <a:pt x="1933534" y="173294"/>
                  </a:lnTo>
                  <a:lnTo>
                    <a:pt x="1976502" y="169984"/>
                  </a:lnTo>
                  <a:lnTo>
                    <a:pt x="2019469" y="166461"/>
                  </a:lnTo>
                  <a:lnTo>
                    <a:pt x="2062436" y="162783"/>
                  </a:lnTo>
                  <a:lnTo>
                    <a:pt x="2105404" y="159022"/>
                  </a:lnTo>
                  <a:lnTo>
                    <a:pt x="2148371" y="155265"/>
                  </a:lnTo>
                  <a:lnTo>
                    <a:pt x="2191339" y="151608"/>
                  </a:lnTo>
                  <a:lnTo>
                    <a:pt x="2234306" y="148151"/>
                  </a:lnTo>
                  <a:lnTo>
                    <a:pt x="2277274" y="144834"/>
                  </a:lnTo>
                  <a:lnTo>
                    <a:pt x="2320241" y="141446"/>
                  </a:lnTo>
                  <a:lnTo>
                    <a:pt x="2363209" y="137978"/>
                  </a:lnTo>
                  <a:lnTo>
                    <a:pt x="2406176" y="134425"/>
                  </a:lnTo>
                  <a:lnTo>
                    <a:pt x="2449143" y="130776"/>
                  </a:lnTo>
                  <a:lnTo>
                    <a:pt x="2492111" y="127021"/>
                  </a:lnTo>
                  <a:lnTo>
                    <a:pt x="2535078" y="123149"/>
                  </a:lnTo>
                  <a:lnTo>
                    <a:pt x="2578046" y="119147"/>
                  </a:lnTo>
                  <a:lnTo>
                    <a:pt x="2621013" y="115000"/>
                  </a:lnTo>
                  <a:lnTo>
                    <a:pt x="2663981" y="110693"/>
                  </a:lnTo>
                  <a:lnTo>
                    <a:pt x="2706948" y="106210"/>
                  </a:lnTo>
                  <a:lnTo>
                    <a:pt x="2749915" y="101532"/>
                  </a:lnTo>
                  <a:lnTo>
                    <a:pt x="2792883" y="96645"/>
                  </a:lnTo>
                  <a:lnTo>
                    <a:pt x="2835850" y="91530"/>
                  </a:lnTo>
                  <a:lnTo>
                    <a:pt x="2878818" y="86174"/>
                  </a:lnTo>
                  <a:lnTo>
                    <a:pt x="2921785" y="80562"/>
                  </a:lnTo>
                  <a:lnTo>
                    <a:pt x="2964753" y="74681"/>
                  </a:lnTo>
                  <a:lnTo>
                    <a:pt x="3007720" y="68523"/>
                  </a:lnTo>
                  <a:lnTo>
                    <a:pt x="3050688" y="62080"/>
                  </a:lnTo>
                  <a:lnTo>
                    <a:pt x="3093655" y="55346"/>
                  </a:lnTo>
                  <a:lnTo>
                    <a:pt x="3136622" y="48318"/>
                  </a:lnTo>
                  <a:lnTo>
                    <a:pt x="3179590" y="40995"/>
                  </a:lnTo>
                  <a:lnTo>
                    <a:pt x="3222557" y="33377"/>
                  </a:lnTo>
                  <a:lnTo>
                    <a:pt x="3265525" y="25466"/>
                  </a:lnTo>
                  <a:lnTo>
                    <a:pt x="3308492" y="17264"/>
                  </a:lnTo>
                  <a:lnTo>
                    <a:pt x="3351460" y="8774"/>
                  </a:lnTo>
                  <a:lnTo>
                    <a:pt x="3394427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88" name="pl88"/>
            <p:cNvSpPr/>
            <p:nvPr/>
          </p:nvSpPr>
          <p:spPr>
            <a:xfrm>
              <a:off x="1211645" y="4490303"/>
              <a:ext cx="3394427" cy="155265"/>
            </a:xfrm>
            <a:custGeom>
              <a:avLst/>
              <a:pathLst>
                <a:path w="3394427" h="155265">
                  <a:moveTo>
                    <a:pt x="3394427" y="0"/>
                  </a:moveTo>
                  <a:lnTo>
                    <a:pt x="3351460" y="1796"/>
                  </a:lnTo>
                  <a:lnTo>
                    <a:pt x="3308492" y="3754"/>
                  </a:lnTo>
                  <a:lnTo>
                    <a:pt x="3265525" y="5872"/>
                  </a:lnTo>
                  <a:lnTo>
                    <a:pt x="3222557" y="8151"/>
                  </a:lnTo>
                  <a:lnTo>
                    <a:pt x="3179590" y="10590"/>
                  </a:lnTo>
                  <a:lnTo>
                    <a:pt x="3136622" y="13187"/>
                  </a:lnTo>
                  <a:lnTo>
                    <a:pt x="3093655" y="15941"/>
                  </a:lnTo>
                  <a:lnTo>
                    <a:pt x="3050688" y="18845"/>
                  </a:lnTo>
                  <a:lnTo>
                    <a:pt x="3007720" y="21896"/>
                  </a:lnTo>
                  <a:lnTo>
                    <a:pt x="2964753" y="25083"/>
                  </a:lnTo>
                  <a:lnTo>
                    <a:pt x="2921785" y="28397"/>
                  </a:lnTo>
                  <a:lnTo>
                    <a:pt x="2878818" y="31824"/>
                  </a:lnTo>
                  <a:lnTo>
                    <a:pt x="2835850" y="35350"/>
                  </a:lnTo>
                  <a:lnTo>
                    <a:pt x="2792883" y="38958"/>
                  </a:lnTo>
                  <a:lnTo>
                    <a:pt x="2749915" y="42629"/>
                  </a:lnTo>
                  <a:lnTo>
                    <a:pt x="2706948" y="46343"/>
                  </a:lnTo>
                  <a:lnTo>
                    <a:pt x="2663981" y="50082"/>
                  </a:lnTo>
                  <a:lnTo>
                    <a:pt x="2621013" y="53825"/>
                  </a:lnTo>
                  <a:lnTo>
                    <a:pt x="2578046" y="57553"/>
                  </a:lnTo>
                  <a:lnTo>
                    <a:pt x="2535078" y="61247"/>
                  </a:lnTo>
                  <a:lnTo>
                    <a:pt x="2492111" y="64890"/>
                  </a:lnTo>
                  <a:lnTo>
                    <a:pt x="2449143" y="68466"/>
                  </a:lnTo>
                  <a:lnTo>
                    <a:pt x="2406176" y="71959"/>
                  </a:lnTo>
                  <a:lnTo>
                    <a:pt x="2363209" y="75357"/>
                  </a:lnTo>
                  <a:lnTo>
                    <a:pt x="2320241" y="78648"/>
                  </a:lnTo>
                  <a:lnTo>
                    <a:pt x="2277274" y="81821"/>
                  </a:lnTo>
                  <a:lnTo>
                    <a:pt x="2234306" y="84870"/>
                  </a:lnTo>
                  <a:lnTo>
                    <a:pt x="2191339" y="87919"/>
                  </a:lnTo>
                  <a:lnTo>
                    <a:pt x="2148371" y="91026"/>
                  </a:lnTo>
                  <a:lnTo>
                    <a:pt x="2105404" y="94155"/>
                  </a:lnTo>
                  <a:lnTo>
                    <a:pt x="2062436" y="97269"/>
                  </a:lnTo>
                  <a:lnTo>
                    <a:pt x="2019469" y="100323"/>
                  </a:lnTo>
                  <a:lnTo>
                    <a:pt x="1976502" y="103253"/>
                  </a:lnTo>
                  <a:lnTo>
                    <a:pt x="1933534" y="105983"/>
                  </a:lnTo>
                  <a:lnTo>
                    <a:pt x="1890567" y="108422"/>
                  </a:lnTo>
                  <a:lnTo>
                    <a:pt x="1847599" y="110428"/>
                  </a:lnTo>
                  <a:lnTo>
                    <a:pt x="1804632" y="111937"/>
                  </a:lnTo>
                  <a:lnTo>
                    <a:pt x="1761664" y="113122"/>
                  </a:lnTo>
                  <a:lnTo>
                    <a:pt x="1718697" y="114156"/>
                  </a:lnTo>
                  <a:lnTo>
                    <a:pt x="1675730" y="115186"/>
                  </a:lnTo>
                  <a:lnTo>
                    <a:pt x="1632762" y="116316"/>
                  </a:lnTo>
                  <a:lnTo>
                    <a:pt x="1589795" y="117588"/>
                  </a:lnTo>
                  <a:lnTo>
                    <a:pt x="1546827" y="118987"/>
                  </a:lnTo>
                  <a:lnTo>
                    <a:pt x="1503860" y="120448"/>
                  </a:lnTo>
                  <a:lnTo>
                    <a:pt x="1460892" y="121882"/>
                  </a:lnTo>
                  <a:lnTo>
                    <a:pt x="1417925" y="123160"/>
                  </a:lnTo>
                  <a:lnTo>
                    <a:pt x="1374957" y="124195"/>
                  </a:lnTo>
                  <a:lnTo>
                    <a:pt x="1331990" y="125027"/>
                  </a:lnTo>
                  <a:lnTo>
                    <a:pt x="1289023" y="125698"/>
                  </a:lnTo>
                  <a:lnTo>
                    <a:pt x="1246055" y="126247"/>
                  </a:lnTo>
                  <a:lnTo>
                    <a:pt x="1203088" y="126709"/>
                  </a:lnTo>
                  <a:lnTo>
                    <a:pt x="1160120" y="127115"/>
                  </a:lnTo>
                  <a:lnTo>
                    <a:pt x="1117153" y="127494"/>
                  </a:lnTo>
                  <a:lnTo>
                    <a:pt x="1074185" y="127874"/>
                  </a:lnTo>
                  <a:lnTo>
                    <a:pt x="1031218" y="128281"/>
                  </a:lnTo>
                  <a:lnTo>
                    <a:pt x="988251" y="128743"/>
                  </a:lnTo>
                  <a:lnTo>
                    <a:pt x="945283" y="129156"/>
                  </a:lnTo>
                  <a:lnTo>
                    <a:pt x="902316" y="129489"/>
                  </a:lnTo>
                  <a:lnTo>
                    <a:pt x="859348" y="129778"/>
                  </a:lnTo>
                  <a:lnTo>
                    <a:pt x="816381" y="130056"/>
                  </a:lnTo>
                  <a:lnTo>
                    <a:pt x="773413" y="130358"/>
                  </a:lnTo>
                  <a:lnTo>
                    <a:pt x="730446" y="130722"/>
                  </a:lnTo>
                  <a:lnTo>
                    <a:pt x="687478" y="131143"/>
                  </a:lnTo>
                  <a:lnTo>
                    <a:pt x="644511" y="131628"/>
                  </a:lnTo>
                  <a:lnTo>
                    <a:pt x="601544" y="132195"/>
                  </a:lnTo>
                  <a:lnTo>
                    <a:pt x="558576" y="132863"/>
                  </a:lnTo>
                  <a:lnTo>
                    <a:pt x="515609" y="133650"/>
                  </a:lnTo>
                  <a:lnTo>
                    <a:pt x="472641" y="134569"/>
                  </a:lnTo>
                  <a:lnTo>
                    <a:pt x="429674" y="135633"/>
                  </a:lnTo>
                  <a:lnTo>
                    <a:pt x="386706" y="136851"/>
                  </a:lnTo>
                  <a:lnTo>
                    <a:pt x="343739" y="138229"/>
                  </a:lnTo>
                  <a:lnTo>
                    <a:pt x="300772" y="139773"/>
                  </a:lnTo>
                  <a:lnTo>
                    <a:pt x="257804" y="141485"/>
                  </a:lnTo>
                  <a:lnTo>
                    <a:pt x="214837" y="143366"/>
                  </a:lnTo>
                  <a:lnTo>
                    <a:pt x="171869" y="145414"/>
                  </a:lnTo>
                  <a:lnTo>
                    <a:pt x="128902" y="147631"/>
                  </a:lnTo>
                  <a:lnTo>
                    <a:pt x="85934" y="150012"/>
                  </a:lnTo>
                  <a:lnTo>
                    <a:pt x="42967" y="152558"/>
                  </a:lnTo>
                  <a:lnTo>
                    <a:pt x="0" y="155265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89" name="pl89"/>
            <p:cNvSpPr/>
            <p:nvPr/>
          </p:nvSpPr>
          <p:spPr>
            <a:xfrm>
              <a:off x="1211645" y="4423219"/>
              <a:ext cx="3394427" cy="164518"/>
            </a:xfrm>
            <a:custGeom>
              <a:avLst/>
              <a:pathLst>
                <a:path w="3394427" h="164518">
                  <a:moveTo>
                    <a:pt x="0" y="156160"/>
                  </a:moveTo>
                  <a:lnTo>
                    <a:pt x="42967" y="157066"/>
                  </a:lnTo>
                  <a:lnTo>
                    <a:pt x="85934" y="157926"/>
                  </a:lnTo>
                  <a:lnTo>
                    <a:pt x="128902" y="158739"/>
                  </a:lnTo>
                  <a:lnTo>
                    <a:pt x="171869" y="159504"/>
                  </a:lnTo>
                  <a:lnTo>
                    <a:pt x="214837" y="160220"/>
                  </a:lnTo>
                  <a:lnTo>
                    <a:pt x="257804" y="160886"/>
                  </a:lnTo>
                  <a:lnTo>
                    <a:pt x="300772" y="161499"/>
                  </a:lnTo>
                  <a:lnTo>
                    <a:pt x="343739" y="162060"/>
                  </a:lnTo>
                  <a:lnTo>
                    <a:pt x="386706" y="162567"/>
                  </a:lnTo>
                  <a:lnTo>
                    <a:pt x="429674" y="163018"/>
                  </a:lnTo>
                  <a:lnTo>
                    <a:pt x="472641" y="163412"/>
                  </a:lnTo>
                  <a:lnTo>
                    <a:pt x="515609" y="163748"/>
                  </a:lnTo>
                  <a:lnTo>
                    <a:pt x="558576" y="164025"/>
                  </a:lnTo>
                  <a:lnTo>
                    <a:pt x="601544" y="164242"/>
                  </a:lnTo>
                  <a:lnTo>
                    <a:pt x="644511" y="164398"/>
                  </a:lnTo>
                  <a:lnTo>
                    <a:pt x="687478" y="164490"/>
                  </a:lnTo>
                  <a:lnTo>
                    <a:pt x="730446" y="164518"/>
                  </a:lnTo>
                  <a:lnTo>
                    <a:pt x="773413" y="164502"/>
                  </a:lnTo>
                  <a:lnTo>
                    <a:pt x="816381" y="164472"/>
                  </a:lnTo>
                  <a:lnTo>
                    <a:pt x="859348" y="164406"/>
                  </a:lnTo>
                  <a:lnTo>
                    <a:pt x="902316" y="164276"/>
                  </a:lnTo>
                  <a:lnTo>
                    <a:pt x="945283" y="164058"/>
                  </a:lnTo>
                  <a:lnTo>
                    <a:pt x="988251" y="163726"/>
                  </a:lnTo>
                  <a:lnTo>
                    <a:pt x="1031218" y="163332"/>
                  </a:lnTo>
                  <a:lnTo>
                    <a:pt x="1074185" y="163010"/>
                  </a:lnTo>
                  <a:lnTo>
                    <a:pt x="1117153" y="162734"/>
                  </a:lnTo>
                  <a:lnTo>
                    <a:pt x="1160120" y="162471"/>
                  </a:lnTo>
                  <a:lnTo>
                    <a:pt x="1203088" y="162185"/>
                  </a:lnTo>
                  <a:lnTo>
                    <a:pt x="1246055" y="161846"/>
                  </a:lnTo>
                  <a:lnTo>
                    <a:pt x="1289023" y="161418"/>
                  </a:lnTo>
                  <a:lnTo>
                    <a:pt x="1331990" y="160870"/>
                  </a:lnTo>
                  <a:lnTo>
                    <a:pt x="1374957" y="160167"/>
                  </a:lnTo>
                  <a:lnTo>
                    <a:pt x="1417925" y="159277"/>
                  </a:lnTo>
                  <a:lnTo>
                    <a:pt x="1460892" y="158170"/>
                  </a:lnTo>
                  <a:lnTo>
                    <a:pt x="1503860" y="157003"/>
                  </a:lnTo>
                  <a:lnTo>
                    <a:pt x="1546827" y="155841"/>
                  </a:lnTo>
                  <a:lnTo>
                    <a:pt x="1589795" y="154649"/>
                  </a:lnTo>
                  <a:lnTo>
                    <a:pt x="1632762" y="153389"/>
                  </a:lnTo>
                  <a:lnTo>
                    <a:pt x="1675730" y="152027"/>
                  </a:lnTo>
                  <a:lnTo>
                    <a:pt x="1718697" y="150524"/>
                  </a:lnTo>
                  <a:lnTo>
                    <a:pt x="1761664" y="148845"/>
                  </a:lnTo>
                  <a:lnTo>
                    <a:pt x="1804632" y="146954"/>
                  </a:lnTo>
                  <a:lnTo>
                    <a:pt x="1847599" y="144813"/>
                  </a:lnTo>
                  <a:lnTo>
                    <a:pt x="1890567" y="142386"/>
                  </a:lnTo>
                  <a:lnTo>
                    <a:pt x="1933534" y="139639"/>
                  </a:lnTo>
                  <a:lnTo>
                    <a:pt x="1976502" y="136618"/>
                  </a:lnTo>
                  <a:lnTo>
                    <a:pt x="2019469" y="133392"/>
                  </a:lnTo>
                  <a:lnTo>
                    <a:pt x="2062436" y="130026"/>
                  </a:lnTo>
                  <a:lnTo>
                    <a:pt x="2105404" y="126589"/>
                  </a:lnTo>
                  <a:lnTo>
                    <a:pt x="2148371" y="123145"/>
                  </a:lnTo>
                  <a:lnTo>
                    <a:pt x="2191339" y="119764"/>
                  </a:lnTo>
                  <a:lnTo>
                    <a:pt x="2234306" y="116511"/>
                  </a:lnTo>
                  <a:lnTo>
                    <a:pt x="2277274" y="113327"/>
                  </a:lnTo>
                  <a:lnTo>
                    <a:pt x="2320241" y="110047"/>
                  </a:lnTo>
                  <a:lnTo>
                    <a:pt x="2363209" y="106668"/>
                  </a:lnTo>
                  <a:lnTo>
                    <a:pt x="2406176" y="103192"/>
                  </a:lnTo>
                  <a:lnTo>
                    <a:pt x="2449143" y="99621"/>
                  </a:lnTo>
                  <a:lnTo>
                    <a:pt x="2492111" y="95956"/>
                  </a:lnTo>
                  <a:lnTo>
                    <a:pt x="2535078" y="92198"/>
                  </a:lnTo>
                  <a:lnTo>
                    <a:pt x="2578046" y="88350"/>
                  </a:lnTo>
                  <a:lnTo>
                    <a:pt x="2621013" y="84413"/>
                  </a:lnTo>
                  <a:lnTo>
                    <a:pt x="2663981" y="80388"/>
                  </a:lnTo>
                  <a:lnTo>
                    <a:pt x="2706948" y="76277"/>
                  </a:lnTo>
                  <a:lnTo>
                    <a:pt x="2749915" y="72080"/>
                  </a:lnTo>
                  <a:lnTo>
                    <a:pt x="2792883" y="67801"/>
                  </a:lnTo>
                  <a:lnTo>
                    <a:pt x="2835850" y="63440"/>
                  </a:lnTo>
                  <a:lnTo>
                    <a:pt x="2878818" y="58999"/>
                  </a:lnTo>
                  <a:lnTo>
                    <a:pt x="2921785" y="54479"/>
                  </a:lnTo>
                  <a:lnTo>
                    <a:pt x="2964753" y="49882"/>
                  </a:lnTo>
                  <a:lnTo>
                    <a:pt x="3007720" y="45209"/>
                  </a:lnTo>
                  <a:lnTo>
                    <a:pt x="3050688" y="40463"/>
                  </a:lnTo>
                  <a:lnTo>
                    <a:pt x="3093655" y="35643"/>
                  </a:lnTo>
                  <a:lnTo>
                    <a:pt x="3136622" y="30752"/>
                  </a:lnTo>
                  <a:lnTo>
                    <a:pt x="3179590" y="25792"/>
                  </a:lnTo>
                  <a:lnTo>
                    <a:pt x="3222557" y="20764"/>
                  </a:lnTo>
                  <a:lnTo>
                    <a:pt x="3265525" y="15669"/>
                  </a:lnTo>
                  <a:lnTo>
                    <a:pt x="3308492" y="10509"/>
                  </a:lnTo>
                  <a:lnTo>
                    <a:pt x="3351460" y="5285"/>
                  </a:lnTo>
                  <a:lnTo>
                    <a:pt x="3394427" y="0"/>
                  </a:lnTo>
                </a:path>
              </a:pathLst>
            </a:custGeom>
            <a:ln w="24391" cap="flat">
              <a:solidFill>
                <a:srgbClr val="6A3D9A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0" name="pt90"/>
            <p:cNvSpPr/>
            <p:nvPr/>
          </p:nvSpPr>
          <p:spPr>
            <a:xfrm>
              <a:off x="1169203" y="4548097"/>
              <a:ext cx="84883" cy="84883"/>
            </a:xfrm>
            <a:prstGeom prst="ellipse">
              <a:avLst/>
            </a:prstGeom>
            <a:solidFill>
              <a:srgbClr val="6A3D9A">
                <a:alpha val="100000"/>
              </a:srgbClr>
            </a:solidFill>
            <a:ln w="9000" cap="rnd">
              <a:solidFill>
                <a:srgbClr val="6A3D9A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1" name="pt91"/>
            <p:cNvSpPr/>
            <p:nvPr/>
          </p:nvSpPr>
          <p:spPr>
            <a:xfrm>
              <a:off x="1909159" y="4508641"/>
              <a:ext cx="84883" cy="84883"/>
            </a:xfrm>
            <a:prstGeom prst="ellipse">
              <a:avLst/>
            </a:prstGeom>
            <a:solidFill>
              <a:srgbClr val="6A3D9A">
                <a:alpha val="100000"/>
              </a:srgbClr>
            </a:solidFill>
            <a:ln w="9000" cap="rnd">
              <a:solidFill>
                <a:srgbClr val="6A3D9A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2" name="pt92"/>
            <p:cNvSpPr/>
            <p:nvPr/>
          </p:nvSpPr>
          <p:spPr>
            <a:xfrm>
              <a:off x="2166359" y="4548097"/>
              <a:ext cx="84883" cy="84883"/>
            </a:xfrm>
            <a:prstGeom prst="ellipse">
              <a:avLst/>
            </a:prstGeom>
            <a:solidFill>
              <a:srgbClr val="6A3D9A">
                <a:alpha val="100000"/>
              </a:srgbClr>
            </a:solidFill>
            <a:ln w="9000" cap="rnd">
              <a:solidFill>
                <a:srgbClr val="6A3D9A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3" name="pt93"/>
            <p:cNvSpPr/>
            <p:nvPr/>
          </p:nvSpPr>
          <p:spPr>
            <a:xfrm>
              <a:off x="2474477" y="4548097"/>
              <a:ext cx="84883" cy="84883"/>
            </a:xfrm>
            <a:prstGeom prst="ellipse">
              <a:avLst/>
            </a:prstGeom>
            <a:solidFill>
              <a:srgbClr val="6A3D9A">
                <a:alpha val="100000"/>
              </a:srgbClr>
            </a:solidFill>
            <a:ln w="9000" cap="rnd">
              <a:solidFill>
                <a:srgbClr val="6A3D9A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4" name="pt94"/>
            <p:cNvSpPr/>
            <p:nvPr/>
          </p:nvSpPr>
          <p:spPr>
            <a:xfrm>
              <a:off x="2622790" y="4548097"/>
              <a:ext cx="84883" cy="84883"/>
            </a:xfrm>
            <a:prstGeom prst="ellipse">
              <a:avLst/>
            </a:prstGeom>
            <a:solidFill>
              <a:srgbClr val="6A3D9A">
                <a:alpha val="100000"/>
              </a:srgbClr>
            </a:solidFill>
            <a:ln w="9000" cap="rnd">
              <a:solidFill>
                <a:srgbClr val="6A3D9A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5" name="pt95"/>
            <p:cNvSpPr/>
            <p:nvPr/>
          </p:nvSpPr>
          <p:spPr>
            <a:xfrm>
              <a:off x="2779337" y="4508641"/>
              <a:ext cx="84883" cy="84883"/>
            </a:xfrm>
            <a:prstGeom prst="ellipse">
              <a:avLst/>
            </a:prstGeom>
            <a:solidFill>
              <a:srgbClr val="6A3D9A">
                <a:alpha val="100000"/>
              </a:srgbClr>
            </a:solidFill>
            <a:ln w="9000" cap="rnd">
              <a:solidFill>
                <a:srgbClr val="6A3D9A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6" name="pt96"/>
            <p:cNvSpPr/>
            <p:nvPr/>
          </p:nvSpPr>
          <p:spPr>
            <a:xfrm>
              <a:off x="3048977" y="4548097"/>
              <a:ext cx="84883" cy="84883"/>
            </a:xfrm>
            <a:prstGeom prst="ellipse">
              <a:avLst/>
            </a:prstGeom>
            <a:solidFill>
              <a:srgbClr val="6A3D9A">
                <a:alpha val="100000"/>
              </a:srgbClr>
            </a:solidFill>
            <a:ln w="9000" cap="rnd">
              <a:solidFill>
                <a:srgbClr val="6A3D9A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7" name="pt97"/>
            <p:cNvSpPr/>
            <p:nvPr/>
          </p:nvSpPr>
          <p:spPr>
            <a:xfrm>
              <a:off x="3408697" y="4508641"/>
              <a:ext cx="84883" cy="84883"/>
            </a:xfrm>
            <a:prstGeom prst="ellipse">
              <a:avLst/>
            </a:prstGeom>
            <a:solidFill>
              <a:srgbClr val="6A3D9A">
                <a:alpha val="100000"/>
              </a:srgbClr>
            </a:solidFill>
            <a:ln w="9000" cap="rnd">
              <a:solidFill>
                <a:srgbClr val="6A3D9A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8" name="pt98"/>
            <p:cNvSpPr/>
            <p:nvPr/>
          </p:nvSpPr>
          <p:spPr>
            <a:xfrm>
              <a:off x="3727694" y="4429728"/>
              <a:ext cx="84883" cy="84883"/>
            </a:xfrm>
            <a:prstGeom prst="ellipse">
              <a:avLst/>
            </a:prstGeom>
            <a:solidFill>
              <a:srgbClr val="6A3D9A">
                <a:alpha val="100000"/>
              </a:srgbClr>
            </a:solidFill>
            <a:ln w="9000" cap="rnd">
              <a:solidFill>
                <a:srgbClr val="6A3D9A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9" name="pt99"/>
            <p:cNvSpPr/>
            <p:nvPr/>
          </p:nvSpPr>
          <p:spPr>
            <a:xfrm>
              <a:off x="4563630" y="4390271"/>
              <a:ext cx="84883" cy="84883"/>
            </a:xfrm>
            <a:prstGeom prst="ellipse">
              <a:avLst/>
            </a:prstGeom>
            <a:solidFill>
              <a:srgbClr val="6A3D9A">
                <a:alpha val="100000"/>
              </a:srgbClr>
            </a:solidFill>
            <a:ln w="9000" cap="rnd">
              <a:solidFill>
                <a:srgbClr val="6A3D9A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0" name="pl100"/>
            <p:cNvSpPr/>
            <p:nvPr/>
          </p:nvSpPr>
          <p:spPr>
            <a:xfrm>
              <a:off x="1041923" y="5522901"/>
              <a:ext cx="3733870" cy="0"/>
            </a:xfrm>
            <a:custGeom>
              <a:avLst/>
              <a:pathLst>
                <a:path w="3733870" h="0">
                  <a:moveTo>
                    <a:pt x="0" y="0"/>
                  </a:moveTo>
                  <a:lnTo>
                    <a:pt x="3733870" y="0"/>
                  </a:lnTo>
                  <a:lnTo>
                    <a:pt x="373387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1" name="pl101"/>
            <p:cNvSpPr/>
            <p:nvPr/>
          </p:nvSpPr>
          <p:spPr>
            <a:xfrm>
              <a:off x="1041923" y="5404532"/>
              <a:ext cx="3733870" cy="0"/>
            </a:xfrm>
            <a:custGeom>
              <a:avLst/>
              <a:pathLst>
                <a:path w="3733870" h="0">
                  <a:moveTo>
                    <a:pt x="0" y="0"/>
                  </a:moveTo>
                  <a:lnTo>
                    <a:pt x="3733870" y="0"/>
                  </a:lnTo>
                  <a:lnTo>
                    <a:pt x="373387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2" name="pl102"/>
            <p:cNvSpPr/>
            <p:nvPr/>
          </p:nvSpPr>
          <p:spPr>
            <a:xfrm>
              <a:off x="1041923" y="5286162"/>
              <a:ext cx="3733870" cy="0"/>
            </a:xfrm>
            <a:custGeom>
              <a:avLst/>
              <a:pathLst>
                <a:path w="3733870" h="0">
                  <a:moveTo>
                    <a:pt x="0" y="0"/>
                  </a:moveTo>
                  <a:lnTo>
                    <a:pt x="3733870" y="0"/>
                  </a:lnTo>
                  <a:lnTo>
                    <a:pt x="373387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3" name="pl103"/>
            <p:cNvSpPr/>
            <p:nvPr/>
          </p:nvSpPr>
          <p:spPr>
            <a:xfrm>
              <a:off x="1041923" y="5167792"/>
              <a:ext cx="3733870" cy="0"/>
            </a:xfrm>
            <a:custGeom>
              <a:avLst/>
              <a:pathLst>
                <a:path w="3733870" h="0">
                  <a:moveTo>
                    <a:pt x="0" y="0"/>
                  </a:moveTo>
                  <a:lnTo>
                    <a:pt x="3733870" y="0"/>
                  </a:lnTo>
                  <a:lnTo>
                    <a:pt x="373387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4" name="pl104"/>
            <p:cNvSpPr/>
            <p:nvPr/>
          </p:nvSpPr>
          <p:spPr>
            <a:xfrm>
              <a:off x="1594442" y="5125766"/>
              <a:ext cx="0" cy="487544"/>
            </a:xfrm>
            <a:custGeom>
              <a:avLst/>
              <a:pathLst>
                <a:path w="0" h="487544">
                  <a:moveTo>
                    <a:pt x="0" y="48754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5" name="pl105"/>
            <p:cNvSpPr/>
            <p:nvPr/>
          </p:nvSpPr>
          <p:spPr>
            <a:xfrm>
              <a:off x="2327574" y="5125766"/>
              <a:ext cx="0" cy="487544"/>
            </a:xfrm>
            <a:custGeom>
              <a:avLst/>
              <a:pathLst>
                <a:path w="0" h="487544">
                  <a:moveTo>
                    <a:pt x="0" y="48754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6" name="pl106"/>
            <p:cNvSpPr/>
            <p:nvPr/>
          </p:nvSpPr>
          <p:spPr>
            <a:xfrm>
              <a:off x="3060706" y="5125766"/>
              <a:ext cx="0" cy="487544"/>
            </a:xfrm>
            <a:custGeom>
              <a:avLst/>
              <a:pathLst>
                <a:path w="0" h="487544">
                  <a:moveTo>
                    <a:pt x="0" y="48754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7" name="pl107"/>
            <p:cNvSpPr/>
            <p:nvPr/>
          </p:nvSpPr>
          <p:spPr>
            <a:xfrm>
              <a:off x="3793839" y="5125766"/>
              <a:ext cx="0" cy="487544"/>
            </a:xfrm>
            <a:custGeom>
              <a:avLst/>
              <a:pathLst>
                <a:path w="0" h="487544">
                  <a:moveTo>
                    <a:pt x="0" y="48754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8" name="pl108"/>
            <p:cNvSpPr/>
            <p:nvPr/>
          </p:nvSpPr>
          <p:spPr>
            <a:xfrm>
              <a:off x="4526971" y="5125766"/>
              <a:ext cx="0" cy="487544"/>
            </a:xfrm>
            <a:custGeom>
              <a:avLst/>
              <a:pathLst>
                <a:path w="0" h="487544">
                  <a:moveTo>
                    <a:pt x="0" y="48754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9" name="pl109"/>
            <p:cNvSpPr/>
            <p:nvPr/>
          </p:nvSpPr>
          <p:spPr>
            <a:xfrm>
              <a:off x="1041923" y="5582086"/>
              <a:ext cx="3733870" cy="0"/>
            </a:xfrm>
            <a:custGeom>
              <a:avLst/>
              <a:pathLst>
                <a:path w="3733870" h="0">
                  <a:moveTo>
                    <a:pt x="0" y="0"/>
                  </a:moveTo>
                  <a:lnTo>
                    <a:pt x="3733870" y="0"/>
                  </a:lnTo>
                  <a:lnTo>
                    <a:pt x="373387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0" name="pl110"/>
            <p:cNvSpPr/>
            <p:nvPr/>
          </p:nvSpPr>
          <p:spPr>
            <a:xfrm>
              <a:off x="1041923" y="5463716"/>
              <a:ext cx="3733870" cy="0"/>
            </a:xfrm>
            <a:custGeom>
              <a:avLst/>
              <a:pathLst>
                <a:path w="3733870" h="0">
                  <a:moveTo>
                    <a:pt x="0" y="0"/>
                  </a:moveTo>
                  <a:lnTo>
                    <a:pt x="3733870" y="0"/>
                  </a:lnTo>
                  <a:lnTo>
                    <a:pt x="373387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1" name="pl111"/>
            <p:cNvSpPr/>
            <p:nvPr/>
          </p:nvSpPr>
          <p:spPr>
            <a:xfrm>
              <a:off x="1041923" y="5345347"/>
              <a:ext cx="3733870" cy="0"/>
            </a:xfrm>
            <a:custGeom>
              <a:avLst/>
              <a:pathLst>
                <a:path w="3733870" h="0">
                  <a:moveTo>
                    <a:pt x="0" y="0"/>
                  </a:moveTo>
                  <a:lnTo>
                    <a:pt x="3733870" y="0"/>
                  </a:lnTo>
                  <a:lnTo>
                    <a:pt x="373387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2" name="pl112"/>
            <p:cNvSpPr/>
            <p:nvPr/>
          </p:nvSpPr>
          <p:spPr>
            <a:xfrm>
              <a:off x="1041923" y="5226977"/>
              <a:ext cx="3733870" cy="0"/>
            </a:xfrm>
            <a:custGeom>
              <a:avLst/>
              <a:pathLst>
                <a:path w="3733870" h="0">
                  <a:moveTo>
                    <a:pt x="0" y="0"/>
                  </a:moveTo>
                  <a:lnTo>
                    <a:pt x="3733870" y="0"/>
                  </a:lnTo>
                  <a:lnTo>
                    <a:pt x="373387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3" name="pl113"/>
            <p:cNvSpPr/>
            <p:nvPr/>
          </p:nvSpPr>
          <p:spPr>
            <a:xfrm>
              <a:off x="1227875" y="5125766"/>
              <a:ext cx="0" cy="487544"/>
            </a:xfrm>
            <a:custGeom>
              <a:avLst/>
              <a:pathLst>
                <a:path w="0" h="487544">
                  <a:moveTo>
                    <a:pt x="0" y="48754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4" name="pl114"/>
            <p:cNvSpPr/>
            <p:nvPr/>
          </p:nvSpPr>
          <p:spPr>
            <a:xfrm>
              <a:off x="1961008" y="5125766"/>
              <a:ext cx="0" cy="487544"/>
            </a:xfrm>
            <a:custGeom>
              <a:avLst/>
              <a:pathLst>
                <a:path w="0" h="487544">
                  <a:moveTo>
                    <a:pt x="0" y="48754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5" name="pl115"/>
            <p:cNvSpPr/>
            <p:nvPr/>
          </p:nvSpPr>
          <p:spPr>
            <a:xfrm>
              <a:off x="2694140" y="5125766"/>
              <a:ext cx="0" cy="487544"/>
            </a:xfrm>
            <a:custGeom>
              <a:avLst/>
              <a:pathLst>
                <a:path w="0" h="487544">
                  <a:moveTo>
                    <a:pt x="0" y="48754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6" name="pl116"/>
            <p:cNvSpPr/>
            <p:nvPr/>
          </p:nvSpPr>
          <p:spPr>
            <a:xfrm>
              <a:off x="3427273" y="5125766"/>
              <a:ext cx="0" cy="487544"/>
            </a:xfrm>
            <a:custGeom>
              <a:avLst/>
              <a:pathLst>
                <a:path w="0" h="487544">
                  <a:moveTo>
                    <a:pt x="0" y="48754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7" name="pl117"/>
            <p:cNvSpPr/>
            <p:nvPr/>
          </p:nvSpPr>
          <p:spPr>
            <a:xfrm>
              <a:off x="4160405" y="5125766"/>
              <a:ext cx="0" cy="487544"/>
            </a:xfrm>
            <a:custGeom>
              <a:avLst/>
              <a:pathLst>
                <a:path w="0" h="487544">
                  <a:moveTo>
                    <a:pt x="0" y="48754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8" name="pg118"/>
            <p:cNvSpPr/>
            <p:nvPr/>
          </p:nvSpPr>
          <p:spPr>
            <a:xfrm>
              <a:off x="1211645" y="5189263"/>
              <a:ext cx="3394427" cy="360011"/>
            </a:xfrm>
            <a:custGeom>
              <a:avLst/>
              <a:pathLst>
                <a:path w="3394427" h="360011">
                  <a:moveTo>
                    <a:pt x="0" y="180116"/>
                  </a:moveTo>
                  <a:lnTo>
                    <a:pt x="42967" y="183109"/>
                  </a:lnTo>
                  <a:lnTo>
                    <a:pt x="85934" y="185892"/>
                  </a:lnTo>
                  <a:lnTo>
                    <a:pt x="128902" y="188461"/>
                  </a:lnTo>
                  <a:lnTo>
                    <a:pt x="171869" y="190809"/>
                  </a:lnTo>
                  <a:lnTo>
                    <a:pt x="214837" y="192934"/>
                  </a:lnTo>
                  <a:lnTo>
                    <a:pt x="257804" y="194831"/>
                  </a:lnTo>
                  <a:lnTo>
                    <a:pt x="300772" y="196499"/>
                  </a:lnTo>
                  <a:lnTo>
                    <a:pt x="343739" y="197935"/>
                  </a:lnTo>
                  <a:lnTo>
                    <a:pt x="386706" y="199142"/>
                  </a:lnTo>
                  <a:lnTo>
                    <a:pt x="429674" y="200124"/>
                  </a:lnTo>
                  <a:lnTo>
                    <a:pt x="472641" y="200888"/>
                  </a:lnTo>
                  <a:lnTo>
                    <a:pt x="515609" y="201444"/>
                  </a:lnTo>
                  <a:lnTo>
                    <a:pt x="558576" y="201807"/>
                  </a:lnTo>
                  <a:lnTo>
                    <a:pt x="601544" y="201995"/>
                  </a:lnTo>
                  <a:lnTo>
                    <a:pt x="644511" y="202028"/>
                  </a:lnTo>
                  <a:lnTo>
                    <a:pt x="687478" y="201929"/>
                  </a:lnTo>
                  <a:lnTo>
                    <a:pt x="730446" y="201724"/>
                  </a:lnTo>
                  <a:lnTo>
                    <a:pt x="773413" y="201441"/>
                  </a:lnTo>
                  <a:lnTo>
                    <a:pt x="816381" y="201115"/>
                  </a:lnTo>
                  <a:lnTo>
                    <a:pt x="859348" y="200766"/>
                  </a:lnTo>
                  <a:lnTo>
                    <a:pt x="902316" y="200411"/>
                  </a:lnTo>
                  <a:lnTo>
                    <a:pt x="945283" y="200069"/>
                  </a:lnTo>
                  <a:lnTo>
                    <a:pt x="988251" y="199755"/>
                  </a:lnTo>
                  <a:lnTo>
                    <a:pt x="1031218" y="199504"/>
                  </a:lnTo>
                  <a:lnTo>
                    <a:pt x="1074185" y="199360"/>
                  </a:lnTo>
                  <a:lnTo>
                    <a:pt x="1117153" y="199318"/>
                  </a:lnTo>
                  <a:lnTo>
                    <a:pt x="1160120" y="199368"/>
                  </a:lnTo>
                  <a:lnTo>
                    <a:pt x="1203088" y="199500"/>
                  </a:lnTo>
                  <a:lnTo>
                    <a:pt x="1246055" y="199706"/>
                  </a:lnTo>
                  <a:lnTo>
                    <a:pt x="1289023" y="199980"/>
                  </a:lnTo>
                  <a:lnTo>
                    <a:pt x="1331990" y="200325"/>
                  </a:lnTo>
                  <a:lnTo>
                    <a:pt x="1374957" y="200743"/>
                  </a:lnTo>
                  <a:lnTo>
                    <a:pt x="1417925" y="201244"/>
                  </a:lnTo>
                  <a:lnTo>
                    <a:pt x="1460892" y="201854"/>
                  </a:lnTo>
                  <a:lnTo>
                    <a:pt x="1503860" y="203137"/>
                  </a:lnTo>
                  <a:lnTo>
                    <a:pt x="1546827" y="205115"/>
                  </a:lnTo>
                  <a:lnTo>
                    <a:pt x="1589795" y="207433"/>
                  </a:lnTo>
                  <a:lnTo>
                    <a:pt x="1632762" y="209766"/>
                  </a:lnTo>
                  <a:lnTo>
                    <a:pt x="1675730" y="211856"/>
                  </a:lnTo>
                  <a:lnTo>
                    <a:pt x="1718697" y="213524"/>
                  </a:lnTo>
                  <a:lnTo>
                    <a:pt x="1761664" y="214673"/>
                  </a:lnTo>
                  <a:lnTo>
                    <a:pt x="1804632" y="215267"/>
                  </a:lnTo>
                  <a:lnTo>
                    <a:pt x="1847599" y="215306"/>
                  </a:lnTo>
                  <a:lnTo>
                    <a:pt x="1890567" y="214818"/>
                  </a:lnTo>
                  <a:lnTo>
                    <a:pt x="1933534" y="214264"/>
                  </a:lnTo>
                  <a:lnTo>
                    <a:pt x="1976502" y="213720"/>
                  </a:lnTo>
                  <a:lnTo>
                    <a:pt x="2019469" y="213064"/>
                  </a:lnTo>
                  <a:lnTo>
                    <a:pt x="2062436" y="212192"/>
                  </a:lnTo>
                  <a:lnTo>
                    <a:pt x="2105404" y="211020"/>
                  </a:lnTo>
                  <a:lnTo>
                    <a:pt x="2148371" y="209485"/>
                  </a:lnTo>
                  <a:lnTo>
                    <a:pt x="2191339" y="207538"/>
                  </a:lnTo>
                  <a:lnTo>
                    <a:pt x="2234306" y="205132"/>
                  </a:lnTo>
                  <a:lnTo>
                    <a:pt x="2277274" y="202345"/>
                  </a:lnTo>
                  <a:lnTo>
                    <a:pt x="2320241" y="199352"/>
                  </a:lnTo>
                  <a:lnTo>
                    <a:pt x="2363209" y="196143"/>
                  </a:lnTo>
                  <a:lnTo>
                    <a:pt x="2406176" y="192701"/>
                  </a:lnTo>
                  <a:lnTo>
                    <a:pt x="2449143" y="189012"/>
                  </a:lnTo>
                  <a:lnTo>
                    <a:pt x="2492111" y="185057"/>
                  </a:lnTo>
                  <a:lnTo>
                    <a:pt x="2535078" y="180814"/>
                  </a:lnTo>
                  <a:lnTo>
                    <a:pt x="2578046" y="176263"/>
                  </a:lnTo>
                  <a:lnTo>
                    <a:pt x="2621013" y="171378"/>
                  </a:lnTo>
                  <a:lnTo>
                    <a:pt x="2663981" y="166133"/>
                  </a:lnTo>
                  <a:lnTo>
                    <a:pt x="2706948" y="160503"/>
                  </a:lnTo>
                  <a:lnTo>
                    <a:pt x="2749915" y="154460"/>
                  </a:lnTo>
                  <a:lnTo>
                    <a:pt x="2792883" y="147975"/>
                  </a:lnTo>
                  <a:lnTo>
                    <a:pt x="2835850" y="141023"/>
                  </a:lnTo>
                  <a:lnTo>
                    <a:pt x="2878818" y="133577"/>
                  </a:lnTo>
                  <a:lnTo>
                    <a:pt x="2921785" y="125615"/>
                  </a:lnTo>
                  <a:lnTo>
                    <a:pt x="2964753" y="117116"/>
                  </a:lnTo>
                  <a:lnTo>
                    <a:pt x="3007720" y="108060"/>
                  </a:lnTo>
                  <a:lnTo>
                    <a:pt x="3050688" y="98435"/>
                  </a:lnTo>
                  <a:lnTo>
                    <a:pt x="3093655" y="88228"/>
                  </a:lnTo>
                  <a:lnTo>
                    <a:pt x="3136622" y="77430"/>
                  </a:lnTo>
                  <a:lnTo>
                    <a:pt x="3179590" y="66034"/>
                  </a:lnTo>
                  <a:lnTo>
                    <a:pt x="3222557" y="54037"/>
                  </a:lnTo>
                  <a:lnTo>
                    <a:pt x="3265525" y="41436"/>
                  </a:lnTo>
                  <a:lnTo>
                    <a:pt x="3308492" y="28230"/>
                  </a:lnTo>
                  <a:lnTo>
                    <a:pt x="3351460" y="14417"/>
                  </a:lnTo>
                  <a:lnTo>
                    <a:pt x="3394427" y="0"/>
                  </a:lnTo>
                  <a:lnTo>
                    <a:pt x="3394427" y="182327"/>
                  </a:lnTo>
                  <a:lnTo>
                    <a:pt x="3351460" y="187263"/>
                  </a:lnTo>
                  <a:lnTo>
                    <a:pt x="3308492" y="192197"/>
                  </a:lnTo>
                  <a:lnTo>
                    <a:pt x="3265525" y="197136"/>
                  </a:lnTo>
                  <a:lnTo>
                    <a:pt x="3222557" y="202083"/>
                  </a:lnTo>
                  <a:lnTo>
                    <a:pt x="3179590" y="207042"/>
                  </a:lnTo>
                  <a:lnTo>
                    <a:pt x="3136622" y="212016"/>
                  </a:lnTo>
                  <a:lnTo>
                    <a:pt x="3093655" y="217006"/>
                  </a:lnTo>
                  <a:lnTo>
                    <a:pt x="3050688" y="222009"/>
                  </a:lnTo>
                  <a:lnTo>
                    <a:pt x="3007720" y="227024"/>
                  </a:lnTo>
                  <a:lnTo>
                    <a:pt x="2964753" y="232041"/>
                  </a:lnTo>
                  <a:lnTo>
                    <a:pt x="2921785" y="237053"/>
                  </a:lnTo>
                  <a:lnTo>
                    <a:pt x="2878818" y="242046"/>
                  </a:lnTo>
                  <a:lnTo>
                    <a:pt x="2835850" y="247004"/>
                  </a:lnTo>
                  <a:lnTo>
                    <a:pt x="2792883" y="251909"/>
                  </a:lnTo>
                  <a:lnTo>
                    <a:pt x="2749915" y="256740"/>
                  </a:lnTo>
                  <a:lnTo>
                    <a:pt x="2706948" y="261475"/>
                  </a:lnTo>
                  <a:lnTo>
                    <a:pt x="2663981" y="266093"/>
                  </a:lnTo>
                  <a:lnTo>
                    <a:pt x="2621013" y="270571"/>
                  </a:lnTo>
                  <a:lnTo>
                    <a:pt x="2578046" y="274887"/>
                  </a:lnTo>
                  <a:lnTo>
                    <a:pt x="2535078" y="279020"/>
                  </a:lnTo>
                  <a:lnTo>
                    <a:pt x="2492111" y="282951"/>
                  </a:lnTo>
                  <a:lnTo>
                    <a:pt x="2449143" y="286663"/>
                  </a:lnTo>
                  <a:lnTo>
                    <a:pt x="2406176" y="290141"/>
                  </a:lnTo>
                  <a:lnTo>
                    <a:pt x="2363209" y="293370"/>
                  </a:lnTo>
                  <a:lnTo>
                    <a:pt x="2320241" y="296341"/>
                  </a:lnTo>
                  <a:lnTo>
                    <a:pt x="2277274" y="299042"/>
                  </a:lnTo>
                  <a:lnTo>
                    <a:pt x="2234306" y="301462"/>
                  </a:lnTo>
                  <a:lnTo>
                    <a:pt x="2191339" y="303315"/>
                  </a:lnTo>
                  <a:lnTo>
                    <a:pt x="2148371" y="304514"/>
                  </a:lnTo>
                  <a:lnTo>
                    <a:pt x="2105404" y="305195"/>
                  </a:lnTo>
                  <a:lnTo>
                    <a:pt x="2062436" y="305489"/>
                  </a:lnTo>
                  <a:lnTo>
                    <a:pt x="2019469" y="305513"/>
                  </a:lnTo>
                  <a:lnTo>
                    <a:pt x="1976502" y="305364"/>
                  </a:lnTo>
                  <a:lnTo>
                    <a:pt x="1933534" y="305119"/>
                  </a:lnTo>
                  <a:lnTo>
                    <a:pt x="1890567" y="304835"/>
                  </a:lnTo>
                  <a:lnTo>
                    <a:pt x="1847599" y="304177"/>
                  </a:lnTo>
                  <a:lnTo>
                    <a:pt x="1804632" y="302424"/>
                  </a:lnTo>
                  <a:lnTo>
                    <a:pt x="1761664" y="299908"/>
                  </a:lnTo>
                  <a:lnTo>
                    <a:pt x="1718697" y="297005"/>
                  </a:lnTo>
                  <a:lnTo>
                    <a:pt x="1675730" y="294054"/>
                  </a:lnTo>
                  <a:lnTo>
                    <a:pt x="1632762" y="291331"/>
                  </a:lnTo>
                  <a:lnTo>
                    <a:pt x="1589795" y="289034"/>
                  </a:lnTo>
                  <a:lnTo>
                    <a:pt x="1546827" y="287277"/>
                  </a:lnTo>
                  <a:lnTo>
                    <a:pt x="1503860" y="286111"/>
                  </a:lnTo>
                  <a:lnTo>
                    <a:pt x="1460892" y="285554"/>
                  </a:lnTo>
                  <a:lnTo>
                    <a:pt x="1417925" y="285410"/>
                  </a:lnTo>
                  <a:lnTo>
                    <a:pt x="1374957" y="285301"/>
                  </a:lnTo>
                  <a:lnTo>
                    <a:pt x="1331990" y="285235"/>
                  </a:lnTo>
                  <a:lnTo>
                    <a:pt x="1289023" y="285225"/>
                  </a:lnTo>
                  <a:lnTo>
                    <a:pt x="1246055" y="285280"/>
                  </a:lnTo>
                  <a:lnTo>
                    <a:pt x="1203088" y="285406"/>
                  </a:lnTo>
                  <a:lnTo>
                    <a:pt x="1160120" y="285602"/>
                  </a:lnTo>
                  <a:lnTo>
                    <a:pt x="1117153" y="285865"/>
                  </a:lnTo>
                  <a:lnTo>
                    <a:pt x="1074185" y="286189"/>
                  </a:lnTo>
                  <a:lnTo>
                    <a:pt x="1031218" y="286568"/>
                  </a:lnTo>
                  <a:lnTo>
                    <a:pt x="988251" y="287003"/>
                  </a:lnTo>
                  <a:lnTo>
                    <a:pt x="945283" y="287535"/>
                  </a:lnTo>
                  <a:lnTo>
                    <a:pt x="902316" y="288192"/>
                  </a:lnTo>
                  <a:lnTo>
                    <a:pt x="859348" y="288978"/>
                  </a:lnTo>
                  <a:lnTo>
                    <a:pt x="816381" y="289901"/>
                  </a:lnTo>
                  <a:lnTo>
                    <a:pt x="773413" y="290970"/>
                  </a:lnTo>
                  <a:lnTo>
                    <a:pt x="730446" y="292196"/>
                  </a:lnTo>
                  <a:lnTo>
                    <a:pt x="687478" y="293624"/>
                  </a:lnTo>
                  <a:lnTo>
                    <a:pt x="644511" y="295290"/>
                  </a:lnTo>
                  <a:lnTo>
                    <a:pt x="601544" y="297220"/>
                  </a:lnTo>
                  <a:lnTo>
                    <a:pt x="558576" y="299439"/>
                  </a:lnTo>
                  <a:lnTo>
                    <a:pt x="515609" y="301967"/>
                  </a:lnTo>
                  <a:lnTo>
                    <a:pt x="472641" y="304823"/>
                  </a:lnTo>
                  <a:lnTo>
                    <a:pt x="429674" y="308023"/>
                  </a:lnTo>
                  <a:lnTo>
                    <a:pt x="386706" y="311577"/>
                  </a:lnTo>
                  <a:lnTo>
                    <a:pt x="343739" y="315493"/>
                  </a:lnTo>
                  <a:lnTo>
                    <a:pt x="300772" y="319777"/>
                  </a:lnTo>
                  <a:lnTo>
                    <a:pt x="257804" y="324430"/>
                  </a:lnTo>
                  <a:lnTo>
                    <a:pt x="214837" y="329452"/>
                  </a:lnTo>
                  <a:lnTo>
                    <a:pt x="171869" y="334842"/>
                  </a:lnTo>
                  <a:lnTo>
                    <a:pt x="128902" y="340596"/>
                  </a:lnTo>
                  <a:lnTo>
                    <a:pt x="85934" y="346712"/>
                  </a:lnTo>
                  <a:lnTo>
                    <a:pt x="42967" y="353185"/>
                  </a:lnTo>
                  <a:lnTo>
                    <a:pt x="0" y="360011"/>
                  </a:lnTo>
                  <a:close/>
                </a:path>
              </a:pathLst>
            </a:custGeom>
            <a:solidFill>
              <a:srgbClr val="E31A1C">
                <a:alpha val="14901"/>
              </a:srgbClr>
            </a:solidFill>
          </p:spPr>
          <p:txBody>
            <a:bodyPr/>
            <a:lstStyle/>
            <a:p/>
          </p:txBody>
        </p:sp>
        <p:sp>
          <p:nvSpPr>
            <p:cNvPr id="119" name="pl119"/>
            <p:cNvSpPr/>
            <p:nvPr/>
          </p:nvSpPr>
          <p:spPr>
            <a:xfrm>
              <a:off x="1211645" y="5189263"/>
              <a:ext cx="3394427" cy="215306"/>
            </a:xfrm>
            <a:custGeom>
              <a:avLst/>
              <a:pathLst>
                <a:path w="3394427" h="215306">
                  <a:moveTo>
                    <a:pt x="0" y="180116"/>
                  </a:moveTo>
                  <a:lnTo>
                    <a:pt x="42967" y="183109"/>
                  </a:lnTo>
                  <a:lnTo>
                    <a:pt x="85934" y="185892"/>
                  </a:lnTo>
                  <a:lnTo>
                    <a:pt x="128902" y="188461"/>
                  </a:lnTo>
                  <a:lnTo>
                    <a:pt x="171869" y="190809"/>
                  </a:lnTo>
                  <a:lnTo>
                    <a:pt x="214837" y="192934"/>
                  </a:lnTo>
                  <a:lnTo>
                    <a:pt x="257804" y="194831"/>
                  </a:lnTo>
                  <a:lnTo>
                    <a:pt x="300772" y="196499"/>
                  </a:lnTo>
                  <a:lnTo>
                    <a:pt x="343739" y="197935"/>
                  </a:lnTo>
                  <a:lnTo>
                    <a:pt x="386706" y="199142"/>
                  </a:lnTo>
                  <a:lnTo>
                    <a:pt x="429674" y="200124"/>
                  </a:lnTo>
                  <a:lnTo>
                    <a:pt x="472641" y="200888"/>
                  </a:lnTo>
                  <a:lnTo>
                    <a:pt x="515609" y="201444"/>
                  </a:lnTo>
                  <a:lnTo>
                    <a:pt x="558576" y="201807"/>
                  </a:lnTo>
                  <a:lnTo>
                    <a:pt x="601544" y="201995"/>
                  </a:lnTo>
                  <a:lnTo>
                    <a:pt x="644511" y="202028"/>
                  </a:lnTo>
                  <a:lnTo>
                    <a:pt x="687478" y="201929"/>
                  </a:lnTo>
                  <a:lnTo>
                    <a:pt x="730446" y="201724"/>
                  </a:lnTo>
                  <a:lnTo>
                    <a:pt x="773413" y="201441"/>
                  </a:lnTo>
                  <a:lnTo>
                    <a:pt x="816381" y="201115"/>
                  </a:lnTo>
                  <a:lnTo>
                    <a:pt x="859348" y="200766"/>
                  </a:lnTo>
                  <a:lnTo>
                    <a:pt x="902316" y="200411"/>
                  </a:lnTo>
                  <a:lnTo>
                    <a:pt x="945283" y="200069"/>
                  </a:lnTo>
                  <a:lnTo>
                    <a:pt x="988251" y="199755"/>
                  </a:lnTo>
                  <a:lnTo>
                    <a:pt x="1031218" y="199504"/>
                  </a:lnTo>
                  <a:lnTo>
                    <a:pt x="1074185" y="199360"/>
                  </a:lnTo>
                  <a:lnTo>
                    <a:pt x="1117153" y="199318"/>
                  </a:lnTo>
                  <a:lnTo>
                    <a:pt x="1160120" y="199368"/>
                  </a:lnTo>
                  <a:lnTo>
                    <a:pt x="1203088" y="199500"/>
                  </a:lnTo>
                  <a:lnTo>
                    <a:pt x="1246055" y="199706"/>
                  </a:lnTo>
                  <a:lnTo>
                    <a:pt x="1289023" y="199980"/>
                  </a:lnTo>
                  <a:lnTo>
                    <a:pt x="1331990" y="200325"/>
                  </a:lnTo>
                  <a:lnTo>
                    <a:pt x="1374957" y="200743"/>
                  </a:lnTo>
                  <a:lnTo>
                    <a:pt x="1417925" y="201244"/>
                  </a:lnTo>
                  <a:lnTo>
                    <a:pt x="1460892" y="201854"/>
                  </a:lnTo>
                  <a:lnTo>
                    <a:pt x="1503860" y="203137"/>
                  </a:lnTo>
                  <a:lnTo>
                    <a:pt x="1546827" y="205115"/>
                  </a:lnTo>
                  <a:lnTo>
                    <a:pt x="1589795" y="207433"/>
                  </a:lnTo>
                  <a:lnTo>
                    <a:pt x="1632762" y="209766"/>
                  </a:lnTo>
                  <a:lnTo>
                    <a:pt x="1675730" y="211856"/>
                  </a:lnTo>
                  <a:lnTo>
                    <a:pt x="1718697" y="213524"/>
                  </a:lnTo>
                  <a:lnTo>
                    <a:pt x="1761664" y="214673"/>
                  </a:lnTo>
                  <a:lnTo>
                    <a:pt x="1804632" y="215267"/>
                  </a:lnTo>
                  <a:lnTo>
                    <a:pt x="1847599" y="215306"/>
                  </a:lnTo>
                  <a:lnTo>
                    <a:pt x="1890567" y="214818"/>
                  </a:lnTo>
                  <a:lnTo>
                    <a:pt x="1933534" y="214264"/>
                  </a:lnTo>
                  <a:lnTo>
                    <a:pt x="1976502" y="213720"/>
                  </a:lnTo>
                  <a:lnTo>
                    <a:pt x="2019469" y="213064"/>
                  </a:lnTo>
                  <a:lnTo>
                    <a:pt x="2062436" y="212192"/>
                  </a:lnTo>
                  <a:lnTo>
                    <a:pt x="2105404" y="211020"/>
                  </a:lnTo>
                  <a:lnTo>
                    <a:pt x="2148371" y="209485"/>
                  </a:lnTo>
                  <a:lnTo>
                    <a:pt x="2191339" y="207538"/>
                  </a:lnTo>
                  <a:lnTo>
                    <a:pt x="2234306" y="205132"/>
                  </a:lnTo>
                  <a:lnTo>
                    <a:pt x="2277274" y="202345"/>
                  </a:lnTo>
                  <a:lnTo>
                    <a:pt x="2320241" y="199352"/>
                  </a:lnTo>
                  <a:lnTo>
                    <a:pt x="2363209" y="196143"/>
                  </a:lnTo>
                  <a:lnTo>
                    <a:pt x="2406176" y="192701"/>
                  </a:lnTo>
                  <a:lnTo>
                    <a:pt x="2449143" y="189012"/>
                  </a:lnTo>
                  <a:lnTo>
                    <a:pt x="2492111" y="185057"/>
                  </a:lnTo>
                  <a:lnTo>
                    <a:pt x="2535078" y="180814"/>
                  </a:lnTo>
                  <a:lnTo>
                    <a:pt x="2578046" y="176263"/>
                  </a:lnTo>
                  <a:lnTo>
                    <a:pt x="2621013" y="171378"/>
                  </a:lnTo>
                  <a:lnTo>
                    <a:pt x="2663981" y="166133"/>
                  </a:lnTo>
                  <a:lnTo>
                    <a:pt x="2706948" y="160503"/>
                  </a:lnTo>
                  <a:lnTo>
                    <a:pt x="2749915" y="154460"/>
                  </a:lnTo>
                  <a:lnTo>
                    <a:pt x="2792883" y="147975"/>
                  </a:lnTo>
                  <a:lnTo>
                    <a:pt x="2835850" y="141023"/>
                  </a:lnTo>
                  <a:lnTo>
                    <a:pt x="2878818" y="133577"/>
                  </a:lnTo>
                  <a:lnTo>
                    <a:pt x="2921785" y="125615"/>
                  </a:lnTo>
                  <a:lnTo>
                    <a:pt x="2964753" y="117116"/>
                  </a:lnTo>
                  <a:lnTo>
                    <a:pt x="3007720" y="108060"/>
                  </a:lnTo>
                  <a:lnTo>
                    <a:pt x="3050688" y="98435"/>
                  </a:lnTo>
                  <a:lnTo>
                    <a:pt x="3093655" y="88228"/>
                  </a:lnTo>
                  <a:lnTo>
                    <a:pt x="3136622" y="77430"/>
                  </a:lnTo>
                  <a:lnTo>
                    <a:pt x="3179590" y="66034"/>
                  </a:lnTo>
                  <a:lnTo>
                    <a:pt x="3222557" y="54037"/>
                  </a:lnTo>
                  <a:lnTo>
                    <a:pt x="3265525" y="41436"/>
                  </a:lnTo>
                  <a:lnTo>
                    <a:pt x="3308492" y="28230"/>
                  </a:lnTo>
                  <a:lnTo>
                    <a:pt x="3351460" y="14417"/>
                  </a:lnTo>
                  <a:lnTo>
                    <a:pt x="3394427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120" name="pl120"/>
            <p:cNvSpPr/>
            <p:nvPr/>
          </p:nvSpPr>
          <p:spPr>
            <a:xfrm>
              <a:off x="1211645" y="5371591"/>
              <a:ext cx="3394427" cy="177683"/>
            </a:xfrm>
            <a:custGeom>
              <a:avLst/>
              <a:pathLst>
                <a:path w="3394427" h="177683">
                  <a:moveTo>
                    <a:pt x="3394427" y="0"/>
                  </a:moveTo>
                  <a:lnTo>
                    <a:pt x="3351460" y="4935"/>
                  </a:lnTo>
                  <a:lnTo>
                    <a:pt x="3308492" y="9870"/>
                  </a:lnTo>
                  <a:lnTo>
                    <a:pt x="3265525" y="14808"/>
                  </a:lnTo>
                  <a:lnTo>
                    <a:pt x="3222557" y="19755"/>
                  </a:lnTo>
                  <a:lnTo>
                    <a:pt x="3179590" y="24715"/>
                  </a:lnTo>
                  <a:lnTo>
                    <a:pt x="3136622" y="29689"/>
                  </a:lnTo>
                  <a:lnTo>
                    <a:pt x="3093655" y="34678"/>
                  </a:lnTo>
                  <a:lnTo>
                    <a:pt x="3050688" y="39682"/>
                  </a:lnTo>
                  <a:lnTo>
                    <a:pt x="3007720" y="44696"/>
                  </a:lnTo>
                  <a:lnTo>
                    <a:pt x="2964753" y="49714"/>
                  </a:lnTo>
                  <a:lnTo>
                    <a:pt x="2921785" y="54725"/>
                  </a:lnTo>
                  <a:lnTo>
                    <a:pt x="2878818" y="59718"/>
                  </a:lnTo>
                  <a:lnTo>
                    <a:pt x="2835850" y="64676"/>
                  </a:lnTo>
                  <a:lnTo>
                    <a:pt x="2792883" y="69581"/>
                  </a:lnTo>
                  <a:lnTo>
                    <a:pt x="2749915" y="74412"/>
                  </a:lnTo>
                  <a:lnTo>
                    <a:pt x="2706948" y="79148"/>
                  </a:lnTo>
                  <a:lnTo>
                    <a:pt x="2663981" y="83766"/>
                  </a:lnTo>
                  <a:lnTo>
                    <a:pt x="2621013" y="88244"/>
                  </a:lnTo>
                  <a:lnTo>
                    <a:pt x="2578046" y="92559"/>
                  </a:lnTo>
                  <a:lnTo>
                    <a:pt x="2535078" y="96692"/>
                  </a:lnTo>
                  <a:lnTo>
                    <a:pt x="2492111" y="100624"/>
                  </a:lnTo>
                  <a:lnTo>
                    <a:pt x="2449143" y="104336"/>
                  </a:lnTo>
                  <a:lnTo>
                    <a:pt x="2406176" y="107813"/>
                  </a:lnTo>
                  <a:lnTo>
                    <a:pt x="2363209" y="111043"/>
                  </a:lnTo>
                  <a:lnTo>
                    <a:pt x="2320241" y="114013"/>
                  </a:lnTo>
                  <a:lnTo>
                    <a:pt x="2277274" y="116714"/>
                  </a:lnTo>
                  <a:lnTo>
                    <a:pt x="2234306" y="119135"/>
                  </a:lnTo>
                  <a:lnTo>
                    <a:pt x="2191339" y="120987"/>
                  </a:lnTo>
                  <a:lnTo>
                    <a:pt x="2148371" y="122187"/>
                  </a:lnTo>
                  <a:lnTo>
                    <a:pt x="2105404" y="122868"/>
                  </a:lnTo>
                  <a:lnTo>
                    <a:pt x="2062436" y="123161"/>
                  </a:lnTo>
                  <a:lnTo>
                    <a:pt x="2019469" y="123185"/>
                  </a:lnTo>
                  <a:lnTo>
                    <a:pt x="1976502" y="123036"/>
                  </a:lnTo>
                  <a:lnTo>
                    <a:pt x="1933534" y="122791"/>
                  </a:lnTo>
                  <a:lnTo>
                    <a:pt x="1890567" y="122508"/>
                  </a:lnTo>
                  <a:lnTo>
                    <a:pt x="1847599" y="121850"/>
                  </a:lnTo>
                  <a:lnTo>
                    <a:pt x="1804632" y="120096"/>
                  </a:lnTo>
                  <a:lnTo>
                    <a:pt x="1761664" y="117581"/>
                  </a:lnTo>
                  <a:lnTo>
                    <a:pt x="1718697" y="114678"/>
                  </a:lnTo>
                  <a:lnTo>
                    <a:pt x="1675730" y="111726"/>
                  </a:lnTo>
                  <a:lnTo>
                    <a:pt x="1632762" y="109004"/>
                  </a:lnTo>
                  <a:lnTo>
                    <a:pt x="1589795" y="106706"/>
                  </a:lnTo>
                  <a:lnTo>
                    <a:pt x="1546827" y="104949"/>
                  </a:lnTo>
                  <a:lnTo>
                    <a:pt x="1503860" y="103784"/>
                  </a:lnTo>
                  <a:lnTo>
                    <a:pt x="1460892" y="103227"/>
                  </a:lnTo>
                  <a:lnTo>
                    <a:pt x="1417925" y="103083"/>
                  </a:lnTo>
                  <a:lnTo>
                    <a:pt x="1374957" y="102974"/>
                  </a:lnTo>
                  <a:lnTo>
                    <a:pt x="1331990" y="102907"/>
                  </a:lnTo>
                  <a:lnTo>
                    <a:pt x="1289023" y="102897"/>
                  </a:lnTo>
                  <a:lnTo>
                    <a:pt x="1246055" y="102953"/>
                  </a:lnTo>
                  <a:lnTo>
                    <a:pt x="1203088" y="103078"/>
                  </a:lnTo>
                  <a:lnTo>
                    <a:pt x="1160120" y="103275"/>
                  </a:lnTo>
                  <a:lnTo>
                    <a:pt x="1117153" y="103537"/>
                  </a:lnTo>
                  <a:lnTo>
                    <a:pt x="1074185" y="103861"/>
                  </a:lnTo>
                  <a:lnTo>
                    <a:pt x="1031218" y="104241"/>
                  </a:lnTo>
                  <a:lnTo>
                    <a:pt x="988251" y="104675"/>
                  </a:lnTo>
                  <a:lnTo>
                    <a:pt x="945283" y="105208"/>
                  </a:lnTo>
                  <a:lnTo>
                    <a:pt x="902316" y="105864"/>
                  </a:lnTo>
                  <a:lnTo>
                    <a:pt x="859348" y="106650"/>
                  </a:lnTo>
                  <a:lnTo>
                    <a:pt x="816381" y="107573"/>
                  </a:lnTo>
                  <a:lnTo>
                    <a:pt x="773413" y="108642"/>
                  </a:lnTo>
                  <a:lnTo>
                    <a:pt x="730446" y="109869"/>
                  </a:lnTo>
                  <a:lnTo>
                    <a:pt x="687478" y="111296"/>
                  </a:lnTo>
                  <a:lnTo>
                    <a:pt x="644511" y="112962"/>
                  </a:lnTo>
                  <a:lnTo>
                    <a:pt x="601544" y="114893"/>
                  </a:lnTo>
                  <a:lnTo>
                    <a:pt x="558576" y="117111"/>
                  </a:lnTo>
                  <a:lnTo>
                    <a:pt x="515609" y="119639"/>
                  </a:lnTo>
                  <a:lnTo>
                    <a:pt x="472641" y="122496"/>
                  </a:lnTo>
                  <a:lnTo>
                    <a:pt x="429674" y="125695"/>
                  </a:lnTo>
                  <a:lnTo>
                    <a:pt x="386706" y="129249"/>
                  </a:lnTo>
                  <a:lnTo>
                    <a:pt x="343739" y="133166"/>
                  </a:lnTo>
                  <a:lnTo>
                    <a:pt x="300772" y="137449"/>
                  </a:lnTo>
                  <a:lnTo>
                    <a:pt x="257804" y="142102"/>
                  </a:lnTo>
                  <a:lnTo>
                    <a:pt x="214837" y="147124"/>
                  </a:lnTo>
                  <a:lnTo>
                    <a:pt x="171869" y="152514"/>
                  </a:lnTo>
                  <a:lnTo>
                    <a:pt x="128902" y="158269"/>
                  </a:lnTo>
                  <a:lnTo>
                    <a:pt x="85934" y="164385"/>
                  </a:lnTo>
                  <a:lnTo>
                    <a:pt x="42967" y="170857"/>
                  </a:lnTo>
                  <a:lnTo>
                    <a:pt x="0" y="177683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121" name="pl121"/>
            <p:cNvSpPr/>
            <p:nvPr/>
          </p:nvSpPr>
          <p:spPr>
            <a:xfrm>
              <a:off x="1211645" y="5280427"/>
              <a:ext cx="3394427" cy="178900"/>
            </a:xfrm>
            <a:custGeom>
              <a:avLst/>
              <a:pathLst>
                <a:path w="3394427" h="178900">
                  <a:moveTo>
                    <a:pt x="0" y="178900"/>
                  </a:moveTo>
                  <a:lnTo>
                    <a:pt x="42967" y="176983"/>
                  </a:lnTo>
                  <a:lnTo>
                    <a:pt x="85934" y="175139"/>
                  </a:lnTo>
                  <a:lnTo>
                    <a:pt x="128902" y="173365"/>
                  </a:lnTo>
                  <a:lnTo>
                    <a:pt x="171869" y="171662"/>
                  </a:lnTo>
                  <a:lnTo>
                    <a:pt x="214837" y="170029"/>
                  </a:lnTo>
                  <a:lnTo>
                    <a:pt x="257804" y="168467"/>
                  </a:lnTo>
                  <a:lnTo>
                    <a:pt x="300772" y="166974"/>
                  </a:lnTo>
                  <a:lnTo>
                    <a:pt x="343739" y="165550"/>
                  </a:lnTo>
                  <a:lnTo>
                    <a:pt x="386706" y="164196"/>
                  </a:lnTo>
                  <a:lnTo>
                    <a:pt x="429674" y="162910"/>
                  </a:lnTo>
                  <a:lnTo>
                    <a:pt x="472641" y="161692"/>
                  </a:lnTo>
                  <a:lnTo>
                    <a:pt x="515609" y="160542"/>
                  </a:lnTo>
                  <a:lnTo>
                    <a:pt x="558576" y="159459"/>
                  </a:lnTo>
                  <a:lnTo>
                    <a:pt x="601544" y="158444"/>
                  </a:lnTo>
                  <a:lnTo>
                    <a:pt x="644511" y="157495"/>
                  </a:lnTo>
                  <a:lnTo>
                    <a:pt x="687478" y="156613"/>
                  </a:lnTo>
                  <a:lnTo>
                    <a:pt x="730446" y="155796"/>
                  </a:lnTo>
                  <a:lnTo>
                    <a:pt x="773413" y="155042"/>
                  </a:lnTo>
                  <a:lnTo>
                    <a:pt x="816381" y="154344"/>
                  </a:lnTo>
                  <a:lnTo>
                    <a:pt x="859348" y="153708"/>
                  </a:lnTo>
                  <a:lnTo>
                    <a:pt x="902316" y="153138"/>
                  </a:lnTo>
                  <a:lnTo>
                    <a:pt x="945283" y="152639"/>
                  </a:lnTo>
                  <a:lnTo>
                    <a:pt x="988251" y="152215"/>
                  </a:lnTo>
                  <a:lnTo>
                    <a:pt x="1031218" y="151872"/>
                  </a:lnTo>
                  <a:lnTo>
                    <a:pt x="1074185" y="151610"/>
                  </a:lnTo>
                  <a:lnTo>
                    <a:pt x="1117153" y="151428"/>
                  </a:lnTo>
                  <a:lnTo>
                    <a:pt x="1160120" y="151321"/>
                  </a:lnTo>
                  <a:lnTo>
                    <a:pt x="1203088" y="151289"/>
                  </a:lnTo>
                  <a:lnTo>
                    <a:pt x="1246055" y="151329"/>
                  </a:lnTo>
                  <a:lnTo>
                    <a:pt x="1289023" y="151439"/>
                  </a:lnTo>
                  <a:lnTo>
                    <a:pt x="1331990" y="151616"/>
                  </a:lnTo>
                  <a:lnTo>
                    <a:pt x="1374957" y="151858"/>
                  </a:lnTo>
                  <a:lnTo>
                    <a:pt x="1417925" y="152163"/>
                  </a:lnTo>
                  <a:lnTo>
                    <a:pt x="1460892" y="152541"/>
                  </a:lnTo>
                  <a:lnTo>
                    <a:pt x="1503860" y="153460"/>
                  </a:lnTo>
                  <a:lnTo>
                    <a:pt x="1546827" y="155032"/>
                  </a:lnTo>
                  <a:lnTo>
                    <a:pt x="1589795" y="157070"/>
                  </a:lnTo>
                  <a:lnTo>
                    <a:pt x="1632762" y="159385"/>
                  </a:lnTo>
                  <a:lnTo>
                    <a:pt x="1675730" y="161791"/>
                  </a:lnTo>
                  <a:lnTo>
                    <a:pt x="1718697" y="164101"/>
                  </a:lnTo>
                  <a:lnTo>
                    <a:pt x="1761664" y="166127"/>
                  </a:lnTo>
                  <a:lnTo>
                    <a:pt x="1804632" y="167681"/>
                  </a:lnTo>
                  <a:lnTo>
                    <a:pt x="1847599" y="168578"/>
                  </a:lnTo>
                  <a:lnTo>
                    <a:pt x="1890567" y="168663"/>
                  </a:lnTo>
                  <a:lnTo>
                    <a:pt x="1933534" y="168527"/>
                  </a:lnTo>
                  <a:lnTo>
                    <a:pt x="1976502" y="168378"/>
                  </a:lnTo>
                  <a:lnTo>
                    <a:pt x="2019469" y="168125"/>
                  </a:lnTo>
                  <a:lnTo>
                    <a:pt x="2062436" y="167677"/>
                  </a:lnTo>
                  <a:lnTo>
                    <a:pt x="2105404" y="166944"/>
                  </a:lnTo>
                  <a:lnTo>
                    <a:pt x="2148371" y="165836"/>
                  </a:lnTo>
                  <a:lnTo>
                    <a:pt x="2191339" y="164263"/>
                  </a:lnTo>
                  <a:lnTo>
                    <a:pt x="2234306" y="162133"/>
                  </a:lnTo>
                  <a:lnTo>
                    <a:pt x="2277274" y="159530"/>
                  </a:lnTo>
                  <a:lnTo>
                    <a:pt x="2320241" y="156683"/>
                  </a:lnTo>
                  <a:lnTo>
                    <a:pt x="2363209" y="153593"/>
                  </a:lnTo>
                  <a:lnTo>
                    <a:pt x="2406176" y="150257"/>
                  </a:lnTo>
                  <a:lnTo>
                    <a:pt x="2449143" y="146674"/>
                  </a:lnTo>
                  <a:lnTo>
                    <a:pt x="2492111" y="142840"/>
                  </a:lnTo>
                  <a:lnTo>
                    <a:pt x="2535078" y="138753"/>
                  </a:lnTo>
                  <a:lnTo>
                    <a:pt x="2578046" y="134411"/>
                  </a:lnTo>
                  <a:lnTo>
                    <a:pt x="2621013" y="129811"/>
                  </a:lnTo>
                  <a:lnTo>
                    <a:pt x="2663981" y="124950"/>
                  </a:lnTo>
                  <a:lnTo>
                    <a:pt x="2706948" y="119826"/>
                  </a:lnTo>
                  <a:lnTo>
                    <a:pt x="2749915" y="114436"/>
                  </a:lnTo>
                  <a:lnTo>
                    <a:pt x="2792883" y="108778"/>
                  </a:lnTo>
                  <a:lnTo>
                    <a:pt x="2835850" y="102849"/>
                  </a:lnTo>
                  <a:lnTo>
                    <a:pt x="2878818" y="96648"/>
                  </a:lnTo>
                  <a:lnTo>
                    <a:pt x="2921785" y="90170"/>
                  </a:lnTo>
                  <a:lnTo>
                    <a:pt x="2964753" y="83415"/>
                  </a:lnTo>
                  <a:lnTo>
                    <a:pt x="3007720" y="76378"/>
                  </a:lnTo>
                  <a:lnTo>
                    <a:pt x="3050688" y="69058"/>
                  </a:lnTo>
                  <a:lnTo>
                    <a:pt x="3093655" y="61453"/>
                  </a:lnTo>
                  <a:lnTo>
                    <a:pt x="3136622" y="53559"/>
                  </a:lnTo>
                  <a:lnTo>
                    <a:pt x="3179590" y="45374"/>
                  </a:lnTo>
                  <a:lnTo>
                    <a:pt x="3222557" y="36896"/>
                  </a:lnTo>
                  <a:lnTo>
                    <a:pt x="3265525" y="28122"/>
                  </a:lnTo>
                  <a:lnTo>
                    <a:pt x="3308492" y="19050"/>
                  </a:lnTo>
                  <a:lnTo>
                    <a:pt x="3351460" y="9676"/>
                  </a:lnTo>
                  <a:lnTo>
                    <a:pt x="3394427" y="0"/>
                  </a:lnTo>
                </a:path>
              </a:pathLst>
            </a:custGeom>
            <a:ln w="24391" cap="flat">
              <a:solidFill>
                <a:srgbClr val="E31A1C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2" name="pt122"/>
            <p:cNvSpPr/>
            <p:nvPr/>
          </p:nvSpPr>
          <p:spPr>
            <a:xfrm>
              <a:off x="1169203" y="5421275"/>
              <a:ext cx="84883" cy="84883"/>
            </a:xfrm>
            <a:prstGeom prst="ellipse">
              <a:avLst/>
            </a:prstGeom>
            <a:solidFill>
              <a:srgbClr val="E31A1C">
                <a:alpha val="100000"/>
              </a:srgbClr>
            </a:solidFill>
            <a:ln w="9000" cap="rnd">
              <a:solidFill>
                <a:srgbClr val="E31A1C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3" name="pt123"/>
            <p:cNvSpPr/>
            <p:nvPr/>
          </p:nvSpPr>
          <p:spPr>
            <a:xfrm>
              <a:off x="1909159" y="5381818"/>
              <a:ext cx="84883" cy="84883"/>
            </a:xfrm>
            <a:prstGeom prst="ellipse">
              <a:avLst/>
            </a:prstGeom>
            <a:solidFill>
              <a:srgbClr val="E31A1C">
                <a:alpha val="100000"/>
              </a:srgbClr>
            </a:solidFill>
            <a:ln w="9000" cap="rnd">
              <a:solidFill>
                <a:srgbClr val="E31A1C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4" name="pt124"/>
            <p:cNvSpPr/>
            <p:nvPr/>
          </p:nvSpPr>
          <p:spPr>
            <a:xfrm>
              <a:off x="2166359" y="5381818"/>
              <a:ext cx="84883" cy="84883"/>
            </a:xfrm>
            <a:prstGeom prst="ellipse">
              <a:avLst/>
            </a:prstGeom>
            <a:solidFill>
              <a:srgbClr val="E31A1C">
                <a:alpha val="100000"/>
              </a:srgbClr>
            </a:solidFill>
            <a:ln w="9000" cap="rnd">
              <a:solidFill>
                <a:srgbClr val="E31A1C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5" name="pt125"/>
            <p:cNvSpPr/>
            <p:nvPr/>
          </p:nvSpPr>
          <p:spPr>
            <a:xfrm>
              <a:off x="2474477" y="5381818"/>
              <a:ext cx="84883" cy="84883"/>
            </a:xfrm>
            <a:prstGeom prst="ellipse">
              <a:avLst/>
            </a:prstGeom>
            <a:solidFill>
              <a:srgbClr val="E31A1C">
                <a:alpha val="100000"/>
              </a:srgbClr>
            </a:solidFill>
            <a:ln w="9000" cap="rnd">
              <a:solidFill>
                <a:srgbClr val="E31A1C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6" name="pt126"/>
            <p:cNvSpPr/>
            <p:nvPr/>
          </p:nvSpPr>
          <p:spPr>
            <a:xfrm>
              <a:off x="2622790" y="5421275"/>
              <a:ext cx="84883" cy="84883"/>
            </a:xfrm>
            <a:prstGeom prst="ellipse">
              <a:avLst/>
            </a:prstGeom>
            <a:solidFill>
              <a:srgbClr val="E31A1C">
                <a:alpha val="100000"/>
              </a:srgbClr>
            </a:solidFill>
            <a:ln w="9000" cap="rnd">
              <a:solidFill>
                <a:srgbClr val="E31A1C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7" name="pt127"/>
            <p:cNvSpPr/>
            <p:nvPr/>
          </p:nvSpPr>
          <p:spPr>
            <a:xfrm>
              <a:off x="2779337" y="5421275"/>
              <a:ext cx="84883" cy="84883"/>
            </a:xfrm>
            <a:prstGeom prst="ellipse">
              <a:avLst/>
            </a:prstGeom>
            <a:solidFill>
              <a:srgbClr val="E31A1C">
                <a:alpha val="100000"/>
              </a:srgbClr>
            </a:solidFill>
            <a:ln w="9000" cap="rnd">
              <a:solidFill>
                <a:srgbClr val="E31A1C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8" name="pt128"/>
            <p:cNvSpPr/>
            <p:nvPr/>
          </p:nvSpPr>
          <p:spPr>
            <a:xfrm>
              <a:off x="3048977" y="5342362"/>
              <a:ext cx="84883" cy="84883"/>
            </a:xfrm>
            <a:prstGeom prst="ellipse">
              <a:avLst/>
            </a:prstGeom>
            <a:solidFill>
              <a:srgbClr val="E31A1C">
                <a:alpha val="100000"/>
              </a:srgbClr>
            </a:solidFill>
            <a:ln w="9000" cap="rnd">
              <a:solidFill>
                <a:srgbClr val="E31A1C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9" name="pt129"/>
            <p:cNvSpPr/>
            <p:nvPr/>
          </p:nvSpPr>
          <p:spPr>
            <a:xfrm>
              <a:off x="3408697" y="5421275"/>
              <a:ext cx="84883" cy="84883"/>
            </a:xfrm>
            <a:prstGeom prst="ellipse">
              <a:avLst/>
            </a:prstGeom>
            <a:solidFill>
              <a:srgbClr val="E31A1C">
                <a:alpha val="100000"/>
              </a:srgbClr>
            </a:solidFill>
            <a:ln w="9000" cap="rnd">
              <a:solidFill>
                <a:srgbClr val="E31A1C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0" name="pt130"/>
            <p:cNvSpPr/>
            <p:nvPr/>
          </p:nvSpPr>
          <p:spPr>
            <a:xfrm>
              <a:off x="3727694" y="5421275"/>
              <a:ext cx="84883" cy="84883"/>
            </a:xfrm>
            <a:prstGeom prst="ellipse">
              <a:avLst/>
            </a:prstGeom>
            <a:solidFill>
              <a:srgbClr val="E31A1C">
                <a:alpha val="100000"/>
              </a:srgbClr>
            </a:solidFill>
            <a:ln w="9000" cap="rnd">
              <a:solidFill>
                <a:srgbClr val="E31A1C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1" name="pt131"/>
            <p:cNvSpPr/>
            <p:nvPr/>
          </p:nvSpPr>
          <p:spPr>
            <a:xfrm>
              <a:off x="4563630" y="5223992"/>
              <a:ext cx="84883" cy="84883"/>
            </a:xfrm>
            <a:prstGeom prst="ellipse">
              <a:avLst/>
            </a:prstGeom>
            <a:solidFill>
              <a:srgbClr val="E31A1C">
                <a:alpha val="100000"/>
              </a:srgbClr>
            </a:solidFill>
            <a:ln w="9000" cap="rnd">
              <a:solidFill>
                <a:srgbClr val="E31A1C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2" name="pl132"/>
            <p:cNvSpPr/>
            <p:nvPr/>
          </p:nvSpPr>
          <p:spPr>
            <a:xfrm>
              <a:off x="4864361" y="2903369"/>
              <a:ext cx="3733870" cy="0"/>
            </a:xfrm>
            <a:custGeom>
              <a:avLst/>
              <a:pathLst>
                <a:path w="3733870" h="0">
                  <a:moveTo>
                    <a:pt x="0" y="0"/>
                  </a:moveTo>
                  <a:lnTo>
                    <a:pt x="3733870" y="0"/>
                  </a:lnTo>
                  <a:lnTo>
                    <a:pt x="373387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3" name="pl133"/>
            <p:cNvSpPr/>
            <p:nvPr/>
          </p:nvSpPr>
          <p:spPr>
            <a:xfrm>
              <a:off x="4864361" y="2784999"/>
              <a:ext cx="3733870" cy="0"/>
            </a:xfrm>
            <a:custGeom>
              <a:avLst/>
              <a:pathLst>
                <a:path w="3733870" h="0">
                  <a:moveTo>
                    <a:pt x="0" y="0"/>
                  </a:moveTo>
                  <a:lnTo>
                    <a:pt x="3733870" y="0"/>
                  </a:lnTo>
                  <a:lnTo>
                    <a:pt x="373387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4" name="pl134"/>
            <p:cNvSpPr/>
            <p:nvPr/>
          </p:nvSpPr>
          <p:spPr>
            <a:xfrm>
              <a:off x="4864361" y="2666630"/>
              <a:ext cx="3733870" cy="0"/>
            </a:xfrm>
            <a:custGeom>
              <a:avLst/>
              <a:pathLst>
                <a:path w="3733870" h="0">
                  <a:moveTo>
                    <a:pt x="0" y="0"/>
                  </a:moveTo>
                  <a:lnTo>
                    <a:pt x="3733870" y="0"/>
                  </a:lnTo>
                  <a:lnTo>
                    <a:pt x="373387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5" name="pl135"/>
            <p:cNvSpPr/>
            <p:nvPr/>
          </p:nvSpPr>
          <p:spPr>
            <a:xfrm>
              <a:off x="4864361" y="2548260"/>
              <a:ext cx="3733870" cy="0"/>
            </a:xfrm>
            <a:custGeom>
              <a:avLst/>
              <a:pathLst>
                <a:path w="3733870" h="0">
                  <a:moveTo>
                    <a:pt x="0" y="0"/>
                  </a:moveTo>
                  <a:lnTo>
                    <a:pt x="3733870" y="0"/>
                  </a:lnTo>
                  <a:lnTo>
                    <a:pt x="373387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6" name="pl136"/>
            <p:cNvSpPr/>
            <p:nvPr/>
          </p:nvSpPr>
          <p:spPr>
            <a:xfrm>
              <a:off x="5416880" y="2506234"/>
              <a:ext cx="0" cy="487544"/>
            </a:xfrm>
            <a:custGeom>
              <a:avLst/>
              <a:pathLst>
                <a:path w="0" h="487544">
                  <a:moveTo>
                    <a:pt x="0" y="48754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7" name="pl137"/>
            <p:cNvSpPr/>
            <p:nvPr/>
          </p:nvSpPr>
          <p:spPr>
            <a:xfrm>
              <a:off x="6150012" y="2506234"/>
              <a:ext cx="0" cy="487544"/>
            </a:xfrm>
            <a:custGeom>
              <a:avLst/>
              <a:pathLst>
                <a:path w="0" h="487544">
                  <a:moveTo>
                    <a:pt x="0" y="48754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8" name="pl138"/>
            <p:cNvSpPr/>
            <p:nvPr/>
          </p:nvSpPr>
          <p:spPr>
            <a:xfrm>
              <a:off x="6883145" y="2506234"/>
              <a:ext cx="0" cy="487544"/>
            </a:xfrm>
            <a:custGeom>
              <a:avLst/>
              <a:pathLst>
                <a:path w="0" h="487544">
                  <a:moveTo>
                    <a:pt x="0" y="48754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9" name="pl139"/>
            <p:cNvSpPr/>
            <p:nvPr/>
          </p:nvSpPr>
          <p:spPr>
            <a:xfrm>
              <a:off x="7616277" y="2506234"/>
              <a:ext cx="0" cy="487544"/>
            </a:xfrm>
            <a:custGeom>
              <a:avLst/>
              <a:pathLst>
                <a:path w="0" h="487544">
                  <a:moveTo>
                    <a:pt x="0" y="48754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0" name="pl140"/>
            <p:cNvSpPr/>
            <p:nvPr/>
          </p:nvSpPr>
          <p:spPr>
            <a:xfrm>
              <a:off x="8349409" y="2506234"/>
              <a:ext cx="0" cy="487544"/>
            </a:xfrm>
            <a:custGeom>
              <a:avLst/>
              <a:pathLst>
                <a:path w="0" h="487544">
                  <a:moveTo>
                    <a:pt x="0" y="48754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1" name="pl141"/>
            <p:cNvSpPr/>
            <p:nvPr/>
          </p:nvSpPr>
          <p:spPr>
            <a:xfrm>
              <a:off x="4864361" y="2962554"/>
              <a:ext cx="3733870" cy="0"/>
            </a:xfrm>
            <a:custGeom>
              <a:avLst/>
              <a:pathLst>
                <a:path w="3733870" h="0">
                  <a:moveTo>
                    <a:pt x="0" y="0"/>
                  </a:moveTo>
                  <a:lnTo>
                    <a:pt x="3733870" y="0"/>
                  </a:lnTo>
                  <a:lnTo>
                    <a:pt x="373387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2" name="pl142"/>
            <p:cNvSpPr/>
            <p:nvPr/>
          </p:nvSpPr>
          <p:spPr>
            <a:xfrm>
              <a:off x="4864361" y="2844184"/>
              <a:ext cx="3733870" cy="0"/>
            </a:xfrm>
            <a:custGeom>
              <a:avLst/>
              <a:pathLst>
                <a:path w="3733870" h="0">
                  <a:moveTo>
                    <a:pt x="0" y="0"/>
                  </a:moveTo>
                  <a:lnTo>
                    <a:pt x="3733870" y="0"/>
                  </a:lnTo>
                  <a:lnTo>
                    <a:pt x="373387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3" name="pl143"/>
            <p:cNvSpPr/>
            <p:nvPr/>
          </p:nvSpPr>
          <p:spPr>
            <a:xfrm>
              <a:off x="4864361" y="2725814"/>
              <a:ext cx="3733870" cy="0"/>
            </a:xfrm>
            <a:custGeom>
              <a:avLst/>
              <a:pathLst>
                <a:path w="3733870" h="0">
                  <a:moveTo>
                    <a:pt x="0" y="0"/>
                  </a:moveTo>
                  <a:lnTo>
                    <a:pt x="3733870" y="0"/>
                  </a:lnTo>
                  <a:lnTo>
                    <a:pt x="373387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4" name="pl144"/>
            <p:cNvSpPr/>
            <p:nvPr/>
          </p:nvSpPr>
          <p:spPr>
            <a:xfrm>
              <a:off x="4864361" y="2607445"/>
              <a:ext cx="3733870" cy="0"/>
            </a:xfrm>
            <a:custGeom>
              <a:avLst/>
              <a:pathLst>
                <a:path w="3733870" h="0">
                  <a:moveTo>
                    <a:pt x="0" y="0"/>
                  </a:moveTo>
                  <a:lnTo>
                    <a:pt x="3733870" y="0"/>
                  </a:lnTo>
                  <a:lnTo>
                    <a:pt x="373387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5" name="pl145"/>
            <p:cNvSpPr/>
            <p:nvPr/>
          </p:nvSpPr>
          <p:spPr>
            <a:xfrm>
              <a:off x="5050313" y="2506234"/>
              <a:ext cx="0" cy="487544"/>
            </a:xfrm>
            <a:custGeom>
              <a:avLst/>
              <a:pathLst>
                <a:path w="0" h="487544">
                  <a:moveTo>
                    <a:pt x="0" y="48754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6" name="pl146"/>
            <p:cNvSpPr/>
            <p:nvPr/>
          </p:nvSpPr>
          <p:spPr>
            <a:xfrm>
              <a:off x="5783446" y="2506234"/>
              <a:ext cx="0" cy="487544"/>
            </a:xfrm>
            <a:custGeom>
              <a:avLst/>
              <a:pathLst>
                <a:path w="0" h="487544">
                  <a:moveTo>
                    <a:pt x="0" y="48754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7" name="pl147"/>
            <p:cNvSpPr/>
            <p:nvPr/>
          </p:nvSpPr>
          <p:spPr>
            <a:xfrm>
              <a:off x="6516578" y="2506234"/>
              <a:ext cx="0" cy="487544"/>
            </a:xfrm>
            <a:custGeom>
              <a:avLst/>
              <a:pathLst>
                <a:path w="0" h="487544">
                  <a:moveTo>
                    <a:pt x="0" y="48754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8" name="pl148"/>
            <p:cNvSpPr/>
            <p:nvPr/>
          </p:nvSpPr>
          <p:spPr>
            <a:xfrm>
              <a:off x="7249711" y="2506234"/>
              <a:ext cx="0" cy="487544"/>
            </a:xfrm>
            <a:custGeom>
              <a:avLst/>
              <a:pathLst>
                <a:path w="0" h="487544">
                  <a:moveTo>
                    <a:pt x="0" y="48754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9" name="pl149"/>
            <p:cNvSpPr/>
            <p:nvPr/>
          </p:nvSpPr>
          <p:spPr>
            <a:xfrm>
              <a:off x="7982843" y="2506234"/>
              <a:ext cx="0" cy="487544"/>
            </a:xfrm>
            <a:custGeom>
              <a:avLst/>
              <a:pathLst>
                <a:path w="0" h="487544">
                  <a:moveTo>
                    <a:pt x="0" y="48754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0" name="pg150"/>
            <p:cNvSpPr/>
            <p:nvPr/>
          </p:nvSpPr>
          <p:spPr>
            <a:xfrm>
              <a:off x="5034083" y="2528395"/>
              <a:ext cx="3394427" cy="370445"/>
            </a:xfrm>
            <a:custGeom>
              <a:avLst/>
              <a:pathLst>
                <a:path w="3394427" h="370445">
                  <a:moveTo>
                    <a:pt x="0" y="196547"/>
                  </a:moveTo>
                  <a:lnTo>
                    <a:pt x="42967" y="198853"/>
                  </a:lnTo>
                  <a:lnTo>
                    <a:pt x="85934" y="200894"/>
                  </a:lnTo>
                  <a:lnTo>
                    <a:pt x="128902" y="202667"/>
                  </a:lnTo>
                  <a:lnTo>
                    <a:pt x="171869" y="204168"/>
                  </a:lnTo>
                  <a:lnTo>
                    <a:pt x="214837" y="205394"/>
                  </a:lnTo>
                  <a:lnTo>
                    <a:pt x="257804" y="206342"/>
                  </a:lnTo>
                  <a:lnTo>
                    <a:pt x="300772" y="207012"/>
                  </a:lnTo>
                  <a:lnTo>
                    <a:pt x="343739" y="207404"/>
                  </a:lnTo>
                  <a:lnTo>
                    <a:pt x="386706" y="207519"/>
                  </a:lnTo>
                  <a:lnTo>
                    <a:pt x="429674" y="207364"/>
                  </a:lnTo>
                  <a:lnTo>
                    <a:pt x="472641" y="206945"/>
                  </a:lnTo>
                  <a:lnTo>
                    <a:pt x="515609" y="206275"/>
                  </a:lnTo>
                  <a:lnTo>
                    <a:pt x="558576" y="205367"/>
                  </a:lnTo>
                  <a:lnTo>
                    <a:pt x="601544" y="204241"/>
                  </a:lnTo>
                  <a:lnTo>
                    <a:pt x="644511" y="202918"/>
                  </a:lnTo>
                  <a:lnTo>
                    <a:pt x="687478" y="201420"/>
                  </a:lnTo>
                  <a:lnTo>
                    <a:pt x="730446" y="199774"/>
                  </a:lnTo>
                  <a:lnTo>
                    <a:pt x="773413" y="198000"/>
                  </a:lnTo>
                  <a:lnTo>
                    <a:pt x="816381" y="196119"/>
                  </a:lnTo>
                  <a:lnTo>
                    <a:pt x="859348" y="194160"/>
                  </a:lnTo>
                  <a:lnTo>
                    <a:pt x="902316" y="192149"/>
                  </a:lnTo>
                  <a:lnTo>
                    <a:pt x="945283" y="190113"/>
                  </a:lnTo>
                  <a:lnTo>
                    <a:pt x="988251" y="188075"/>
                  </a:lnTo>
                  <a:lnTo>
                    <a:pt x="1031218" y="186047"/>
                  </a:lnTo>
                  <a:lnTo>
                    <a:pt x="1074185" y="184012"/>
                  </a:lnTo>
                  <a:lnTo>
                    <a:pt x="1117153" y="181978"/>
                  </a:lnTo>
                  <a:lnTo>
                    <a:pt x="1160120" y="179950"/>
                  </a:lnTo>
                  <a:lnTo>
                    <a:pt x="1203088" y="177931"/>
                  </a:lnTo>
                  <a:lnTo>
                    <a:pt x="1246055" y="175928"/>
                  </a:lnTo>
                  <a:lnTo>
                    <a:pt x="1289023" y="173950"/>
                  </a:lnTo>
                  <a:lnTo>
                    <a:pt x="1331990" y="172011"/>
                  </a:lnTo>
                  <a:lnTo>
                    <a:pt x="1374957" y="170130"/>
                  </a:lnTo>
                  <a:lnTo>
                    <a:pt x="1417925" y="168330"/>
                  </a:lnTo>
                  <a:lnTo>
                    <a:pt x="1460892" y="166640"/>
                  </a:lnTo>
                  <a:lnTo>
                    <a:pt x="1503860" y="165181"/>
                  </a:lnTo>
                  <a:lnTo>
                    <a:pt x="1546827" y="163866"/>
                  </a:lnTo>
                  <a:lnTo>
                    <a:pt x="1589795" y="162508"/>
                  </a:lnTo>
                  <a:lnTo>
                    <a:pt x="1632762" y="160952"/>
                  </a:lnTo>
                  <a:lnTo>
                    <a:pt x="1675730" y="159104"/>
                  </a:lnTo>
                  <a:lnTo>
                    <a:pt x="1718697" y="156951"/>
                  </a:lnTo>
                  <a:lnTo>
                    <a:pt x="1761664" y="154557"/>
                  </a:lnTo>
                  <a:lnTo>
                    <a:pt x="1804632" y="152044"/>
                  </a:lnTo>
                  <a:lnTo>
                    <a:pt x="1847599" y="149570"/>
                  </a:lnTo>
                  <a:lnTo>
                    <a:pt x="1890567" y="147297"/>
                  </a:lnTo>
                  <a:lnTo>
                    <a:pt x="1933534" y="145279"/>
                  </a:lnTo>
                  <a:lnTo>
                    <a:pt x="1976502" y="143415"/>
                  </a:lnTo>
                  <a:lnTo>
                    <a:pt x="2019469" y="141602"/>
                  </a:lnTo>
                  <a:lnTo>
                    <a:pt x="2062436" y="139755"/>
                  </a:lnTo>
                  <a:lnTo>
                    <a:pt x="2105404" y="137813"/>
                  </a:lnTo>
                  <a:lnTo>
                    <a:pt x="2148371" y="135730"/>
                  </a:lnTo>
                  <a:lnTo>
                    <a:pt x="2191339" y="133476"/>
                  </a:lnTo>
                  <a:lnTo>
                    <a:pt x="2234306" y="131023"/>
                  </a:lnTo>
                  <a:lnTo>
                    <a:pt x="2277274" y="128428"/>
                  </a:lnTo>
                  <a:lnTo>
                    <a:pt x="2320241" y="125814"/>
                  </a:lnTo>
                  <a:lnTo>
                    <a:pt x="2363209" y="123169"/>
                  </a:lnTo>
                  <a:lnTo>
                    <a:pt x="2406176" y="120480"/>
                  </a:lnTo>
                  <a:lnTo>
                    <a:pt x="2449143" y="117732"/>
                  </a:lnTo>
                  <a:lnTo>
                    <a:pt x="2492111" y="114908"/>
                  </a:lnTo>
                  <a:lnTo>
                    <a:pt x="2535078" y="111988"/>
                  </a:lnTo>
                  <a:lnTo>
                    <a:pt x="2578046" y="108952"/>
                  </a:lnTo>
                  <a:lnTo>
                    <a:pt x="2621013" y="105776"/>
                  </a:lnTo>
                  <a:lnTo>
                    <a:pt x="2663981" y="102437"/>
                  </a:lnTo>
                  <a:lnTo>
                    <a:pt x="2706948" y="98910"/>
                  </a:lnTo>
                  <a:lnTo>
                    <a:pt x="2749915" y="95168"/>
                  </a:lnTo>
                  <a:lnTo>
                    <a:pt x="2792883" y="91185"/>
                  </a:lnTo>
                  <a:lnTo>
                    <a:pt x="2835850" y="86937"/>
                  </a:lnTo>
                  <a:lnTo>
                    <a:pt x="2878818" y="82398"/>
                  </a:lnTo>
                  <a:lnTo>
                    <a:pt x="2921785" y="77548"/>
                  </a:lnTo>
                  <a:lnTo>
                    <a:pt x="2964753" y="72367"/>
                  </a:lnTo>
                  <a:lnTo>
                    <a:pt x="3007720" y="66838"/>
                  </a:lnTo>
                  <a:lnTo>
                    <a:pt x="3050688" y="60946"/>
                  </a:lnTo>
                  <a:lnTo>
                    <a:pt x="3093655" y="54683"/>
                  </a:lnTo>
                  <a:lnTo>
                    <a:pt x="3136622" y="48039"/>
                  </a:lnTo>
                  <a:lnTo>
                    <a:pt x="3179590" y="41009"/>
                  </a:lnTo>
                  <a:lnTo>
                    <a:pt x="3222557" y="33590"/>
                  </a:lnTo>
                  <a:lnTo>
                    <a:pt x="3265525" y="25780"/>
                  </a:lnTo>
                  <a:lnTo>
                    <a:pt x="3308492" y="17578"/>
                  </a:lnTo>
                  <a:lnTo>
                    <a:pt x="3351460" y="8984"/>
                  </a:lnTo>
                  <a:lnTo>
                    <a:pt x="3394427" y="0"/>
                  </a:lnTo>
                  <a:lnTo>
                    <a:pt x="3394427" y="176249"/>
                  </a:lnTo>
                  <a:lnTo>
                    <a:pt x="3351460" y="176067"/>
                  </a:lnTo>
                  <a:lnTo>
                    <a:pt x="3308492" y="176079"/>
                  </a:lnTo>
                  <a:lnTo>
                    <a:pt x="3265525" y="176289"/>
                  </a:lnTo>
                  <a:lnTo>
                    <a:pt x="3222557" y="176700"/>
                  </a:lnTo>
                  <a:lnTo>
                    <a:pt x="3179590" y="177316"/>
                  </a:lnTo>
                  <a:lnTo>
                    <a:pt x="3136622" y="178139"/>
                  </a:lnTo>
                  <a:lnTo>
                    <a:pt x="3093655" y="179167"/>
                  </a:lnTo>
                  <a:lnTo>
                    <a:pt x="3050688" y="180401"/>
                  </a:lnTo>
                  <a:lnTo>
                    <a:pt x="3007720" y="181835"/>
                  </a:lnTo>
                  <a:lnTo>
                    <a:pt x="2964753" y="183461"/>
                  </a:lnTo>
                  <a:lnTo>
                    <a:pt x="2921785" y="185271"/>
                  </a:lnTo>
                  <a:lnTo>
                    <a:pt x="2878818" y="187251"/>
                  </a:lnTo>
                  <a:lnTo>
                    <a:pt x="2835850" y="189384"/>
                  </a:lnTo>
                  <a:lnTo>
                    <a:pt x="2792883" y="191654"/>
                  </a:lnTo>
                  <a:lnTo>
                    <a:pt x="2749915" y="194038"/>
                  </a:lnTo>
                  <a:lnTo>
                    <a:pt x="2706948" y="196516"/>
                  </a:lnTo>
                  <a:lnTo>
                    <a:pt x="2663981" y="199065"/>
                  </a:lnTo>
                  <a:lnTo>
                    <a:pt x="2621013" y="201663"/>
                  </a:lnTo>
                  <a:lnTo>
                    <a:pt x="2578046" y="204288"/>
                  </a:lnTo>
                  <a:lnTo>
                    <a:pt x="2535078" y="206919"/>
                  </a:lnTo>
                  <a:lnTo>
                    <a:pt x="2492111" y="209538"/>
                  </a:lnTo>
                  <a:lnTo>
                    <a:pt x="2449143" y="212127"/>
                  </a:lnTo>
                  <a:lnTo>
                    <a:pt x="2406176" y="214671"/>
                  </a:lnTo>
                  <a:lnTo>
                    <a:pt x="2363209" y="217155"/>
                  </a:lnTo>
                  <a:lnTo>
                    <a:pt x="2320241" y="219568"/>
                  </a:lnTo>
                  <a:lnTo>
                    <a:pt x="2277274" y="221901"/>
                  </a:lnTo>
                  <a:lnTo>
                    <a:pt x="2234306" y="224142"/>
                  </a:lnTo>
                  <a:lnTo>
                    <a:pt x="2191339" y="226060"/>
                  </a:lnTo>
                  <a:lnTo>
                    <a:pt x="2148371" y="227591"/>
                  </a:lnTo>
                  <a:lnTo>
                    <a:pt x="2105404" y="228849"/>
                  </a:lnTo>
                  <a:lnTo>
                    <a:pt x="2062436" y="229942"/>
                  </a:lnTo>
                  <a:lnTo>
                    <a:pt x="2019469" y="230968"/>
                  </a:lnTo>
                  <a:lnTo>
                    <a:pt x="1976502" y="232003"/>
                  </a:lnTo>
                  <a:lnTo>
                    <a:pt x="1933534" y="233106"/>
                  </a:lnTo>
                  <a:lnTo>
                    <a:pt x="1890567" y="234313"/>
                  </a:lnTo>
                  <a:lnTo>
                    <a:pt x="1847599" y="235479"/>
                  </a:lnTo>
                  <a:lnTo>
                    <a:pt x="1804632" y="236295"/>
                  </a:lnTo>
                  <a:lnTo>
                    <a:pt x="1761664" y="236951"/>
                  </a:lnTo>
                  <a:lnTo>
                    <a:pt x="1718697" y="237650"/>
                  </a:lnTo>
                  <a:lnTo>
                    <a:pt x="1675730" y="238562"/>
                  </a:lnTo>
                  <a:lnTo>
                    <a:pt x="1632762" y="239797"/>
                  </a:lnTo>
                  <a:lnTo>
                    <a:pt x="1589795" y="241388"/>
                  </a:lnTo>
                  <a:lnTo>
                    <a:pt x="1546827" y="243289"/>
                  </a:lnTo>
                  <a:lnTo>
                    <a:pt x="1503860" y="245389"/>
                  </a:lnTo>
                  <a:lnTo>
                    <a:pt x="1460892" y="247550"/>
                  </a:lnTo>
                  <a:lnTo>
                    <a:pt x="1417925" y="249691"/>
                  </a:lnTo>
                  <a:lnTo>
                    <a:pt x="1374957" y="251870"/>
                  </a:lnTo>
                  <a:lnTo>
                    <a:pt x="1331990" y="254090"/>
                  </a:lnTo>
                  <a:lnTo>
                    <a:pt x="1289023" y="256352"/>
                  </a:lnTo>
                  <a:lnTo>
                    <a:pt x="1246055" y="258649"/>
                  </a:lnTo>
                  <a:lnTo>
                    <a:pt x="1203088" y="260973"/>
                  </a:lnTo>
                  <a:lnTo>
                    <a:pt x="1160120" y="263309"/>
                  </a:lnTo>
                  <a:lnTo>
                    <a:pt x="1117153" y="265640"/>
                  </a:lnTo>
                  <a:lnTo>
                    <a:pt x="1074185" y="267947"/>
                  </a:lnTo>
                  <a:lnTo>
                    <a:pt x="1031218" y="270209"/>
                  </a:lnTo>
                  <a:lnTo>
                    <a:pt x="988251" y="272414"/>
                  </a:lnTo>
                  <a:lnTo>
                    <a:pt x="945283" y="274663"/>
                  </a:lnTo>
                  <a:lnTo>
                    <a:pt x="902316" y="277003"/>
                  </a:lnTo>
                  <a:lnTo>
                    <a:pt x="859348" y="279431"/>
                  </a:lnTo>
                  <a:lnTo>
                    <a:pt x="816381" y="281945"/>
                  </a:lnTo>
                  <a:lnTo>
                    <a:pt x="773413" y="284544"/>
                  </a:lnTo>
                  <a:lnTo>
                    <a:pt x="730446" y="287230"/>
                  </a:lnTo>
                  <a:lnTo>
                    <a:pt x="687478" y="290058"/>
                  </a:lnTo>
                  <a:lnTo>
                    <a:pt x="644511" y="293071"/>
                  </a:lnTo>
                  <a:lnTo>
                    <a:pt x="601544" y="296292"/>
                  </a:lnTo>
                  <a:lnTo>
                    <a:pt x="558576" y="299744"/>
                  </a:lnTo>
                  <a:lnTo>
                    <a:pt x="515609" y="303446"/>
                  </a:lnTo>
                  <a:lnTo>
                    <a:pt x="472641" y="307415"/>
                  </a:lnTo>
                  <a:lnTo>
                    <a:pt x="429674" y="311665"/>
                  </a:lnTo>
                  <a:lnTo>
                    <a:pt x="386706" y="316205"/>
                  </a:lnTo>
                  <a:lnTo>
                    <a:pt x="343739" y="321043"/>
                  </a:lnTo>
                  <a:lnTo>
                    <a:pt x="300772" y="326181"/>
                  </a:lnTo>
                  <a:lnTo>
                    <a:pt x="257804" y="331620"/>
                  </a:lnTo>
                  <a:lnTo>
                    <a:pt x="214837" y="337361"/>
                  </a:lnTo>
                  <a:lnTo>
                    <a:pt x="171869" y="343399"/>
                  </a:lnTo>
                  <a:lnTo>
                    <a:pt x="128902" y="349731"/>
                  </a:lnTo>
                  <a:lnTo>
                    <a:pt x="85934" y="356352"/>
                  </a:lnTo>
                  <a:lnTo>
                    <a:pt x="42967" y="363259"/>
                  </a:lnTo>
                  <a:lnTo>
                    <a:pt x="0" y="370445"/>
                  </a:lnTo>
                  <a:close/>
                </a:path>
              </a:pathLst>
            </a:custGeom>
            <a:solidFill>
              <a:srgbClr val="A6CEE3">
                <a:alpha val="14901"/>
              </a:srgbClr>
            </a:solidFill>
          </p:spPr>
          <p:txBody>
            <a:bodyPr/>
            <a:lstStyle/>
            <a:p/>
          </p:txBody>
        </p:sp>
        <p:sp>
          <p:nvSpPr>
            <p:cNvPr id="151" name="pl151"/>
            <p:cNvSpPr/>
            <p:nvPr/>
          </p:nvSpPr>
          <p:spPr>
            <a:xfrm>
              <a:off x="5034083" y="2528395"/>
              <a:ext cx="3394427" cy="207519"/>
            </a:xfrm>
            <a:custGeom>
              <a:avLst/>
              <a:pathLst>
                <a:path w="3394427" h="207519">
                  <a:moveTo>
                    <a:pt x="0" y="196547"/>
                  </a:moveTo>
                  <a:lnTo>
                    <a:pt x="42967" y="198853"/>
                  </a:lnTo>
                  <a:lnTo>
                    <a:pt x="85934" y="200894"/>
                  </a:lnTo>
                  <a:lnTo>
                    <a:pt x="128902" y="202667"/>
                  </a:lnTo>
                  <a:lnTo>
                    <a:pt x="171869" y="204168"/>
                  </a:lnTo>
                  <a:lnTo>
                    <a:pt x="214837" y="205394"/>
                  </a:lnTo>
                  <a:lnTo>
                    <a:pt x="257804" y="206342"/>
                  </a:lnTo>
                  <a:lnTo>
                    <a:pt x="300772" y="207012"/>
                  </a:lnTo>
                  <a:lnTo>
                    <a:pt x="343739" y="207404"/>
                  </a:lnTo>
                  <a:lnTo>
                    <a:pt x="386706" y="207519"/>
                  </a:lnTo>
                  <a:lnTo>
                    <a:pt x="429674" y="207364"/>
                  </a:lnTo>
                  <a:lnTo>
                    <a:pt x="472641" y="206945"/>
                  </a:lnTo>
                  <a:lnTo>
                    <a:pt x="515609" y="206275"/>
                  </a:lnTo>
                  <a:lnTo>
                    <a:pt x="558576" y="205367"/>
                  </a:lnTo>
                  <a:lnTo>
                    <a:pt x="601544" y="204241"/>
                  </a:lnTo>
                  <a:lnTo>
                    <a:pt x="644511" y="202918"/>
                  </a:lnTo>
                  <a:lnTo>
                    <a:pt x="687478" y="201420"/>
                  </a:lnTo>
                  <a:lnTo>
                    <a:pt x="730446" y="199774"/>
                  </a:lnTo>
                  <a:lnTo>
                    <a:pt x="773413" y="198000"/>
                  </a:lnTo>
                  <a:lnTo>
                    <a:pt x="816381" y="196119"/>
                  </a:lnTo>
                  <a:lnTo>
                    <a:pt x="859348" y="194160"/>
                  </a:lnTo>
                  <a:lnTo>
                    <a:pt x="902316" y="192149"/>
                  </a:lnTo>
                  <a:lnTo>
                    <a:pt x="945283" y="190113"/>
                  </a:lnTo>
                  <a:lnTo>
                    <a:pt x="988251" y="188075"/>
                  </a:lnTo>
                  <a:lnTo>
                    <a:pt x="1031218" y="186047"/>
                  </a:lnTo>
                  <a:lnTo>
                    <a:pt x="1074185" y="184012"/>
                  </a:lnTo>
                  <a:lnTo>
                    <a:pt x="1117153" y="181978"/>
                  </a:lnTo>
                  <a:lnTo>
                    <a:pt x="1160120" y="179950"/>
                  </a:lnTo>
                  <a:lnTo>
                    <a:pt x="1203088" y="177931"/>
                  </a:lnTo>
                  <a:lnTo>
                    <a:pt x="1246055" y="175928"/>
                  </a:lnTo>
                  <a:lnTo>
                    <a:pt x="1289023" y="173950"/>
                  </a:lnTo>
                  <a:lnTo>
                    <a:pt x="1331990" y="172011"/>
                  </a:lnTo>
                  <a:lnTo>
                    <a:pt x="1374957" y="170130"/>
                  </a:lnTo>
                  <a:lnTo>
                    <a:pt x="1417925" y="168330"/>
                  </a:lnTo>
                  <a:lnTo>
                    <a:pt x="1460892" y="166640"/>
                  </a:lnTo>
                  <a:lnTo>
                    <a:pt x="1503860" y="165181"/>
                  </a:lnTo>
                  <a:lnTo>
                    <a:pt x="1546827" y="163866"/>
                  </a:lnTo>
                  <a:lnTo>
                    <a:pt x="1589795" y="162508"/>
                  </a:lnTo>
                  <a:lnTo>
                    <a:pt x="1632762" y="160952"/>
                  </a:lnTo>
                  <a:lnTo>
                    <a:pt x="1675730" y="159104"/>
                  </a:lnTo>
                  <a:lnTo>
                    <a:pt x="1718697" y="156951"/>
                  </a:lnTo>
                  <a:lnTo>
                    <a:pt x="1761664" y="154557"/>
                  </a:lnTo>
                  <a:lnTo>
                    <a:pt x="1804632" y="152044"/>
                  </a:lnTo>
                  <a:lnTo>
                    <a:pt x="1847599" y="149570"/>
                  </a:lnTo>
                  <a:lnTo>
                    <a:pt x="1890567" y="147297"/>
                  </a:lnTo>
                  <a:lnTo>
                    <a:pt x="1933534" y="145279"/>
                  </a:lnTo>
                  <a:lnTo>
                    <a:pt x="1976502" y="143415"/>
                  </a:lnTo>
                  <a:lnTo>
                    <a:pt x="2019469" y="141602"/>
                  </a:lnTo>
                  <a:lnTo>
                    <a:pt x="2062436" y="139755"/>
                  </a:lnTo>
                  <a:lnTo>
                    <a:pt x="2105404" y="137813"/>
                  </a:lnTo>
                  <a:lnTo>
                    <a:pt x="2148371" y="135730"/>
                  </a:lnTo>
                  <a:lnTo>
                    <a:pt x="2191339" y="133476"/>
                  </a:lnTo>
                  <a:lnTo>
                    <a:pt x="2234306" y="131023"/>
                  </a:lnTo>
                  <a:lnTo>
                    <a:pt x="2277274" y="128428"/>
                  </a:lnTo>
                  <a:lnTo>
                    <a:pt x="2320241" y="125814"/>
                  </a:lnTo>
                  <a:lnTo>
                    <a:pt x="2363209" y="123169"/>
                  </a:lnTo>
                  <a:lnTo>
                    <a:pt x="2406176" y="120480"/>
                  </a:lnTo>
                  <a:lnTo>
                    <a:pt x="2449143" y="117732"/>
                  </a:lnTo>
                  <a:lnTo>
                    <a:pt x="2492111" y="114908"/>
                  </a:lnTo>
                  <a:lnTo>
                    <a:pt x="2535078" y="111988"/>
                  </a:lnTo>
                  <a:lnTo>
                    <a:pt x="2578046" y="108952"/>
                  </a:lnTo>
                  <a:lnTo>
                    <a:pt x="2621013" y="105776"/>
                  </a:lnTo>
                  <a:lnTo>
                    <a:pt x="2663981" y="102437"/>
                  </a:lnTo>
                  <a:lnTo>
                    <a:pt x="2706948" y="98910"/>
                  </a:lnTo>
                  <a:lnTo>
                    <a:pt x="2749915" y="95168"/>
                  </a:lnTo>
                  <a:lnTo>
                    <a:pt x="2792883" y="91185"/>
                  </a:lnTo>
                  <a:lnTo>
                    <a:pt x="2835850" y="86937"/>
                  </a:lnTo>
                  <a:lnTo>
                    <a:pt x="2878818" y="82398"/>
                  </a:lnTo>
                  <a:lnTo>
                    <a:pt x="2921785" y="77548"/>
                  </a:lnTo>
                  <a:lnTo>
                    <a:pt x="2964753" y="72367"/>
                  </a:lnTo>
                  <a:lnTo>
                    <a:pt x="3007720" y="66838"/>
                  </a:lnTo>
                  <a:lnTo>
                    <a:pt x="3050688" y="60946"/>
                  </a:lnTo>
                  <a:lnTo>
                    <a:pt x="3093655" y="54683"/>
                  </a:lnTo>
                  <a:lnTo>
                    <a:pt x="3136622" y="48039"/>
                  </a:lnTo>
                  <a:lnTo>
                    <a:pt x="3179590" y="41009"/>
                  </a:lnTo>
                  <a:lnTo>
                    <a:pt x="3222557" y="33590"/>
                  </a:lnTo>
                  <a:lnTo>
                    <a:pt x="3265525" y="25780"/>
                  </a:lnTo>
                  <a:lnTo>
                    <a:pt x="3308492" y="17578"/>
                  </a:lnTo>
                  <a:lnTo>
                    <a:pt x="3351460" y="8984"/>
                  </a:lnTo>
                  <a:lnTo>
                    <a:pt x="3394427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152" name="pl152"/>
            <p:cNvSpPr/>
            <p:nvPr/>
          </p:nvSpPr>
          <p:spPr>
            <a:xfrm>
              <a:off x="5034083" y="2704463"/>
              <a:ext cx="3394427" cy="194377"/>
            </a:xfrm>
            <a:custGeom>
              <a:avLst/>
              <a:pathLst>
                <a:path w="3394427" h="194377">
                  <a:moveTo>
                    <a:pt x="3394427" y="181"/>
                  </a:moveTo>
                  <a:lnTo>
                    <a:pt x="3351460" y="0"/>
                  </a:lnTo>
                  <a:lnTo>
                    <a:pt x="3308492" y="12"/>
                  </a:lnTo>
                  <a:lnTo>
                    <a:pt x="3265525" y="221"/>
                  </a:lnTo>
                  <a:lnTo>
                    <a:pt x="3222557" y="633"/>
                  </a:lnTo>
                  <a:lnTo>
                    <a:pt x="3179590" y="1249"/>
                  </a:lnTo>
                  <a:lnTo>
                    <a:pt x="3136622" y="2071"/>
                  </a:lnTo>
                  <a:lnTo>
                    <a:pt x="3093655" y="3100"/>
                  </a:lnTo>
                  <a:lnTo>
                    <a:pt x="3050688" y="4333"/>
                  </a:lnTo>
                  <a:lnTo>
                    <a:pt x="3007720" y="5767"/>
                  </a:lnTo>
                  <a:lnTo>
                    <a:pt x="2964753" y="7394"/>
                  </a:lnTo>
                  <a:lnTo>
                    <a:pt x="2921785" y="9204"/>
                  </a:lnTo>
                  <a:lnTo>
                    <a:pt x="2878818" y="11183"/>
                  </a:lnTo>
                  <a:lnTo>
                    <a:pt x="2835850" y="13317"/>
                  </a:lnTo>
                  <a:lnTo>
                    <a:pt x="2792883" y="15586"/>
                  </a:lnTo>
                  <a:lnTo>
                    <a:pt x="2749915" y="17970"/>
                  </a:lnTo>
                  <a:lnTo>
                    <a:pt x="2706948" y="20448"/>
                  </a:lnTo>
                  <a:lnTo>
                    <a:pt x="2663981" y="22997"/>
                  </a:lnTo>
                  <a:lnTo>
                    <a:pt x="2621013" y="25595"/>
                  </a:lnTo>
                  <a:lnTo>
                    <a:pt x="2578046" y="28220"/>
                  </a:lnTo>
                  <a:lnTo>
                    <a:pt x="2535078" y="30852"/>
                  </a:lnTo>
                  <a:lnTo>
                    <a:pt x="2492111" y="33471"/>
                  </a:lnTo>
                  <a:lnTo>
                    <a:pt x="2449143" y="36060"/>
                  </a:lnTo>
                  <a:lnTo>
                    <a:pt x="2406176" y="38603"/>
                  </a:lnTo>
                  <a:lnTo>
                    <a:pt x="2363209" y="41087"/>
                  </a:lnTo>
                  <a:lnTo>
                    <a:pt x="2320241" y="43501"/>
                  </a:lnTo>
                  <a:lnTo>
                    <a:pt x="2277274" y="45833"/>
                  </a:lnTo>
                  <a:lnTo>
                    <a:pt x="2234306" y="48074"/>
                  </a:lnTo>
                  <a:lnTo>
                    <a:pt x="2191339" y="49992"/>
                  </a:lnTo>
                  <a:lnTo>
                    <a:pt x="2148371" y="51524"/>
                  </a:lnTo>
                  <a:lnTo>
                    <a:pt x="2105404" y="52781"/>
                  </a:lnTo>
                  <a:lnTo>
                    <a:pt x="2062436" y="53875"/>
                  </a:lnTo>
                  <a:lnTo>
                    <a:pt x="2019469" y="54900"/>
                  </a:lnTo>
                  <a:lnTo>
                    <a:pt x="1976502" y="55936"/>
                  </a:lnTo>
                  <a:lnTo>
                    <a:pt x="1933534" y="57038"/>
                  </a:lnTo>
                  <a:lnTo>
                    <a:pt x="1890567" y="58245"/>
                  </a:lnTo>
                  <a:lnTo>
                    <a:pt x="1847599" y="59411"/>
                  </a:lnTo>
                  <a:lnTo>
                    <a:pt x="1804632" y="60227"/>
                  </a:lnTo>
                  <a:lnTo>
                    <a:pt x="1761664" y="60883"/>
                  </a:lnTo>
                  <a:lnTo>
                    <a:pt x="1718697" y="61582"/>
                  </a:lnTo>
                  <a:lnTo>
                    <a:pt x="1675730" y="62494"/>
                  </a:lnTo>
                  <a:lnTo>
                    <a:pt x="1632762" y="63730"/>
                  </a:lnTo>
                  <a:lnTo>
                    <a:pt x="1589795" y="65321"/>
                  </a:lnTo>
                  <a:lnTo>
                    <a:pt x="1546827" y="67221"/>
                  </a:lnTo>
                  <a:lnTo>
                    <a:pt x="1503860" y="69322"/>
                  </a:lnTo>
                  <a:lnTo>
                    <a:pt x="1460892" y="71482"/>
                  </a:lnTo>
                  <a:lnTo>
                    <a:pt x="1417925" y="73623"/>
                  </a:lnTo>
                  <a:lnTo>
                    <a:pt x="1374957" y="75802"/>
                  </a:lnTo>
                  <a:lnTo>
                    <a:pt x="1331990" y="78023"/>
                  </a:lnTo>
                  <a:lnTo>
                    <a:pt x="1289023" y="80284"/>
                  </a:lnTo>
                  <a:lnTo>
                    <a:pt x="1246055" y="82582"/>
                  </a:lnTo>
                  <a:lnTo>
                    <a:pt x="1203088" y="84906"/>
                  </a:lnTo>
                  <a:lnTo>
                    <a:pt x="1160120" y="87242"/>
                  </a:lnTo>
                  <a:lnTo>
                    <a:pt x="1117153" y="89573"/>
                  </a:lnTo>
                  <a:lnTo>
                    <a:pt x="1074185" y="91879"/>
                  </a:lnTo>
                  <a:lnTo>
                    <a:pt x="1031218" y="94141"/>
                  </a:lnTo>
                  <a:lnTo>
                    <a:pt x="988251" y="96347"/>
                  </a:lnTo>
                  <a:lnTo>
                    <a:pt x="945283" y="98595"/>
                  </a:lnTo>
                  <a:lnTo>
                    <a:pt x="902316" y="100935"/>
                  </a:lnTo>
                  <a:lnTo>
                    <a:pt x="859348" y="103364"/>
                  </a:lnTo>
                  <a:lnTo>
                    <a:pt x="816381" y="105877"/>
                  </a:lnTo>
                  <a:lnTo>
                    <a:pt x="773413" y="108476"/>
                  </a:lnTo>
                  <a:lnTo>
                    <a:pt x="730446" y="111162"/>
                  </a:lnTo>
                  <a:lnTo>
                    <a:pt x="687478" y="113990"/>
                  </a:lnTo>
                  <a:lnTo>
                    <a:pt x="644511" y="117003"/>
                  </a:lnTo>
                  <a:lnTo>
                    <a:pt x="601544" y="120224"/>
                  </a:lnTo>
                  <a:lnTo>
                    <a:pt x="558576" y="123676"/>
                  </a:lnTo>
                  <a:lnTo>
                    <a:pt x="515609" y="127378"/>
                  </a:lnTo>
                  <a:lnTo>
                    <a:pt x="472641" y="131348"/>
                  </a:lnTo>
                  <a:lnTo>
                    <a:pt x="429674" y="135597"/>
                  </a:lnTo>
                  <a:lnTo>
                    <a:pt x="386706" y="140138"/>
                  </a:lnTo>
                  <a:lnTo>
                    <a:pt x="343739" y="144975"/>
                  </a:lnTo>
                  <a:lnTo>
                    <a:pt x="300772" y="150113"/>
                  </a:lnTo>
                  <a:lnTo>
                    <a:pt x="257804" y="155553"/>
                  </a:lnTo>
                  <a:lnTo>
                    <a:pt x="214837" y="161293"/>
                  </a:lnTo>
                  <a:lnTo>
                    <a:pt x="171869" y="167331"/>
                  </a:lnTo>
                  <a:lnTo>
                    <a:pt x="128902" y="173663"/>
                  </a:lnTo>
                  <a:lnTo>
                    <a:pt x="85934" y="180285"/>
                  </a:lnTo>
                  <a:lnTo>
                    <a:pt x="42967" y="187191"/>
                  </a:lnTo>
                  <a:lnTo>
                    <a:pt x="0" y="194377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153" name="pl153"/>
            <p:cNvSpPr/>
            <p:nvPr/>
          </p:nvSpPr>
          <p:spPr>
            <a:xfrm>
              <a:off x="5034083" y="2616520"/>
              <a:ext cx="3394427" cy="195371"/>
            </a:xfrm>
            <a:custGeom>
              <a:avLst/>
              <a:pathLst>
                <a:path w="3394427" h="195371">
                  <a:moveTo>
                    <a:pt x="0" y="195371"/>
                  </a:moveTo>
                  <a:lnTo>
                    <a:pt x="42967" y="192931"/>
                  </a:lnTo>
                  <a:lnTo>
                    <a:pt x="85934" y="190499"/>
                  </a:lnTo>
                  <a:lnTo>
                    <a:pt x="128902" y="188074"/>
                  </a:lnTo>
                  <a:lnTo>
                    <a:pt x="171869" y="185659"/>
                  </a:lnTo>
                  <a:lnTo>
                    <a:pt x="214837" y="183253"/>
                  </a:lnTo>
                  <a:lnTo>
                    <a:pt x="257804" y="180857"/>
                  </a:lnTo>
                  <a:lnTo>
                    <a:pt x="300772" y="178472"/>
                  </a:lnTo>
                  <a:lnTo>
                    <a:pt x="343739" y="176099"/>
                  </a:lnTo>
                  <a:lnTo>
                    <a:pt x="386706" y="173738"/>
                  </a:lnTo>
                  <a:lnTo>
                    <a:pt x="429674" y="171390"/>
                  </a:lnTo>
                  <a:lnTo>
                    <a:pt x="472641" y="169056"/>
                  </a:lnTo>
                  <a:lnTo>
                    <a:pt x="515609" y="166736"/>
                  </a:lnTo>
                  <a:lnTo>
                    <a:pt x="558576" y="164431"/>
                  </a:lnTo>
                  <a:lnTo>
                    <a:pt x="601544" y="162142"/>
                  </a:lnTo>
                  <a:lnTo>
                    <a:pt x="644511" y="159870"/>
                  </a:lnTo>
                  <a:lnTo>
                    <a:pt x="687478" y="157615"/>
                  </a:lnTo>
                  <a:lnTo>
                    <a:pt x="730446" y="155377"/>
                  </a:lnTo>
                  <a:lnTo>
                    <a:pt x="773413" y="153147"/>
                  </a:lnTo>
                  <a:lnTo>
                    <a:pt x="816381" y="150908"/>
                  </a:lnTo>
                  <a:lnTo>
                    <a:pt x="859348" y="148671"/>
                  </a:lnTo>
                  <a:lnTo>
                    <a:pt x="902316" y="146452"/>
                  </a:lnTo>
                  <a:lnTo>
                    <a:pt x="945283" y="144263"/>
                  </a:lnTo>
                  <a:lnTo>
                    <a:pt x="988251" y="142120"/>
                  </a:lnTo>
                  <a:lnTo>
                    <a:pt x="1031218" y="140003"/>
                  </a:lnTo>
                  <a:lnTo>
                    <a:pt x="1074185" y="137855"/>
                  </a:lnTo>
                  <a:lnTo>
                    <a:pt x="1117153" y="135685"/>
                  </a:lnTo>
                  <a:lnTo>
                    <a:pt x="1160120" y="133505"/>
                  </a:lnTo>
                  <a:lnTo>
                    <a:pt x="1203088" y="131328"/>
                  </a:lnTo>
                  <a:lnTo>
                    <a:pt x="1246055" y="129164"/>
                  </a:lnTo>
                  <a:lnTo>
                    <a:pt x="1289023" y="127026"/>
                  </a:lnTo>
                  <a:lnTo>
                    <a:pt x="1331990" y="124926"/>
                  </a:lnTo>
                  <a:lnTo>
                    <a:pt x="1374957" y="122875"/>
                  </a:lnTo>
                  <a:lnTo>
                    <a:pt x="1417925" y="120886"/>
                  </a:lnTo>
                  <a:lnTo>
                    <a:pt x="1460892" y="118970"/>
                  </a:lnTo>
                  <a:lnTo>
                    <a:pt x="1503860" y="117161"/>
                  </a:lnTo>
                  <a:lnTo>
                    <a:pt x="1546827" y="115453"/>
                  </a:lnTo>
                  <a:lnTo>
                    <a:pt x="1589795" y="113824"/>
                  </a:lnTo>
                  <a:lnTo>
                    <a:pt x="1632762" y="112250"/>
                  </a:lnTo>
                  <a:lnTo>
                    <a:pt x="1675730" y="110709"/>
                  </a:lnTo>
                  <a:lnTo>
                    <a:pt x="1718697" y="109176"/>
                  </a:lnTo>
                  <a:lnTo>
                    <a:pt x="1761664" y="107629"/>
                  </a:lnTo>
                  <a:lnTo>
                    <a:pt x="1804632" y="106045"/>
                  </a:lnTo>
                  <a:lnTo>
                    <a:pt x="1847599" y="104400"/>
                  </a:lnTo>
                  <a:lnTo>
                    <a:pt x="1890567" y="102680"/>
                  </a:lnTo>
                  <a:lnTo>
                    <a:pt x="1933534" y="101068"/>
                  </a:lnTo>
                  <a:lnTo>
                    <a:pt x="1976502" y="99585"/>
                  </a:lnTo>
                  <a:lnTo>
                    <a:pt x="2019469" y="98160"/>
                  </a:lnTo>
                  <a:lnTo>
                    <a:pt x="2062436" y="96724"/>
                  </a:lnTo>
                  <a:lnTo>
                    <a:pt x="2105404" y="95206"/>
                  </a:lnTo>
                  <a:lnTo>
                    <a:pt x="2148371" y="93536"/>
                  </a:lnTo>
                  <a:lnTo>
                    <a:pt x="2191339" y="91643"/>
                  </a:lnTo>
                  <a:lnTo>
                    <a:pt x="2234306" y="89458"/>
                  </a:lnTo>
                  <a:lnTo>
                    <a:pt x="2277274" y="87040"/>
                  </a:lnTo>
                  <a:lnTo>
                    <a:pt x="2320241" y="84567"/>
                  </a:lnTo>
                  <a:lnTo>
                    <a:pt x="2363209" y="82037"/>
                  </a:lnTo>
                  <a:lnTo>
                    <a:pt x="2406176" y="79451"/>
                  </a:lnTo>
                  <a:lnTo>
                    <a:pt x="2449143" y="76805"/>
                  </a:lnTo>
                  <a:lnTo>
                    <a:pt x="2492111" y="74098"/>
                  </a:lnTo>
                  <a:lnTo>
                    <a:pt x="2535078" y="71329"/>
                  </a:lnTo>
                  <a:lnTo>
                    <a:pt x="2578046" y="68495"/>
                  </a:lnTo>
                  <a:lnTo>
                    <a:pt x="2621013" y="65595"/>
                  </a:lnTo>
                  <a:lnTo>
                    <a:pt x="2663981" y="62627"/>
                  </a:lnTo>
                  <a:lnTo>
                    <a:pt x="2706948" y="59588"/>
                  </a:lnTo>
                  <a:lnTo>
                    <a:pt x="2749915" y="56478"/>
                  </a:lnTo>
                  <a:lnTo>
                    <a:pt x="2792883" y="53295"/>
                  </a:lnTo>
                  <a:lnTo>
                    <a:pt x="2835850" y="50036"/>
                  </a:lnTo>
                  <a:lnTo>
                    <a:pt x="2878818" y="46700"/>
                  </a:lnTo>
                  <a:lnTo>
                    <a:pt x="2921785" y="43285"/>
                  </a:lnTo>
                  <a:lnTo>
                    <a:pt x="2964753" y="39790"/>
                  </a:lnTo>
                  <a:lnTo>
                    <a:pt x="3007720" y="36212"/>
                  </a:lnTo>
                  <a:lnTo>
                    <a:pt x="3050688" y="32549"/>
                  </a:lnTo>
                  <a:lnTo>
                    <a:pt x="3093655" y="28801"/>
                  </a:lnTo>
                  <a:lnTo>
                    <a:pt x="3136622" y="24964"/>
                  </a:lnTo>
                  <a:lnTo>
                    <a:pt x="3179590" y="21038"/>
                  </a:lnTo>
                  <a:lnTo>
                    <a:pt x="3222557" y="17021"/>
                  </a:lnTo>
                  <a:lnTo>
                    <a:pt x="3265525" y="12910"/>
                  </a:lnTo>
                  <a:lnTo>
                    <a:pt x="3308492" y="8704"/>
                  </a:lnTo>
                  <a:lnTo>
                    <a:pt x="3351460" y="4401"/>
                  </a:lnTo>
                  <a:lnTo>
                    <a:pt x="3394427" y="0"/>
                  </a:lnTo>
                </a:path>
              </a:pathLst>
            </a:custGeom>
            <a:ln w="24391" cap="flat">
              <a:solidFill>
                <a:srgbClr val="A6CEE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4" name="pt154"/>
            <p:cNvSpPr/>
            <p:nvPr/>
          </p:nvSpPr>
          <p:spPr>
            <a:xfrm>
              <a:off x="4991641" y="2765321"/>
              <a:ext cx="84883" cy="84883"/>
            </a:xfrm>
            <a:prstGeom prst="ellipse">
              <a:avLst/>
            </a:prstGeom>
            <a:solidFill>
              <a:srgbClr val="A6CEE3">
                <a:alpha val="100000"/>
              </a:srgbClr>
            </a:solidFill>
            <a:ln w="9000" cap="rnd">
              <a:solidFill>
                <a:srgbClr val="A6CEE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5" name="pt155"/>
            <p:cNvSpPr/>
            <p:nvPr/>
          </p:nvSpPr>
          <p:spPr>
            <a:xfrm>
              <a:off x="5731597" y="2722829"/>
              <a:ext cx="84883" cy="84883"/>
            </a:xfrm>
            <a:prstGeom prst="ellipse">
              <a:avLst/>
            </a:prstGeom>
            <a:solidFill>
              <a:srgbClr val="A6CEE3">
                <a:alpha val="100000"/>
              </a:srgbClr>
            </a:solidFill>
            <a:ln w="9000" cap="rnd">
              <a:solidFill>
                <a:srgbClr val="A6CEE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6" name="pt156"/>
            <p:cNvSpPr/>
            <p:nvPr/>
          </p:nvSpPr>
          <p:spPr>
            <a:xfrm>
              <a:off x="5988797" y="2762286"/>
              <a:ext cx="84883" cy="84883"/>
            </a:xfrm>
            <a:prstGeom prst="ellipse">
              <a:avLst/>
            </a:prstGeom>
            <a:solidFill>
              <a:srgbClr val="A6CEE3">
                <a:alpha val="100000"/>
              </a:srgbClr>
            </a:solidFill>
            <a:ln w="9000" cap="rnd">
              <a:solidFill>
                <a:srgbClr val="A6CEE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7" name="pt157"/>
            <p:cNvSpPr/>
            <p:nvPr/>
          </p:nvSpPr>
          <p:spPr>
            <a:xfrm>
              <a:off x="6296915" y="2683373"/>
              <a:ext cx="84883" cy="84883"/>
            </a:xfrm>
            <a:prstGeom prst="ellipse">
              <a:avLst/>
            </a:prstGeom>
            <a:solidFill>
              <a:srgbClr val="A6CEE3">
                <a:alpha val="100000"/>
              </a:srgbClr>
            </a:solidFill>
            <a:ln w="9000" cap="rnd">
              <a:solidFill>
                <a:srgbClr val="A6CEE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8" name="pt158"/>
            <p:cNvSpPr/>
            <p:nvPr/>
          </p:nvSpPr>
          <p:spPr>
            <a:xfrm>
              <a:off x="6445228" y="2643916"/>
              <a:ext cx="84883" cy="84883"/>
            </a:xfrm>
            <a:prstGeom prst="ellipse">
              <a:avLst/>
            </a:prstGeom>
            <a:solidFill>
              <a:srgbClr val="A6CEE3">
                <a:alpha val="100000"/>
              </a:srgbClr>
            </a:solidFill>
            <a:ln w="9000" cap="rnd">
              <a:solidFill>
                <a:srgbClr val="A6CEE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9" name="pt159"/>
            <p:cNvSpPr/>
            <p:nvPr/>
          </p:nvSpPr>
          <p:spPr>
            <a:xfrm>
              <a:off x="6601775" y="2722829"/>
              <a:ext cx="84883" cy="84883"/>
            </a:xfrm>
            <a:prstGeom prst="ellipse">
              <a:avLst/>
            </a:prstGeom>
            <a:solidFill>
              <a:srgbClr val="A6CEE3">
                <a:alpha val="100000"/>
              </a:srgbClr>
            </a:solidFill>
            <a:ln w="9000" cap="rnd">
              <a:solidFill>
                <a:srgbClr val="A6CEE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0" name="pt160"/>
            <p:cNvSpPr/>
            <p:nvPr/>
          </p:nvSpPr>
          <p:spPr>
            <a:xfrm>
              <a:off x="6871415" y="2683373"/>
              <a:ext cx="84883" cy="84883"/>
            </a:xfrm>
            <a:prstGeom prst="ellipse">
              <a:avLst/>
            </a:prstGeom>
            <a:solidFill>
              <a:srgbClr val="A6CEE3">
                <a:alpha val="100000"/>
              </a:srgbClr>
            </a:solidFill>
            <a:ln w="9000" cap="rnd">
              <a:solidFill>
                <a:srgbClr val="A6CEE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1" name="pt161"/>
            <p:cNvSpPr/>
            <p:nvPr/>
          </p:nvSpPr>
          <p:spPr>
            <a:xfrm>
              <a:off x="7231135" y="2643916"/>
              <a:ext cx="84883" cy="84883"/>
            </a:xfrm>
            <a:prstGeom prst="ellipse">
              <a:avLst/>
            </a:prstGeom>
            <a:solidFill>
              <a:srgbClr val="A6CEE3">
                <a:alpha val="100000"/>
              </a:srgbClr>
            </a:solidFill>
            <a:ln w="9000" cap="rnd">
              <a:solidFill>
                <a:srgbClr val="A6CEE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2" name="pt162"/>
            <p:cNvSpPr/>
            <p:nvPr/>
          </p:nvSpPr>
          <p:spPr>
            <a:xfrm>
              <a:off x="7550133" y="2683373"/>
              <a:ext cx="84883" cy="84883"/>
            </a:xfrm>
            <a:prstGeom prst="ellipse">
              <a:avLst/>
            </a:prstGeom>
            <a:solidFill>
              <a:srgbClr val="A6CEE3">
                <a:alpha val="100000"/>
              </a:srgbClr>
            </a:solidFill>
            <a:ln w="9000" cap="rnd">
              <a:solidFill>
                <a:srgbClr val="A6CEE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3" name="pt163"/>
            <p:cNvSpPr/>
            <p:nvPr/>
          </p:nvSpPr>
          <p:spPr>
            <a:xfrm>
              <a:off x="8386069" y="2565003"/>
              <a:ext cx="84883" cy="84883"/>
            </a:xfrm>
            <a:prstGeom prst="ellipse">
              <a:avLst/>
            </a:prstGeom>
            <a:solidFill>
              <a:srgbClr val="A6CEE3">
                <a:alpha val="100000"/>
              </a:srgbClr>
            </a:solidFill>
            <a:ln w="9000" cap="rnd">
              <a:solidFill>
                <a:srgbClr val="A6CEE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4" name="pl164"/>
            <p:cNvSpPr/>
            <p:nvPr/>
          </p:nvSpPr>
          <p:spPr>
            <a:xfrm>
              <a:off x="4864361" y="3776547"/>
              <a:ext cx="3733870" cy="0"/>
            </a:xfrm>
            <a:custGeom>
              <a:avLst/>
              <a:pathLst>
                <a:path w="3733870" h="0">
                  <a:moveTo>
                    <a:pt x="0" y="0"/>
                  </a:moveTo>
                  <a:lnTo>
                    <a:pt x="3733870" y="0"/>
                  </a:lnTo>
                  <a:lnTo>
                    <a:pt x="373387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5" name="pl165"/>
            <p:cNvSpPr/>
            <p:nvPr/>
          </p:nvSpPr>
          <p:spPr>
            <a:xfrm>
              <a:off x="4864361" y="3658177"/>
              <a:ext cx="3733870" cy="0"/>
            </a:xfrm>
            <a:custGeom>
              <a:avLst/>
              <a:pathLst>
                <a:path w="3733870" h="0">
                  <a:moveTo>
                    <a:pt x="0" y="0"/>
                  </a:moveTo>
                  <a:lnTo>
                    <a:pt x="3733870" y="0"/>
                  </a:lnTo>
                  <a:lnTo>
                    <a:pt x="373387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6" name="pl166"/>
            <p:cNvSpPr/>
            <p:nvPr/>
          </p:nvSpPr>
          <p:spPr>
            <a:xfrm>
              <a:off x="4864361" y="3539807"/>
              <a:ext cx="3733870" cy="0"/>
            </a:xfrm>
            <a:custGeom>
              <a:avLst/>
              <a:pathLst>
                <a:path w="3733870" h="0">
                  <a:moveTo>
                    <a:pt x="0" y="0"/>
                  </a:moveTo>
                  <a:lnTo>
                    <a:pt x="3733870" y="0"/>
                  </a:lnTo>
                  <a:lnTo>
                    <a:pt x="373387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7" name="pl167"/>
            <p:cNvSpPr/>
            <p:nvPr/>
          </p:nvSpPr>
          <p:spPr>
            <a:xfrm>
              <a:off x="4864361" y="3421437"/>
              <a:ext cx="3733870" cy="0"/>
            </a:xfrm>
            <a:custGeom>
              <a:avLst/>
              <a:pathLst>
                <a:path w="3733870" h="0">
                  <a:moveTo>
                    <a:pt x="0" y="0"/>
                  </a:moveTo>
                  <a:lnTo>
                    <a:pt x="3733870" y="0"/>
                  </a:lnTo>
                  <a:lnTo>
                    <a:pt x="373387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8" name="pl168"/>
            <p:cNvSpPr/>
            <p:nvPr/>
          </p:nvSpPr>
          <p:spPr>
            <a:xfrm>
              <a:off x="5416880" y="3379411"/>
              <a:ext cx="0" cy="487544"/>
            </a:xfrm>
            <a:custGeom>
              <a:avLst/>
              <a:pathLst>
                <a:path w="0" h="487544">
                  <a:moveTo>
                    <a:pt x="0" y="48754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9" name="pl169"/>
            <p:cNvSpPr/>
            <p:nvPr/>
          </p:nvSpPr>
          <p:spPr>
            <a:xfrm>
              <a:off x="6150012" y="3379411"/>
              <a:ext cx="0" cy="487544"/>
            </a:xfrm>
            <a:custGeom>
              <a:avLst/>
              <a:pathLst>
                <a:path w="0" h="487544">
                  <a:moveTo>
                    <a:pt x="0" y="48754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0" name="pl170"/>
            <p:cNvSpPr/>
            <p:nvPr/>
          </p:nvSpPr>
          <p:spPr>
            <a:xfrm>
              <a:off x="6883145" y="3379411"/>
              <a:ext cx="0" cy="487544"/>
            </a:xfrm>
            <a:custGeom>
              <a:avLst/>
              <a:pathLst>
                <a:path w="0" h="487544">
                  <a:moveTo>
                    <a:pt x="0" y="48754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1" name="pl171"/>
            <p:cNvSpPr/>
            <p:nvPr/>
          </p:nvSpPr>
          <p:spPr>
            <a:xfrm>
              <a:off x="7616277" y="3379411"/>
              <a:ext cx="0" cy="487544"/>
            </a:xfrm>
            <a:custGeom>
              <a:avLst/>
              <a:pathLst>
                <a:path w="0" h="487544">
                  <a:moveTo>
                    <a:pt x="0" y="48754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2" name="pl172"/>
            <p:cNvSpPr/>
            <p:nvPr/>
          </p:nvSpPr>
          <p:spPr>
            <a:xfrm>
              <a:off x="8349409" y="3379411"/>
              <a:ext cx="0" cy="487544"/>
            </a:xfrm>
            <a:custGeom>
              <a:avLst/>
              <a:pathLst>
                <a:path w="0" h="487544">
                  <a:moveTo>
                    <a:pt x="0" y="48754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3" name="pl173"/>
            <p:cNvSpPr/>
            <p:nvPr/>
          </p:nvSpPr>
          <p:spPr>
            <a:xfrm>
              <a:off x="4864361" y="3835731"/>
              <a:ext cx="3733870" cy="0"/>
            </a:xfrm>
            <a:custGeom>
              <a:avLst/>
              <a:pathLst>
                <a:path w="3733870" h="0">
                  <a:moveTo>
                    <a:pt x="0" y="0"/>
                  </a:moveTo>
                  <a:lnTo>
                    <a:pt x="3733870" y="0"/>
                  </a:lnTo>
                  <a:lnTo>
                    <a:pt x="373387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4" name="pl174"/>
            <p:cNvSpPr/>
            <p:nvPr/>
          </p:nvSpPr>
          <p:spPr>
            <a:xfrm>
              <a:off x="4864361" y="3717362"/>
              <a:ext cx="3733870" cy="0"/>
            </a:xfrm>
            <a:custGeom>
              <a:avLst/>
              <a:pathLst>
                <a:path w="3733870" h="0">
                  <a:moveTo>
                    <a:pt x="0" y="0"/>
                  </a:moveTo>
                  <a:lnTo>
                    <a:pt x="3733870" y="0"/>
                  </a:lnTo>
                  <a:lnTo>
                    <a:pt x="373387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5" name="pl175"/>
            <p:cNvSpPr/>
            <p:nvPr/>
          </p:nvSpPr>
          <p:spPr>
            <a:xfrm>
              <a:off x="4864361" y="3598992"/>
              <a:ext cx="3733870" cy="0"/>
            </a:xfrm>
            <a:custGeom>
              <a:avLst/>
              <a:pathLst>
                <a:path w="3733870" h="0">
                  <a:moveTo>
                    <a:pt x="0" y="0"/>
                  </a:moveTo>
                  <a:lnTo>
                    <a:pt x="3733870" y="0"/>
                  </a:lnTo>
                  <a:lnTo>
                    <a:pt x="373387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6" name="pl176"/>
            <p:cNvSpPr/>
            <p:nvPr/>
          </p:nvSpPr>
          <p:spPr>
            <a:xfrm>
              <a:off x="4864361" y="3480622"/>
              <a:ext cx="3733870" cy="0"/>
            </a:xfrm>
            <a:custGeom>
              <a:avLst/>
              <a:pathLst>
                <a:path w="3733870" h="0">
                  <a:moveTo>
                    <a:pt x="0" y="0"/>
                  </a:moveTo>
                  <a:lnTo>
                    <a:pt x="3733870" y="0"/>
                  </a:lnTo>
                  <a:lnTo>
                    <a:pt x="373387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7" name="pl177"/>
            <p:cNvSpPr/>
            <p:nvPr/>
          </p:nvSpPr>
          <p:spPr>
            <a:xfrm>
              <a:off x="5050313" y="3379411"/>
              <a:ext cx="0" cy="487544"/>
            </a:xfrm>
            <a:custGeom>
              <a:avLst/>
              <a:pathLst>
                <a:path w="0" h="487544">
                  <a:moveTo>
                    <a:pt x="0" y="48754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8" name="pl178"/>
            <p:cNvSpPr/>
            <p:nvPr/>
          </p:nvSpPr>
          <p:spPr>
            <a:xfrm>
              <a:off x="5783446" y="3379411"/>
              <a:ext cx="0" cy="487544"/>
            </a:xfrm>
            <a:custGeom>
              <a:avLst/>
              <a:pathLst>
                <a:path w="0" h="487544">
                  <a:moveTo>
                    <a:pt x="0" y="48754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9" name="pl179"/>
            <p:cNvSpPr/>
            <p:nvPr/>
          </p:nvSpPr>
          <p:spPr>
            <a:xfrm>
              <a:off x="6516578" y="3379411"/>
              <a:ext cx="0" cy="487544"/>
            </a:xfrm>
            <a:custGeom>
              <a:avLst/>
              <a:pathLst>
                <a:path w="0" h="487544">
                  <a:moveTo>
                    <a:pt x="0" y="48754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0" name="pl180"/>
            <p:cNvSpPr/>
            <p:nvPr/>
          </p:nvSpPr>
          <p:spPr>
            <a:xfrm>
              <a:off x="7249711" y="3379411"/>
              <a:ext cx="0" cy="487544"/>
            </a:xfrm>
            <a:custGeom>
              <a:avLst/>
              <a:pathLst>
                <a:path w="0" h="487544">
                  <a:moveTo>
                    <a:pt x="0" y="48754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1" name="pl181"/>
            <p:cNvSpPr/>
            <p:nvPr/>
          </p:nvSpPr>
          <p:spPr>
            <a:xfrm>
              <a:off x="7982843" y="3379411"/>
              <a:ext cx="0" cy="487544"/>
            </a:xfrm>
            <a:custGeom>
              <a:avLst/>
              <a:pathLst>
                <a:path w="0" h="487544">
                  <a:moveTo>
                    <a:pt x="0" y="48754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2" name="pg182"/>
            <p:cNvSpPr/>
            <p:nvPr/>
          </p:nvSpPr>
          <p:spPr>
            <a:xfrm>
              <a:off x="5034083" y="3540710"/>
              <a:ext cx="3394427" cy="236737"/>
            </a:xfrm>
            <a:custGeom>
              <a:avLst/>
              <a:pathLst>
                <a:path w="3394427" h="236737">
                  <a:moveTo>
                    <a:pt x="0" y="118357"/>
                  </a:moveTo>
                  <a:lnTo>
                    <a:pt x="42967" y="119812"/>
                  </a:lnTo>
                  <a:lnTo>
                    <a:pt x="85934" y="121093"/>
                  </a:lnTo>
                  <a:lnTo>
                    <a:pt x="128902" y="122198"/>
                  </a:lnTo>
                  <a:lnTo>
                    <a:pt x="171869" y="123123"/>
                  </a:lnTo>
                  <a:lnTo>
                    <a:pt x="214837" y="123867"/>
                  </a:lnTo>
                  <a:lnTo>
                    <a:pt x="257804" y="124428"/>
                  </a:lnTo>
                  <a:lnTo>
                    <a:pt x="300772" y="124803"/>
                  </a:lnTo>
                  <a:lnTo>
                    <a:pt x="343739" y="124995"/>
                  </a:lnTo>
                  <a:lnTo>
                    <a:pt x="386706" y="125003"/>
                  </a:lnTo>
                  <a:lnTo>
                    <a:pt x="429674" y="124830"/>
                  </a:lnTo>
                  <a:lnTo>
                    <a:pt x="472641" y="124483"/>
                  </a:lnTo>
                  <a:lnTo>
                    <a:pt x="515609" y="123969"/>
                  </a:lnTo>
                  <a:lnTo>
                    <a:pt x="558576" y="123297"/>
                  </a:lnTo>
                  <a:lnTo>
                    <a:pt x="601544" y="122480"/>
                  </a:lnTo>
                  <a:lnTo>
                    <a:pt x="644511" y="121532"/>
                  </a:lnTo>
                  <a:lnTo>
                    <a:pt x="687478" y="120468"/>
                  </a:lnTo>
                  <a:lnTo>
                    <a:pt x="730446" y="119306"/>
                  </a:lnTo>
                  <a:lnTo>
                    <a:pt x="773413" y="118066"/>
                  </a:lnTo>
                  <a:lnTo>
                    <a:pt x="816381" y="116772"/>
                  </a:lnTo>
                  <a:lnTo>
                    <a:pt x="859348" y="115435"/>
                  </a:lnTo>
                  <a:lnTo>
                    <a:pt x="902316" y="114066"/>
                  </a:lnTo>
                  <a:lnTo>
                    <a:pt x="945283" y="112675"/>
                  </a:lnTo>
                  <a:lnTo>
                    <a:pt x="988251" y="111272"/>
                  </a:lnTo>
                  <a:lnTo>
                    <a:pt x="1031218" y="109874"/>
                  </a:lnTo>
                  <a:lnTo>
                    <a:pt x="1074185" y="108509"/>
                  </a:lnTo>
                  <a:lnTo>
                    <a:pt x="1117153" y="107175"/>
                  </a:lnTo>
                  <a:lnTo>
                    <a:pt x="1160120" y="105866"/>
                  </a:lnTo>
                  <a:lnTo>
                    <a:pt x="1203088" y="104575"/>
                  </a:lnTo>
                  <a:lnTo>
                    <a:pt x="1246055" y="103299"/>
                  </a:lnTo>
                  <a:lnTo>
                    <a:pt x="1289023" y="102037"/>
                  </a:lnTo>
                  <a:lnTo>
                    <a:pt x="1331990" y="100788"/>
                  </a:lnTo>
                  <a:lnTo>
                    <a:pt x="1374957" y="99557"/>
                  </a:lnTo>
                  <a:lnTo>
                    <a:pt x="1417925" y="98352"/>
                  </a:lnTo>
                  <a:lnTo>
                    <a:pt x="1460892" y="97183"/>
                  </a:lnTo>
                  <a:lnTo>
                    <a:pt x="1503860" y="96125"/>
                  </a:lnTo>
                  <a:lnTo>
                    <a:pt x="1546827" y="95123"/>
                  </a:lnTo>
                  <a:lnTo>
                    <a:pt x="1589795" y="94060"/>
                  </a:lnTo>
                  <a:lnTo>
                    <a:pt x="1632762" y="92842"/>
                  </a:lnTo>
                  <a:lnTo>
                    <a:pt x="1675730" y="91414"/>
                  </a:lnTo>
                  <a:lnTo>
                    <a:pt x="1718697" y="89778"/>
                  </a:lnTo>
                  <a:lnTo>
                    <a:pt x="1761664" y="87986"/>
                  </a:lnTo>
                  <a:lnTo>
                    <a:pt x="1804632" y="86133"/>
                  </a:lnTo>
                  <a:lnTo>
                    <a:pt x="1847599" y="84336"/>
                  </a:lnTo>
                  <a:lnTo>
                    <a:pt x="1890567" y="82711"/>
                  </a:lnTo>
                  <a:lnTo>
                    <a:pt x="1933534" y="81221"/>
                  </a:lnTo>
                  <a:lnTo>
                    <a:pt x="1976502" y="79789"/>
                  </a:lnTo>
                  <a:lnTo>
                    <a:pt x="2019469" y="78373"/>
                  </a:lnTo>
                  <a:lnTo>
                    <a:pt x="2062436" y="76945"/>
                  </a:lnTo>
                  <a:lnTo>
                    <a:pt x="2105404" y="75490"/>
                  </a:lnTo>
                  <a:lnTo>
                    <a:pt x="2148371" y="74007"/>
                  </a:lnTo>
                  <a:lnTo>
                    <a:pt x="2191339" y="72504"/>
                  </a:lnTo>
                  <a:lnTo>
                    <a:pt x="2234306" y="70992"/>
                  </a:lnTo>
                  <a:lnTo>
                    <a:pt x="2277274" y="69483"/>
                  </a:lnTo>
                  <a:lnTo>
                    <a:pt x="2320241" y="67989"/>
                  </a:lnTo>
                  <a:lnTo>
                    <a:pt x="2363209" y="66502"/>
                  </a:lnTo>
                  <a:lnTo>
                    <a:pt x="2406176" y="65013"/>
                  </a:lnTo>
                  <a:lnTo>
                    <a:pt x="2449143" y="63514"/>
                  </a:lnTo>
                  <a:lnTo>
                    <a:pt x="2492111" y="61992"/>
                  </a:lnTo>
                  <a:lnTo>
                    <a:pt x="2535078" y="60435"/>
                  </a:lnTo>
                  <a:lnTo>
                    <a:pt x="2578046" y="58830"/>
                  </a:lnTo>
                  <a:lnTo>
                    <a:pt x="2621013" y="57161"/>
                  </a:lnTo>
                  <a:lnTo>
                    <a:pt x="2663981" y="55412"/>
                  </a:lnTo>
                  <a:lnTo>
                    <a:pt x="2706948" y="53568"/>
                  </a:lnTo>
                  <a:lnTo>
                    <a:pt x="2749915" y="51610"/>
                  </a:lnTo>
                  <a:lnTo>
                    <a:pt x="2792883" y="49522"/>
                  </a:lnTo>
                  <a:lnTo>
                    <a:pt x="2835850" y="47287"/>
                  </a:lnTo>
                  <a:lnTo>
                    <a:pt x="2878818" y="44890"/>
                  </a:lnTo>
                  <a:lnTo>
                    <a:pt x="2921785" y="42315"/>
                  </a:lnTo>
                  <a:lnTo>
                    <a:pt x="2964753" y="39551"/>
                  </a:lnTo>
                  <a:lnTo>
                    <a:pt x="3007720" y="36585"/>
                  </a:lnTo>
                  <a:lnTo>
                    <a:pt x="3050688" y="33411"/>
                  </a:lnTo>
                  <a:lnTo>
                    <a:pt x="3093655" y="30020"/>
                  </a:lnTo>
                  <a:lnTo>
                    <a:pt x="3136622" y="26408"/>
                  </a:lnTo>
                  <a:lnTo>
                    <a:pt x="3179590" y="22572"/>
                  </a:lnTo>
                  <a:lnTo>
                    <a:pt x="3222557" y="18510"/>
                  </a:lnTo>
                  <a:lnTo>
                    <a:pt x="3265525" y="14222"/>
                  </a:lnTo>
                  <a:lnTo>
                    <a:pt x="3308492" y="9706"/>
                  </a:lnTo>
                  <a:lnTo>
                    <a:pt x="3351460" y="4965"/>
                  </a:lnTo>
                  <a:lnTo>
                    <a:pt x="3394427" y="0"/>
                  </a:lnTo>
                  <a:lnTo>
                    <a:pt x="3394427" y="119981"/>
                  </a:lnTo>
                  <a:lnTo>
                    <a:pt x="3351460" y="118707"/>
                  </a:lnTo>
                  <a:lnTo>
                    <a:pt x="3308492" y="117606"/>
                  </a:lnTo>
                  <a:lnTo>
                    <a:pt x="3265525" y="116681"/>
                  </a:lnTo>
                  <a:lnTo>
                    <a:pt x="3222557" y="115933"/>
                  </a:lnTo>
                  <a:lnTo>
                    <a:pt x="3179590" y="115363"/>
                  </a:lnTo>
                  <a:lnTo>
                    <a:pt x="3136622" y="114974"/>
                  </a:lnTo>
                  <a:lnTo>
                    <a:pt x="3093655" y="114763"/>
                  </a:lnTo>
                  <a:lnTo>
                    <a:pt x="3050688" y="114729"/>
                  </a:lnTo>
                  <a:lnTo>
                    <a:pt x="3007720" y="114870"/>
                  </a:lnTo>
                  <a:lnTo>
                    <a:pt x="2964753" y="115178"/>
                  </a:lnTo>
                  <a:lnTo>
                    <a:pt x="2921785" y="115647"/>
                  </a:lnTo>
                  <a:lnTo>
                    <a:pt x="2878818" y="116268"/>
                  </a:lnTo>
                  <a:lnTo>
                    <a:pt x="2835850" y="117029"/>
                  </a:lnTo>
                  <a:lnTo>
                    <a:pt x="2792883" y="117916"/>
                  </a:lnTo>
                  <a:lnTo>
                    <a:pt x="2749915" y="118916"/>
                  </a:lnTo>
                  <a:lnTo>
                    <a:pt x="2706948" y="120013"/>
                  </a:lnTo>
                  <a:lnTo>
                    <a:pt x="2663981" y="121191"/>
                  </a:lnTo>
                  <a:lnTo>
                    <a:pt x="2621013" y="122435"/>
                  </a:lnTo>
                  <a:lnTo>
                    <a:pt x="2578046" y="123730"/>
                  </a:lnTo>
                  <a:lnTo>
                    <a:pt x="2535078" y="125060"/>
                  </a:lnTo>
                  <a:lnTo>
                    <a:pt x="2492111" y="126412"/>
                  </a:lnTo>
                  <a:lnTo>
                    <a:pt x="2449143" y="127773"/>
                  </a:lnTo>
                  <a:lnTo>
                    <a:pt x="2406176" y="129134"/>
                  </a:lnTo>
                  <a:lnTo>
                    <a:pt x="2363209" y="130483"/>
                  </a:lnTo>
                  <a:lnTo>
                    <a:pt x="2320241" y="131812"/>
                  </a:lnTo>
                  <a:lnTo>
                    <a:pt x="2277274" y="133114"/>
                  </a:lnTo>
                  <a:lnTo>
                    <a:pt x="2234306" y="134382"/>
                  </a:lnTo>
                  <a:lnTo>
                    <a:pt x="2191339" y="135531"/>
                  </a:lnTo>
                  <a:lnTo>
                    <a:pt x="2148371" y="136541"/>
                  </a:lnTo>
                  <a:lnTo>
                    <a:pt x="2105404" y="137462"/>
                  </a:lnTo>
                  <a:lnTo>
                    <a:pt x="2062436" y="138339"/>
                  </a:lnTo>
                  <a:lnTo>
                    <a:pt x="2019469" y="139209"/>
                  </a:lnTo>
                  <a:lnTo>
                    <a:pt x="1976502" y="140096"/>
                  </a:lnTo>
                  <a:lnTo>
                    <a:pt x="1933534" y="141009"/>
                  </a:lnTo>
                  <a:lnTo>
                    <a:pt x="1890567" y="141947"/>
                  </a:lnTo>
                  <a:lnTo>
                    <a:pt x="1847599" y="142818"/>
                  </a:lnTo>
                  <a:lnTo>
                    <a:pt x="1804632" y="143487"/>
                  </a:lnTo>
                  <a:lnTo>
                    <a:pt x="1761664" y="144076"/>
                  </a:lnTo>
                  <a:lnTo>
                    <a:pt x="1718697" y="144713"/>
                  </a:lnTo>
                  <a:lnTo>
                    <a:pt x="1675730" y="145505"/>
                  </a:lnTo>
                  <a:lnTo>
                    <a:pt x="1632762" y="146516"/>
                  </a:lnTo>
                  <a:lnTo>
                    <a:pt x="1589795" y="147758"/>
                  </a:lnTo>
                  <a:lnTo>
                    <a:pt x="1546827" y="149189"/>
                  </a:lnTo>
                  <a:lnTo>
                    <a:pt x="1503860" y="150726"/>
                  </a:lnTo>
                  <a:lnTo>
                    <a:pt x="1460892" y="152262"/>
                  </a:lnTo>
                  <a:lnTo>
                    <a:pt x="1417925" y="153738"/>
                  </a:lnTo>
                  <a:lnTo>
                    <a:pt x="1374957" y="155201"/>
                  </a:lnTo>
                  <a:lnTo>
                    <a:pt x="1331990" y="156664"/>
                  </a:lnTo>
                  <a:lnTo>
                    <a:pt x="1289023" y="158132"/>
                  </a:lnTo>
                  <a:lnTo>
                    <a:pt x="1246055" y="159612"/>
                  </a:lnTo>
                  <a:lnTo>
                    <a:pt x="1203088" y="161106"/>
                  </a:lnTo>
                  <a:lnTo>
                    <a:pt x="1160120" y="162612"/>
                  </a:lnTo>
                  <a:lnTo>
                    <a:pt x="1117153" y="164128"/>
                  </a:lnTo>
                  <a:lnTo>
                    <a:pt x="1074185" y="165648"/>
                  </a:lnTo>
                  <a:lnTo>
                    <a:pt x="1031218" y="167167"/>
                  </a:lnTo>
                  <a:lnTo>
                    <a:pt x="988251" y="168685"/>
                  </a:lnTo>
                  <a:lnTo>
                    <a:pt x="945283" y="170233"/>
                  </a:lnTo>
                  <a:lnTo>
                    <a:pt x="902316" y="171830"/>
                  </a:lnTo>
                  <a:lnTo>
                    <a:pt x="859348" y="173483"/>
                  </a:lnTo>
                  <a:lnTo>
                    <a:pt x="816381" y="175198"/>
                  </a:lnTo>
                  <a:lnTo>
                    <a:pt x="773413" y="176981"/>
                  </a:lnTo>
                  <a:lnTo>
                    <a:pt x="730446" y="178842"/>
                  </a:lnTo>
                  <a:lnTo>
                    <a:pt x="687478" y="180808"/>
                  </a:lnTo>
                  <a:lnTo>
                    <a:pt x="644511" y="182904"/>
                  </a:lnTo>
                  <a:lnTo>
                    <a:pt x="601544" y="185144"/>
                  </a:lnTo>
                  <a:lnTo>
                    <a:pt x="558576" y="187544"/>
                  </a:lnTo>
                  <a:lnTo>
                    <a:pt x="515609" y="190119"/>
                  </a:lnTo>
                  <a:lnTo>
                    <a:pt x="472641" y="192879"/>
                  </a:lnTo>
                  <a:lnTo>
                    <a:pt x="429674" y="195834"/>
                  </a:lnTo>
                  <a:lnTo>
                    <a:pt x="386706" y="198990"/>
                  </a:lnTo>
                  <a:lnTo>
                    <a:pt x="343739" y="202354"/>
                  </a:lnTo>
                  <a:lnTo>
                    <a:pt x="300772" y="205927"/>
                  </a:lnTo>
                  <a:lnTo>
                    <a:pt x="257804" y="209711"/>
                  </a:lnTo>
                  <a:lnTo>
                    <a:pt x="214837" y="213704"/>
                  </a:lnTo>
                  <a:lnTo>
                    <a:pt x="171869" y="217905"/>
                  </a:lnTo>
                  <a:lnTo>
                    <a:pt x="128902" y="222312"/>
                  </a:lnTo>
                  <a:lnTo>
                    <a:pt x="85934" y="226921"/>
                  </a:lnTo>
                  <a:lnTo>
                    <a:pt x="42967" y="231731"/>
                  </a:lnTo>
                  <a:lnTo>
                    <a:pt x="0" y="236737"/>
                  </a:lnTo>
                  <a:close/>
                </a:path>
              </a:pathLst>
            </a:custGeom>
            <a:solidFill>
              <a:srgbClr val="FF7F00">
                <a:alpha val="14901"/>
              </a:srgbClr>
            </a:solidFill>
          </p:spPr>
          <p:txBody>
            <a:bodyPr/>
            <a:lstStyle/>
            <a:p/>
          </p:txBody>
        </p:sp>
        <p:sp>
          <p:nvSpPr>
            <p:cNvPr id="183" name="pl183"/>
            <p:cNvSpPr/>
            <p:nvPr/>
          </p:nvSpPr>
          <p:spPr>
            <a:xfrm>
              <a:off x="5034083" y="3540710"/>
              <a:ext cx="3394427" cy="125003"/>
            </a:xfrm>
            <a:custGeom>
              <a:avLst/>
              <a:pathLst>
                <a:path w="3394427" h="125003">
                  <a:moveTo>
                    <a:pt x="0" y="118357"/>
                  </a:moveTo>
                  <a:lnTo>
                    <a:pt x="42967" y="119812"/>
                  </a:lnTo>
                  <a:lnTo>
                    <a:pt x="85934" y="121093"/>
                  </a:lnTo>
                  <a:lnTo>
                    <a:pt x="128902" y="122198"/>
                  </a:lnTo>
                  <a:lnTo>
                    <a:pt x="171869" y="123123"/>
                  </a:lnTo>
                  <a:lnTo>
                    <a:pt x="214837" y="123867"/>
                  </a:lnTo>
                  <a:lnTo>
                    <a:pt x="257804" y="124428"/>
                  </a:lnTo>
                  <a:lnTo>
                    <a:pt x="300772" y="124803"/>
                  </a:lnTo>
                  <a:lnTo>
                    <a:pt x="343739" y="124995"/>
                  </a:lnTo>
                  <a:lnTo>
                    <a:pt x="386706" y="125003"/>
                  </a:lnTo>
                  <a:lnTo>
                    <a:pt x="429674" y="124830"/>
                  </a:lnTo>
                  <a:lnTo>
                    <a:pt x="472641" y="124483"/>
                  </a:lnTo>
                  <a:lnTo>
                    <a:pt x="515609" y="123969"/>
                  </a:lnTo>
                  <a:lnTo>
                    <a:pt x="558576" y="123297"/>
                  </a:lnTo>
                  <a:lnTo>
                    <a:pt x="601544" y="122480"/>
                  </a:lnTo>
                  <a:lnTo>
                    <a:pt x="644511" y="121532"/>
                  </a:lnTo>
                  <a:lnTo>
                    <a:pt x="687478" y="120468"/>
                  </a:lnTo>
                  <a:lnTo>
                    <a:pt x="730446" y="119306"/>
                  </a:lnTo>
                  <a:lnTo>
                    <a:pt x="773413" y="118066"/>
                  </a:lnTo>
                  <a:lnTo>
                    <a:pt x="816381" y="116772"/>
                  </a:lnTo>
                  <a:lnTo>
                    <a:pt x="859348" y="115435"/>
                  </a:lnTo>
                  <a:lnTo>
                    <a:pt x="902316" y="114066"/>
                  </a:lnTo>
                  <a:lnTo>
                    <a:pt x="945283" y="112675"/>
                  </a:lnTo>
                  <a:lnTo>
                    <a:pt x="988251" y="111272"/>
                  </a:lnTo>
                  <a:lnTo>
                    <a:pt x="1031218" y="109874"/>
                  </a:lnTo>
                  <a:lnTo>
                    <a:pt x="1074185" y="108509"/>
                  </a:lnTo>
                  <a:lnTo>
                    <a:pt x="1117153" y="107175"/>
                  </a:lnTo>
                  <a:lnTo>
                    <a:pt x="1160120" y="105866"/>
                  </a:lnTo>
                  <a:lnTo>
                    <a:pt x="1203088" y="104575"/>
                  </a:lnTo>
                  <a:lnTo>
                    <a:pt x="1246055" y="103299"/>
                  </a:lnTo>
                  <a:lnTo>
                    <a:pt x="1289023" y="102037"/>
                  </a:lnTo>
                  <a:lnTo>
                    <a:pt x="1331990" y="100788"/>
                  </a:lnTo>
                  <a:lnTo>
                    <a:pt x="1374957" y="99557"/>
                  </a:lnTo>
                  <a:lnTo>
                    <a:pt x="1417925" y="98352"/>
                  </a:lnTo>
                  <a:lnTo>
                    <a:pt x="1460892" y="97183"/>
                  </a:lnTo>
                  <a:lnTo>
                    <a:pt x="1503860" y="96125"/>
                  </a:lnTo>
                  <a:lnTo>
                    <a:pt x="1546827" y="95123"/>
                  </a:lnTo>
                  <a:lnTo>
                    <a:pt x="1589795" y="94060"/>
                  </a:lnTo>
                  <a:lnTo>
                    <a:pt x="1632762" y="92842"/>
                  </a:lnTo>
                  <a:lnTo>
                    <a:pt x="1675730" y="91414"/>
                  </a:lnTo>
                  <a:lnTo>
                    <a:pt x="1718697" y="89778"/>
                  </a:lnTo>
                  <a:lnTo>
                    <a:pt x="1761664" y="87986"/>
                  </a:lnTo>
                  <a:lnTo>
                    <a:pt x="1804632" y="86133"/>
                  </a:lnTo>
                  <a:lnTo>
                    <a:pt x="1847599" y="84336"/>
                  </a:lnTo>
                  <a:lnTo>
                    <a:pt x="1890567" y="82711"/>
                  </a:lnTo>
                  <a:lnTo>
                    <a:pt x="1933534" y="81221"/>
                  </a:lnTo>
                  <a:lnTo>
                    <a:pt x="1976502" y="79789"/>
                  </a:lnTo>
                  <a:lnTo>
                    <a:pt x="2019469" y="78373"/>
                  </a:lnTo>
                  <a:lnTo>
                    <a:pt x="2062436" y="76945"/>
                  </a:lnTo>
                  <a:lnTo>
                    <a:pt x="2105404" y="75490"/>
                  </a:lnTo>
                  <a:lnTo>
                    <a:pt x="2148371" y="74007"/>
                  </a:lnTo>
                  <a:lnTo>
                    <a:pt x="2191339" y="72504"/>
                  </a:lnTo>
                  <a:lnTo>
                    <a:pt x="2234306" y="70992"/>
                  </a:lnTo>
                  <a:lnTo>
                    <a:pt x="2277274" y="69483"/>
                  </a:lnTo>
                  <a:lnTo>
                    <a:pt x="2320241" y="67989"/>
                  </a:lnTo>
                  <a:lnTo>
                    <a:pt x="2363209" y="66502"/>
                  </a:lnTo>
                  <a:lnTo>
                    <a:pt x="2406176" y="65013"/>
                  </a:lnTo>
                  <a:lnTo>
                    <a:pt x="2449143" y="63514"/>
                  </a:lnTo>
                  <a:lnTo>
                    <a:pt x="2492111" y="61992"/>
                  </a:lnTo>
                  <a:lnTo>
                    <a:pt x="2535078" y="60435"/>
                  </a:lnTo>
                  <a:lnTo>
                    <a:pt x="2578046" y="58830"/>
                  </a:lnTo>
                  <a:lnTo>
                    <a:pt x="2621013" y="57161"/>
                  </a:lnTo>
                  <a:lnTo>
                    <a:pt x="2663981" y="55412"/>
                  </a:lnTo>
                  <a:lnTo>
                    <a:pt x="2706948" y="53568"/>
                  </a:lnTo>
                  <a:lnTo>
                    <a:pt x="2749915" y="51610"/>
                  </a:lnTo>
                  <a:lnTo>
                    <a:pt x="2792883" y="49522"/>
                  </a:lnTo>
                  <a:lnTo>
                    <a:pt x="2835850" y="47287"/>
                  </a:lnTo>
                  <a:lnTo>
                    <a:pt x="2878818" y="44890"/>
                  </a:lnTo>
                  <a:lnTo>
                    <a:pt x="2921785" y="42315"/>
                  </a:lnTo>
                  <a:lnTo>
                    <a:pt x="2964753" y="39551"/>
                  </a:lnTo>
                  <a:lnTo>
                    <a:pt x="3007720" y="36585"/>
                  </a:lnTo>
                  <a:lnTo>
                    <a:pt x="3050688" y="33411"/>
                  </a:lnTo>
                  <a:lnTo>
                    <a:pt x="3093655" y="30020"/>
                  </a:lnTo>
                  <a:lnTo>
                    <a:pt x="3136622" y="26408"/>
                  </a:lnTo>
                  <a:lnTo>
                    <a:pt x="3179590" y="22572"/>
                  </a:lnTo>
                  <a:lnTo>
                    <a:pt x="3222557" y="18510"/>
                  </a:lnTo>
                  <a:lnTo>
                    <a:pt x="3265525" y="14222"/>
                  </a:lnTo>
                  <a:lnTo>
                    <a:pt x="3308492" y="9706"/>
                  </a:lnTo>
                  <a:lnTo>
                    <a:pt x="3351460" y="4965"/>
                  </a:lnTo>
                  <a:lnTo>
                    <a:pt x="3394427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184" name="pl184"/>
            <p:cNvSpPr/>
            <p:nvPr/>
          </p:nvSpPr>
          <p:spPr>
            <a:xfrm>
              <a:off x="5034083" y="3655440"/>
              <a:ext cx="3394427" cy="122007"/>
            </a:xfrm>
            <a:custGeom>
              <a:avLst/>
              <a:pathLst>
                <a:path w="3394427" h="122007">
                  <a:moveTo>
                    <a:pt x="3394427" y="5251"/>
                  </a:moveTo>
                  <a:lnTo>
                    <a:pt x="3351460" y="3977"/>
                  </a:lnTo>
                  <a:lnTo>
                    <a:pt x="3308492" y="2876"/>
                  </a:lnTo>
                  <a:lnTo>
                    <a:pt x="3265525" y="1951"/>
                  </a:lnTo>
                  <a:lnTo>
                    <a:pt x="3222557" y="1203"/>
                  </a:lnTo>
                  <a:lnTo>
                    <a:pt x="3179590" y="633"/>
                  </a:lnTo>
                  <a:lnTo>
                    <a:pt x="3136622" y="244"/>
                  </a:lnTo>
                  <a:lnTo>
                    <a:pt x="3093655" y="33"/>
                  </a:lnTo>
                  <a:lnTo>
                    <a:pt x="3050688" y="0"/>
                  </a:lnTo>
                  <a:lnTo>
                    <a:pt x="3007720" y="140"/>
                  </a:lnTo>
                  <a:lnTo>
                    <a:pt x="2964753" y="448"/>
                  </a:lnTo>
                  <a:lnTo>
                    <a:pt x="2921785" y="917"/>
                  </a:lnTo>
                  <a:lnTo>
                    <a:pt x="2878818" y="1538"/>
                  </a:lnTo>
                  <a:lnTo>
                    <a:pt x="2835850" y="2299"/>
                  </a:lnTo>
                  <a:lnTo>
                    <a:pt x="2792883" y="3186"/>
                  </a:lnTo>
                  <a:lnTo>
                    <a:pt x="2749915" y="4186"/>
                  </a:lnTo>
                  <a:lnTo>
                    <a:pt x="2706948" y="5283"/>
                  </a:lnTo>
                  <a:lnTo>
                    <a:pt x="2663981" y="6461"/>
                  </a:lnTo>
                  <a:lnTo>
                    <a:pt x="2621013" y="7705"/>
                  </a:lnTo>
                  <a:lnTo>
                    <a:pt x="2578046" y="9000"/>
                  </a:lnTo>
                  <a:lnTo>
                    <a:pt x="2535078" y="10330"/>
                  </a:lnTo>
                  <a:lnTo>
                    <a:pt x="2492111" y="11682"/>
                  </a:lnTo>
                  <a:lnTo>
                    <a:pt x="2449143" y="13044"/>
                  </a:lnTo>
                  <a:lnTo>
                    <a:pt x="2406176" y="14404"/>
                  </a:lnTo>
                  <a:lnTo>
                    <a:pt x="2363209" y="15753"/>
                  </a:lnTo>
                  <a:lnTo>
                    <a:pt x="2320241" y="17082"/>
                  </a:lnTo>
                  <a:lnTo>
                    <a:pt x="2277274" y="18384"/>
                  </a:lnTo>
                  <a:lnTo>
                    <a:pt x="2234306" y="19652"/>
                  </a:lnTo>
                  <a:lnTo>
                    <a:pt x="2191339" y="20801"/>
                  </a:lnTo>
                  <a:lnTo>
                    <a:pt x="2148371" y="21812"/>
                  </a:lnTo>
                  <a:lnTo>
                    <a:pt x="2105404" y="22732"/>
                  </a:lnTo>
                  <a:lnTo>
                    <a:pt x="2062436" y="23609"/>
                  </a:lnTo>
                  <a:lnTo>
                    <a:pt x="2019469" y="24479"/>
                  </a:lnTo>
                  <a:lnTo>
                    <a:pt x="1976502" y="25366"/>
                  </a:lnTo>
                  <a:lnTo>
                    <a:pt x="1933534" y="26279"/>
                  </a:lnTo>
                  <a:lnTo>
                    <a:pt x="1890567" y="27217"/>
                  </a:lnTo>
                  <a:lnTo>
                    <a:pt x="1847599" y="28088"/>
                  </a:lnTo>
                  <a:lnTo>
                    <a:pt x="1804632" y="28757"/>
                  </a:lnTo>
                  <a:lnTo>
                    <a:pt x="1761664" y="29346"/>
                  </a:lnTo>
                  <a:lnTo>
                    <a:pt x="1718697" y="29983"/>
                  </a:lnTo>
                  <a:lnTo>
                    <a:pt x="1675730" y="30775"/>
                  </a:lnTo>
                  <a:lnTo>
                    <a:pt x="1632762" y="31786"/>
                  </a:lnTo>
                  <a:lnTo>
                    <a:pt x="1589795" y="33028"/>
                  </a:lnTo>
                  <a:lnTo>
                    <a:pt x="1546827" y="34460"/>
                  </a:lnTo>
                  <a:lnTo>
                    <a:pt x="1503860" y="35996"/>
                  </a:lnTo>
                  <a:lnTo>
                    <a:pt x="1460892" y="37532"/>
                  </a:lnTo>
                  <a:lnTo>
                    <a:pt x="1417925" y="39008"/>
                  </a:lnTo>
                  <a:lnTo>
                    <a:pt x="1374957" y="40472"/>
                  </a:lnTo>
                  <a:lnTo>
                    <a:pt x="1331990" y="41934"/>
                  </a:lnTo>
                  <a:lnTo>
                    <a:pt x="1289023" y="43402"/>
                  </a:lnTo>
                  <a:lnTo>
                    <a:pt x="1246055" y="44882"/>
                  </a:lnTo>
                  <a:lnTo>
                    <a:pt x="1203088" y="46376"/>
                  </a:lnTo>
                  <a:lnTo>
                    <a:pt x="1160120" y="47882"/>
                  </a:lnTo>
                  <a:lnTo>
                    <a:pt x="1117153" y="49398"/>
                  </a:lnTo>
                  <a:lnTo>
                    <a:pt x="1074185" y="50918"/>
                  </a:lnTo>
                  <a:lnTo>
                    <a:pt x="1031218" y="52437"/>
                  </a:lnTo>
                  <a:lnTo>
                    <a:pt x="988251" y="53955"/>
                  </a:lnTo>
                  <a:lnTo>
                    <a:pt x="945283" y="55503"/>
                  </a:lnTo>
                  <a:lnTo>
                    <a:pt x="902316" y="57100"/>
                  </a:lnTo>
                  <a:lnTo>
                    <a:pt x="859348" y="58753"/>
                  </a:lnTo>
                  <a:lnTo>
                    <a:pt x="816381" y="60468"/>
                  </a:lnTo>
                  <a:lnTo>
                    <a:pt x="773413" y="62251"/>
                  </a:lnTo>
                  <a:lnTo>
                    <a:pt x="730446" y="64112"/>
                  </a:lnTo>
                  <a:lnTo>
                    <a:pt x="687478" y="66079"/>
                  </a:lnTo>
                  <a:lnTo>
                    <a:pt x="644511" y="68174"/>
                  </a:lnTo>
                  <a:lnTo>
                    <a:pt x="601544" y="70414"/>
                  </a:lnTo>
                  <a:lnTo>
                    <a:pt x="558576" y="72814"/>
                  </a:lnTo>
                  <a:lnTo>
                    <a:pt x="515609" y="75389"/>
                  </a:lnTo>
                  <a:lnTo>
                    <a:pt x="472641" y="78149"/>
                  </a:lnTo>
                  <a:lnTo>
                    <a:pt x="429674" y="81104"/>
                  </a:lnTo>
                  <a:lnTo>
                    <a:pt x="386706" y="84261"/>
                  </a:lnTo>
                  <a:lnTo>
                    <a:pt x="343739" y="87624"/>
                  </a:lnTo>
                  <a:lnTo>
                    <a:pt x="300772" y="91197"/>
                  </a:lnTo>
                  <a:lnTo>
                    <a:pt x="257804" y="94981"/>
                  </a:lnTo>
                  <a:lnTo>
                    <a:pt x="214837" y="98974"/>
                  </a:lnTo>
                  <a:lnTo>
                    <a:pt x="171869" y="103175"/>
                  </a:lnTo>
                  <a:lnTo>
                    <a:pt x="128902" y="107582"/>
                  </a:lnTo>
                  <a:lnTo>
                    <a:pt x="85934" y="112192"/>
                  </a:lnTo>
                  <a:lnTo>
                    <a:pt x="42967" y="117001"/>
                  </a:lnTo>
                  <a:lnTo>
                    <a:pt x="0" y="122007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185" name="pl185"/>
            <p:cNvSpPr/>
            <p:nvPr/>
          </p:nvSpPr>
          <p:spPr>
            <a:xfrm>
              <a:off x="5034083" y="3600701"/>
              <a:ext cx="3394427" cy="117556"/>
            </a:xfrm>
            <a:custGeom>
              <a:avLst/>
              <a:pathLst>
                <a:path w="3394427" h="117556">
                  <a:moveTo>
                    <a:pt x="0" y="117556"/>
                  </a:moveTo>
                  <a:lnTo>
                    <a:pt x="42967" y="115781"/>
                  </a:lnTo>
                  <a:lnTo>
                    <a:pt x="85934" y="114017"/>
                  </a:lnTo>
                  <a:lnTo>
                    <a:pt x="128902" y="112264"/>
                  </a:lnTo>
                  <a:lnTo>
                    <a:pt x="171869" y="110523"/>
                  </a:lnTo>
                  <a:lnTo>
                    <a:pt x="214837" y="108795"/>
                  </a:lnTo>
                  <a:lnTo>
                    <a:pt x="257804" y="107078"/>
                  </a:lnTo>
                  <a:lnTo>
                    <a:pt x="300772" y="105375"/>
                  </a:lnTo>
                  <a:lnTo>
                    <a:pt x="343739" y="103684"/>
                  </a:lnTo>
                  <a:lnTo>
                    <a:pt x="386706" y="102006"/>
                  </a:lnTo>
                  <a:lnTo>
                    <a:pt x="429674" y="100341"/>
                  </a:lnTo>
                  <a:lnTo>
                    <a:pt x="472641" y="98690"/>
                  </a:lnTo>
                  <a:lnTo>
                    <a:pt x="515609" y="97053"/>
                  </a:lnTo>
                  <a:lnTo>
                    <a:pt x="558576" y="95430"/>
                  </a:lnTo>
                  <a:lnTo>
                    <a:pt x="601544" y="93821"/>
                  </a:lnTo>
                  <a:lnTo>
                    <a:pt x="644511" y="92227"/>
                  </a:lnTo>
                  <a:lnTo>
                    <a:pt x="687478" y="90648"/>
                  </a:lnTo>
                  <a:lnTo>
                    <a:pt x="730446" y="89083"/>
                  </a:lnTo>
                  <a:lnTo>
                    <a:pt x="773413" y="87533"/>
                  </a:lnTo>
                  <a:lnTo>
                    <a:pt x="816381" y="85994"/>
                  </a:lnTo>
                  <a:lnTo>
                    <a:pt x="859348" y="84468"/>
                  </a:lnTo>
                  <a:lnTo>
                    <a:pt x="902316" y="82958"/>
                  </a:lnTo>
                  <a:lnTo>
                    <a:pt x="945283" y="81463"/>
                  </a:lnTo>
                  <a:lnTo>
                    <a:pt x="988251" y="79987"/>
                  </a:lnTo>
                  <a:lnTo>
                    <a:pt x="1031218" y="78530"/>
                  </a:lnTo>
                  <a:lnTo>
                    <a:pt x="1074185" y="77088"/>
                  </a:lnTo>
                  <a:lnTo>
                    <a:pt x="1117153" y="75661"/>
                  </a:lnTo>
                  <a:lnTo>
                    <a:pt x="1160120" y="74248"/>
                  </a:lnTo>
                  <a:lnTo>
                    <a:pt x="1203088" y="72850"/>
                  </a:lnTo>
                  <a:lnTo>
                    <a:pt x="1246055" y="71465"/>
                  </a:lnTo>
                  <a:lnTo>
                    <a:pt x="1289023" y="70094"/>
                  </a:lnTo>
                  <a:lnTo>
                    <a:pt x="1331990" y="68735"/>
                  </a:lnTo>
                  <a:lnTo>
                    <a:pt x="1374957" y="67389"/>
                  </a:lnTo>
                  <a:lnTo>
                    <a:pt x="1417925" y="66054"/>
                  </a:lnTo>
                  <a:lnTo>
                    <a:pt x="1460892" y="64732"/>
                  </a:lnTo>
                  <a:lnTo>
                    <a:pt x="1503860" y="63435"/>
                  </a:lnTo>
                  <a:lnTo>
                    <a:pt x="1546827" y="62165"/>
                  </a:lnTo>
                  <a:lnTo>
                    <a:pt x="1589795" y="60919"/>
                  </a:lnTo>
                  <a:lnTo>
                    <a:pt x="1632762" y="59688"/>
                  </a:lnTo>
                  <a:lnTo>
                    <a:pt x="1675730" y="58469"/>
                  </a:lnTo>
                  <a:lnTo>
                    <a:pt x="1718697" y="57255"/>
                  </a:lnTo>
                  <a:lnTo>
                    <a:pt x="1761664" y="56040"/>
                  </a:lnTo>
                  <a:lnTo>
                    <a:pt x="1804632" y="54819"/>
                  </a:lnTo>
                  <a:lnTo>
                    <a:pt x="1847599" y="53586"/>
                  </a:lnTo>
                  <a:lnTo>
                    <a:pt x="1890567" y="52338"/>
                  </a:lnTo>
                  <a:lnTo>
                    <a:pt x="1933534" y="51124"/>
                  </a:lnTo>
                  <a:lnTo>
                    <a:pt x="1976502" y="49952"/>
                  </a:lnTo>
                  <a:lnTo>
                    <a:pt x="2019469" y="48800"/>
                  </a:lnTo>
                  <a:lnTo>
                    <a:pt x="2062436" y="47651"/>
                  </a:lnTo>
                  <a:lnTo>
                    <a:pt x="2105404" y="46485"/>
                  </a:lnTo>
                  <a:lnTo>
                    <a:pt x="2148371" y="45284"/>
                  </a:lnTo>
                  <a:lnTo>
                    <a:pt x="2191339" y="44027"/>
                  </a:lnTo>
                  <a:lnTo>
                    <a:pt x="2234306" y="42696"/>
                  </a:lnTo>
                  <a:lnTo>
                    <a:pt x="2277274" y="41308"/>
                  </a:lnTo>
                  <a:lnTo>
                    <a:pt x="2320241" y="39910"/>
                  </a:lnTo>
                  <a:lnTo>
                    <a:pt x="2363209" y="38502"/>
                  </a:lnTo>
                  <a:lnTo>
                    <a:pt x="2406176" y="37083"/>
                  </a:lnTo>
                  <a:lnTo>
                    <a:pt x="2449143" y="35653"/>
                  </a:lnTo>
                  <a:lnTo>
                    <a:pt x="2492111" y="34211"/>
                  </a:lnTo>
                  <a:lnTo>
                    <a:pt x="2535078" y="32757"/>
                  </a:lnTo>
                  <a:lnTo>
                    <a:pt x="2578046" y="31289"/>
                  </a:lnTo>
                  <a:lnTo>
                    <a:pt x="2621013" y="29807"/>
                  </a:lnTo>
                  <a:lnTo>
                    <a:pt x="2663981" y="28311"/>
                  </a:lnTo>
                  <a:lnTo>
                    <a:pt x="2706948" y="26800"/>
                  </a:lnTo>
                  <a:lnTo>
                    <a:pt x="2749915" y="25272"/>
                  </a:lnTo>
                  <a:lnTo>
                    <a:pt x="2792883" y="23728"/>
                  </a:lnTo>
                  <a:lnTo>
                    <a:pt x="2835850" y="22167"/>
                  </a:lnTo>
                  <a:lnTo>
                    <a:pt x="2878818" y="20588"/>
                  </a:lnTo>
                  <a:lnTo>
                    <a:pt x="2921785" y="18990"/>
                  </a:lnTo>
                  <a:lnTo>
                    <a:pt x="2964753" y="17374"/>
                  </a:lnTo>
                  <a:lnTo>
                    <a:pt x="3007720" y="15737"/>
                  </a:lnTo>
                  <a:lnTo>
                    <a:pt x="3050688" y="14079"/>
                  </a:lnTo>
                  <a:lnTo>
                    <a:pt x="3093655" y="12401"/>
                  </a:lnTo>
                  <a:lnTo>
                    <a:pt x="3136622" y="10700"/>
                  </a:lnTo>
                  <a:lnTo>
                    <a:pt x="3179590" y="8977"/>
                  </a:lnTo>
                  <a:lnTo>
                    <a:pt x="3222557" y="7231"/>
                  </a:lnTo>
                  <a:lnTo>
                    <a:pt x="3265525" y="5460"/>
                  </a:lnTo>
                  <a:lnTo>
                    <a:pt x="3308492" y="3666"/>
                  </a:lnTo>
                  <a:lnTo>
                    <a:pt x="3351460" y="1845"/>
                  </a:lnTo>
                  <a:lnTo>
                    <a:pt x="3394427" y="0"/>
                  </a:lnTo>
                </a:path>
              </a:pathLst>
            </a:custGeom>
            <a:ln w="24391" cap="flat">
              <a:solidFill>
                <a:srgbClr val="FF7F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6" name="pt186"/>
            <p:cNvSpPr/>
            <p:nvPr/>
          </p:nvSpPr>
          <p:spPr>
            <a:xfrm>
              <a:off x="4991641" y="3674920"/>
              <a:ext cx="84883" cy="84883"/>
            </a:xfrm>
            <a:prstGeom prst="ellipse">
              <a:avLst/>
            </a:prstGeom>
            <a:solidFill>
              <a:srgbClr val="FF7F00">
                <a:alpha val="100000"/>
              </a:srgbClr>
            </a:solidFill>
            <a:ln w="9000" cap="rnd">
              <a:solidFill>
                <a:srgbClr val="FF7F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7" name="pt187"/>
            <p:cNvSpPr/>
            <p:nvPr/>
          </p:nvSpPr>
          <p:spPr>
            <a:xfrm>
              <a:off x="5731597" y="3635463"/>
              <a:ext cx="84883" cy="84883"/>
            </a:xfrm>
            <a:prstGeom prst="ellipse">
              <a:avLst/>
            </a:prstGeom>
            <a:solidFill>
              <a:srgbClr val="FF7F00">
                <a:alpha val="100000"/>
              </a:srgbClr>
            </a:solidFill>
            <a:ln w="9000" cap="rnd">
              <a:solidFill>
                <a:srgbClr val="FF7F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8" name="pt188"/>
            <p:cNvSpPr/>
            <p:nvPr/>
          </p:nvSpPr>
          <p:spPr>
            <a:xfrm>
              <a:off x="5988797" y="3674920"/>
              <a:ext cx="84883" cy="84883"/>
            </a:xfrm>
            <a:prstGeom prst="ellipse">
              <a:avLst/>
            </a:prstGeom>
            <a:solidFill>
              <a:srgbClr val="FF7F00">
                <a:alpha val="100000"/>
              </a:srgbClr>
            </a:solidFill>
            <a:ln w="9000" cap="rnd">
              <a:solidFill>
                <a:srgbClr val="FF7F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9" name="pt189"/>
            <p:cNvSpPr/>
            <p:nvPr/>
          </p:nvSpPr>
          <p:spPr>
            <a:xfrm>
              <a:off x="6296915" y="3596007"/>
              <a:ext cx="84883" cy="84883"/>
            </a:xfrm>
            <a:prstGeom prst="ellipse">
              <a:avLst/>
            </a:prstGeom>
            <a:solidFill>
              <a:srgbClr val="FF7F00">
                <a:alpha val="100000"/>
              </a:srgbClr>
            </a:solidFill>
            <a:ln w="9000" cap="rnd">
              <a:solidFill>
                <a:srgbClr val="FF7F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0" name="pt190"/>
            <p:cNvSpPr/>
            <p:nvPr/>
          </p:nvSpPr>
          <p:spPr>
            <a:xfrm>
              <a:off x="6445228" y="3635463"/>
              <a:ext cx="84883" cy="84883"/>
            </a:xfrm>
            <a:prstGeom prst="ellipse">
              <a:avLst/>
            </a:prstGeom>
            <a:solidFill>
              <a:srgbClr val="FF7F00">
                <a:alpha val="100000"/>
              </a:srgbClr>
            </a:solidFill>
            <a:ln w="9000" cap="rnd">
              <a:solidFill>
                <a:srgbClr val="FF7F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1" name="pt191"/>
            <p:cNvSpPr/>
            <p:nvPr/>
          </p:nvSpPr>
          <p:spPr>
            <a:xfrm>
              <a:off x="6601775" y="3596007"/>
              <a:ext cx="84883" cy="84883"/>
            </a:xfrm>
            <a:prstGeom prst="ellipse">
              <a:avLst/>
            </a:prstGeom>
            <a:solidFill>
              <a:srgbClr val="FF7F00">
                <a:alpha val="100000"/>
              </a:srgbClr>
            </a:solidFill>
            <a:ln w="9000" cap="rnd">
              <a:solidFill>
                <a:srgbClr val="FF7F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2" name="pt192"/>
            <p:cNvSpPr/>
            <p:nvPr/>
          </p:nvSpPr>
          <p:spPr>
            <a:xfrm>
              <a:off x="6871415" y="3635463"/>
              <a:ext cx="84883" cy="84883"/>
            </a:xfrm>
            <a:prstGeom prst="ellipse">
              <a:avLst/>
            </a:prstGeom>
            <a:solidFill>
              <a:srgbClr val="FF7F00">
                <a:alpha val="100000"/>
              </a:srgbClr>
            </a:solidFill>
            <a:ln w="9000" cap="rnd">
              <a:solidFill>
                <a:srgbClr val="FF7F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3" name="pt193"/>
            <p:cNvSpPr/>
            <p:nvPr/>
          </p:nvSpPr>
          <p:spPr>
            <a:xfrm>
              <a:off x="7231135" y="3596007"/>
              <a:ext cx="84883" cy="84883"/>
            </a:xfrm>
            <a:prstGeom prst="ellipse">
              <a:avLst/>
            </a:prstGeom>
            <a:solidFill>
              <a:srgbClr val="FF7F00">
                <a:alpha val="100000"/>
              </a:srgbClr>
            </a:solidFill>
            <a:ln w="9000" cap="rnd">
              <a:solidFill>
                <a:srgbClr val="FF7F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4" name="pt194"/>
            <p:cNvSpPr/>
            <p:nvPr/>
          </p:nvSpPr>
          <p:spPr>
            <a:xfrm>
              <a:off x="7550133" y="3596007"/>
              <a:ext cx="84883" cy="84883"/>
            </a:xfrm>
            <a:prstGeom prst="ellipse">
              <a:avLst/>
            </a:prstGeom>
            <a:solidFill>
              <a:srgbClr val="FF7F00">
                <a:alpha val="100000"/>
              </a:srgbClr>
            </a:solidFill>
            <a:ln w="9000" cap="rnd">
              <a:solidFill>
                <a:srgbClr val="FF7F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5" name="pt195"/>
            <p:cNvSpPr/>
            <p:nvPr/>
          </p:nvSpPr>
          <p:spPr>
            <a:xfrm>
              <a:off x="8386069" y="3556550"/>
              <a:ext cx="84883" cy="84883"/>
            </a:xfrm>
            <a:prstGeom prst="ellipse">
              <a:avLst/>
            </a:prstGeom>
            <a:solidFill>
              <a:srgbClr val="FF7F00">
                <a:alpha val="100000"/>
              </a:srgbClr>
            </a:solidFill>
            <a:ln w="9000" cap="rnd">
              <a:solidFill>
                <a:srgbClr val="FF7F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6" name="pl196"/>
            <p:cNvSpPr/>
            <p:nvPr/>
          </p:nvSpPr>
          <p:spPr>
            <a:xfrm>
              <a:off x="4864361" y="4649724"/>
              <a:ext cx="3733870" cy="0"/>
            </a:xfrm>
            <a:custGeom>
              <a:avLst/>
              <a:pathLst>
                <a:path w="3733870" h="0">
                  <a:moveTo>
                    <a:pt x="0" y="0"/>
                  </a:moveTo>
                  <a:lnTo>
                    <a:pt x="3733870" y="0"/>
                  </a:lnTo>
                  <a:lnTo>
                    <a:pt x="373387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7" name="pl197"/>
            <p:cNvSpPr/>
            <p:nvPr/>
          </p:nvSpPr>
          <p:spPr>
            <a:xfrm>
              <a:off x="4864361" y="4531354"/>
              <a:ext cx="3733870" cy="0"/>
            </a:xfrm>
            <a:custGeom>
              <a:avLst/>
              <a:pathLst>
                <a:path w="3733870" h="0">
                  <a:moveTo>
                    <a:pt x="0" y="0"/>
                  </a:moveTo>
                  <a:lnTo>
                    <a:pt x="3733870" y="0"/>
                  </a:lnTo>
                  <a:lnTo>
                    <a:pt x="373387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8" name="pl198"/>
            <p:cNvSpPr/>
            <p:nvPr/>
          </p:nvSpPr>
          <p:spPr>
            <a:xfrm>
              <a:off x="4864361" y="4412984"/>
              <a:ext cx="3733870" cy="0"/>
            </a:xfrm>
            <a:custGeom>
              <a:avLst/>
              <a:pathLst>
                <a:path w="3733870" h="0">
                  <a:moveTo>
                    <a:pt x="0" y="0"/>
                  </a:moveTo>
                  <a:lnTo>
                    <a:pt x="3733870" y="0"/>
                  </a:lnTo>
                  <a:lnTo>
                    <a:pt x="373387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9" name="pl199"/>
            <p:cNvSpPr/>
            <p:nvPr/>
          </p:nvSpPr>
          <p:spPr>
            <a:xfrm>
              <a:off x="4864361" y="4294615"/>
              <a:ext cx="3733870" cy="0"/>
            </a:xfrm>
            <a:custGeom>
              <a:avLst/>
              <a:pathLst>
                <a:path w="3733870" h="0">
                  <a:moveTo>
                    <a:pt x="0" y="0"/>
                  </a:moveTo>
                  <a:lnTo>
                    <a:pt x="3733870" y="0"/>
                  </a:lnTo>
                  <a:lnTo>
                    <a:pt x="373387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0" name="pl200"/>
            <p:cNvSpPr/>
            <p:nvPr/>
          </p:nvSpPr>
          <p:spPr>
            <a:xfrm>
              <a:off x="5416880" y="4252589"/>
              <a:ext cx="0" cy="487544"/>
            </a:xfrm>
            <a:custGeom>
              <a:avLst/>
              <a:pathLst>
                <a:path w="0" h="487544">
                  <a:moveTo>
                    <a:pt x="0" y="48754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1" name="pl201"/>
            <p:cNvSpPr/>
            <p:nvPr/>
          </p:nvSpPr>
          <p:spPr>
            <a:xfrm>
              <a:off x="6150012" y="4252589"/>
              <a:ext cx="0" cy="487544"/>
            </a:xfrm>
            <a:custGeom>
              <a:avLst/>
              <a:pathLst>
                <a:path w="0" h="487544">
                  <a:moveTo>
                    <a:pt x="0" y="48754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2" name="pl202"/>
            <p:cNvSpPr/>
            <p:nvPr/>
          </p:nvSpPr>
          <p:spPr>
            <a:xfrm>
              <a:off x="6883145" y="4252589"/>
              <a:ext cx="0" cy="487544"/>
            </a:xfrm>
            <a:custGeom>
              <a:avLst/>
              <a:pathLst>
                <a:path w="0" h="487544">
                  <a:moveTo>
                    <a:pt x="0" y="48754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3" name="pl203"/>
            <p:cNvSpPr/>
            <p:nvPr/>
          </p:nvSpPr>
          <p:spPr>
            <a:xfrm>
              <a:off x="7616277" y="4252589"/>
              <a:ext cx="0" cy="487544"/>
            </a:xfrm>
            <a:custGeom>
              <a:avLst/>
              <a:pathLst>
                <a:path w="0" h="487544">
                  <a:moveTo>
                    <a:pt x="0" y="48754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4" name="pl204"/>
            <p:cNvSpPr/>
            <p:nvPr/>
          </p:nvSpPr>
          <p:spPr>
            <a:xfrm>
              <a:off x="8349409" y="4252589"/>
              <a:ext cx="0" cy="487544"/>
            </a:xfrm>
            <a:custGeom>
              <a:avLst/>
              <a:pathLst>
                <a:path w="0" h="487544">
                  <a:moveTo>
                    <a:pt x="0" y="48754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5" name="pl205"/>
            <p:cNvSpPr/>
            <p:nvPr/>
          </p:nvSpPr>
          <p:spPr>
            <a:xfrm>
              <a:off x="4864361" y="4708909"/>
              <a:ext cx="3733870" cy="0"/>
            </a:xfrm>
            <a:custGeom>
              <a:avLst/>
              <a:pathLst>
                <a:path w="3733870" h="0">
                  <a:moveTo>
                    <a:pt x="0" y="0"/>
                  </a:moveTo>
                  <a:lnTo>
                    <a:pt x="3733870" y="0"/>
                  </a:lnTo>
                  <a:lnTo>
                    <a:pt x="373387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6" name="pl206"/>
            <p:cNvSpPr/>
            <p:nvPr/>
          </p:nvSpPr>
          <p:spPr>
            <a:xfrm>
              <a:off x="4864361" y="4590539"/>
              <a:ext cx="3733870" cy="0"/>
            </a:xfrm>
            <a:custGeom>
              <a:avLst/>
              <a:pathLst>
                <a:path w="3733870" h="0">
                  <a:moveTo>
                    <a:pt x="0" y="0"/>
                  </a:moveTo>
                  <a:lnTo>
                    <a:pt x="3733870" y="0"/>
                  </a:lnTo>
                  <a:lnTo>
                    <a:pt x="373387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7" name="pl207"/>
            <p:cNvSpPr/>
            <p:nvPr/>
          </p:nvSpPr>
          <p:spPr>
            <a:xfrm>
              <a:off x="4864361" y="4472169"/>
              <a:ext cx="3733870" cy="0"/>
            </a:xfrm>
            <a:custGeom>
              <a:avLst/>
              <a:pathLst>
                <a:path w="3733870" h="0">
                  <a:moveTo>
                    <a:pt x="0" y="0"/>
                  </a:moveTo>
                  <a:lnTo>
                    <a:pt x="3733870" y="0"/>
                  </a:lnTo>
                  <a:lnTo>
                    <a:pt x="373387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8" name="pl208"/>
            <p:cNvSpPr/>
            <p:nvPr/>
          </p:nvSpPr>
          <p:spPr>
            <a:xfrm>
              <a:off x="4864361" y="4353800"/>
              <a:ext cx="3733870" cy="0"/>
            </a:xfrm>
            <a:custGeom>
              <a:avLst/>
              <a:pathLst>
                <a:path w="3733870" h="0">
                  <a:moveTo>
                    <a:pt x="0" y="0"/>
                  </a:moveTo>
                  <a:lnTo>
                    <a:pt x="3733870" y="0"/>
                  </a:lnTo>
                  <a:lnTo>
                    <a:pt x="373387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9" name="pl209"/>
            <p:cNvSpPr/>
            <p:nvPr/>
          </p:nvSpPr>
          <p:spPr>
            <a:xfrm>
              <a:off x="5050313" y="4252589"/>
              <a:ext cx="0" cy="487544"/>
            </a:xfrm>
            <a:custGeom>
              <a:avLst/>
              <a:pathLst>
                <a:path w="0" h="487544">
                  <a:moveTo>
                    <a:pt x="0" y="48754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10" name="pl210"/>
            <p:cNvSpPr/>
            <p:nvPr/>
          </p:nvSpPr>
          <p:spPr>
            <a:xfrm>
              <a:off x="5783446" y="4252589"/>
              <a:ext cx="0" cy="487544"/>
            </a:xfrm>
            <a:custGeom>
              <a:avLst/>
              <a:pathLst>
                <a:path w="0" h="487544">
                  <a:moveTo>
                    <a:pt x="0" y="48754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11" name="pl211"/>
            <p:cNvSpPr/>
            <p:nvPr/>
          </p:nvSpPr>
          <p:spPr>
            <a:xfrm>
              <a:off x="6516578" y="4252589"/>
              <a:ext cx="0" cy="487544"/>
            </a:xfrm>
            <a:custGeom>
              <a:avLst/>
              <a:pathLst>
                <a:path w="0" h="487544">
                  <a:moveTo>
                    <a:pt x="0" y="48754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12" name="pl212"/>
            <p:cNvSpPr/>
            <p:nvPr/>
          </p:nvSpPr>
          <p:spPr>
            <a:xfrm>
              <a:off x="7249711" y="4252589"/>
              <a:ext cx="0" cy="487544"/>
            </a:xfrm>
            <a:custGeom>
              <a:avLst/>
              <a:pathLst>
                <a:path w="0" h="487544">
                  <a:moveTo>
                    <a:pt x="0" y="48754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13" name="pl213"/>
            <p:cNvSpPr/>
            <p:nvPr/>
          </p:nvSpPr>
          <p:spPr>
            <a:xfrm>
              <a:off x="7982843" y="4252589"/>
              <a:ext cx="0" cy="487544"/>
            </a:xfrm>
            <a:custGeom>
              <a:avLst/>
              <a:pathLst>
                <a:path w="0" h="487544">
                  <a:moveTo>
                    <a:pt x="0" y="48754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14" name="pg214"/>
            <p:cNvSpPr/>
            <p:nvPr/>
          </p:nvSpPr>
          <p:spPr>
            <a:xfrm>
              <a:off x="5034083" y="4477735"/>
              <a:ext cx="3394427" cy="120670"/>
            </a:xfrm>
            <a:custGeom>
              <a:avLst/>
              <a:pathLst>
                <a:path w="3394427" h="120670">
                  <a:moveTo>
                    <a:pt x="0" y="49084"/>
                  </a:moveTo>
                  <a:lnTo>
                    <a:pt x="42967" y="53284"/>
                  </a:lnTo>
                  <a:lnTo>
                    <a:pt x="85934" y="57231"/>
                  </a:lnTo>
                  <a:lnTo>
                    <a:pt x="128902" y="60926"/>
                  </a:lnTo>
                  <a:lnTo>
                    <a:pt x="171869" y="64368"/>
                  </a:lnTo>
                  <a:lnTo>
                    <a:pt x="214837" y="67557"/>
                  </a:lnTo>
                  <a:lnTo>
                    <a:pt x="257804" y="70491"/>
                  </a:lnTo>
                  <a:lnTo>
                    <a:pt x="300772" y="73172"/>
                  </a:lnTo>
                  <a:lnTo>
                    <a:pt x="343739" y="75601"/>
                  </a:lnTo>
                  <a:lnTo>
                    <a:pt x="386706" y="77778"/>
                  </a:lnTo>
                  <a:lnTo>
                    <a:pt x="429674" y="79707"/>
                  </a:lnTo>
                  <a:lnTo>
                    <a:pt x="472641" y="81392"/>
                  </a:lnTo>
                  <a:lnTo>
                    <a:pt x="515609" y="82838"/>
                  </a:lnTo>
                  <a:lnTo>
                    <a:pt x="558576" y="84051"/>
                  </a:lnTo>
                  <a:lnTo>
                    <a:pt x="601544" y="85038"/>
                  </a:lnTo>
                  <a:lnTo>
                    <a:pt x="644511" y="85810"/>
                  </a:lnTo>
                  <a:lnTo>
                    <a:pt x="687478" y="86376"/>
                  </a:lnTo>
                  <a:lnTo>
                    <a:pt x="730446" y="86746"/>
                  </a:lnTo>
                  <a:lnTo>
                    <a:pt x="773413" y="86910"/>
                  </a:lnTo>
                  <a:lnTo>
                    <a:pt x="816381" y="86846"/>
                  </a:lnTo>
                  <a:lnTo>
                    <a:pt x="859348" y="86588"/>
                  </a:lnTo>
                  <a:lnTo>
                    <a:pt x="902316" y="86172"/>
                  </a:lnTo>
                  <a:lnTo>
                    <a:pt x="945283" y="85631"/>
                  </a:lnTo>
                  <a:lnTo>
                    <a:pt x="988251" y="85000"/>
                  </a:lnTo>
                  <a:lnTo>
                    <a:pt x="1031218" y="84253"/>
                  </a:lnTo>
                  <a:lnTo>
                    <a:pt x="1074185" y="83292"/>
                  </a:lnTo>
                  <a:lnTo>
                    <a:pt x="1117153" y="82135"/>
                  </a:lnTo>
                  <a:lnTo>
                    <a:pt x="1160120" y="80802"/>
                  </a:lnTo>
                  <a:lnTo>
                    <a:pt x="1203088" y="79315"/>
                  </a:lnTo>
                  <a:lnTo>
                    <a:pt x="1246055" y="77694"/>
                  </a:lnTo>
                  <a:lnTo>
                    <a:pt x="1289023" y="75964"/>
                  </a:lnTo>
                  <a:lnTo>
                    <a:pt x="1331990" y="74148"/>
                  </a:lnTo>
                  <a:lnTo>
                    <a:pt x="1374957" y="72272"/>
                  </a:lnTo>
                  <a:lnTo>
                    <a:pt x="1417925" y="70366"/>
                  </a:lnTo>
                  <a:lnTo>
                    <a:pt x="1460892" y="68448"/>
                  </a:lnTo>
                  <a:lnTo>
                    <a:pt x="1503860" y="66157"/>
                  </a:lnTo>
                  <a:lnTo>
                    <a:pt x="1546827" y="63345"/>
                  </a:lnTo>
                  <a:lnTo>
                    <a:pt x="1589795" y="60089"/>
                  </a:lnTo>
                  <a:lnTo>
                    <a:pt x="1632762" y="56475"/>
                  </a:lnTo>
                  <a:lnTo>
                    <a:pt x="1675730" y="52617"/>
                  </a:lnTo>
                  <a:lnTo>
                    <a:pt x="1718697" y="48657"/>
                  </a:lnTo>
                  <a:lnTo>
                    <a:pt x="1761664" y="44766"/>
                  </a:lnTo>
                  <a:lnTo>
                    <a:pt x="1804632" y="41141"/>
                  </a:lnTo>
                  <a:lnTo>
                    <a:pt x="1847599" y="37990"/>
                  </a:lnTo>
                  <a:lnTo>
                    <a:pt x="1890567" y="35498"/>
                  </a:lnTo>
                  <a:lnTo>
                    <a:pt x="1933534" y="33255"/>
                  </a:lnTo>
                  <a:lnTo>
                    <a:pt x="1976502" y="31053"/>
                  </a:lnTo>
                  <a:lnTo>
                    <a:pt x="2019469" y="28899"/>
                  </a:lnTo>
                  <a:lnTo>
                    <a:pt x="2062436" y="26807"/>
                  </a:lnTo>
                  <a:lnTo>
                    <a:pt x="2105404" y="24801"/>
                  </a:lnTo>
                  <a:lnTo>
                    <a:pt x="2148371" y="22909"/>
                  </a:lnTo>
                  <a:lnTo>
                    <a:pt x="2191339" y="21167"/>
                  </a:lnTo>
                  <a:lnTo>
                    <a:pt x="2234306" y="19612"/>
                  </a:lnTo>
                  <a:lnTo>
                    <a:pt x="2277274" y="18225"/>
                  </a:lnTo>
                  <a:lnTo>
                    <a:pt x="2320241" y="16939"/>
                  </a:lnTo>
                  <a:lnTo>
                    <a:pt x="2363209" y="15748"/>
                  </a:lnTo>
                  <a:lnTo>
                    <a:pt x="2406176" y="14650"/>
                  </a:lnTo>
                  <a:lnTo>
                    <a:pt x="2449143" y="13639"/>
                  </a:lnTo>
                  <a:lnTo>
                    <a:pt x="2492111" y="12710"/>
                  </a:lnTo>
                  <a:lnTo>
                    <a:pt x="2535078" y="11858"/>
                  </a:lnTo>
                  <a:lnTo>
                    <a:pt x="2578046" y="11076"/>
                  </a:lnTo>
                  <a:lnTo>
                    <a:pt x="2621013" y="10355"/>
                  </a:lnTo>
                  <a:lnTo>
                    <a:pt x="2663981" y="9689"/>
                  </a:lnTo>
                  <a:lnTo>
                    <a:pt x="2706948" y="9069"/>
                  </a:lnTo>
                  <a:lnTo>
                    <a:pt x="2749915" y="8485"/>
                  </a:lnTo>
                  <a:lnTo>
                    <a:pt x="2792883" y="7931"/>
                  </a:lnTo>
                  <a:lnTo>
                    <a:pt x="2835850" y="7396"/>
                  </a:lnTo>
                  <a:lnTo>
                    <a:pt x="2878818" y="6874"/>
                  </a:lnTo>
                  <a:lnTo>
                    <a:pt x="2921785" y="6356"/>
                  </a:lnTo>
                  <a:lnTo>
                    <a:pt x="2964753" y="5838"/>
                  </a:lnTo>
                  <a:lnTo>
                    <a:pt x="3007720" y="5314"/>
                  </a:lnTo>
                  <a:lnTo>
                    <a:pt x="3050688" y="4779"/>
                  </a:lnTo>
                  <a:lnTo>
                    <a:pt x="3093655" y="4232"/>
                  </a:lnTo>
                  <a:lnTo>
                    <a:pt x="3136622" y="3670"/>
                  </a:lnTo>
                  <a:lnTo>
                    <a:pt x="3179590" y="3093"/>
                  </a:lnTo>
                  <a:lnTo>
                    <a:pt x="3222557" y="2501"/>
                  </a:lnTo>
                  <a:lnTo>
                    <a:pt x="3265525" y="1894"/>
                  </a:lnTo>
                  <a:lnTo>
                    <a:pt x="3308492" y="1274"/>
                  </a:lnTo>
                  <a:lnTo>
                    <a:pt x="3351460" y="642"/>
                  </a:lnTo>
                  <a:lnTo>
                    <a:pt x="3394427" y="0"/>
                  </a:lnTo>
                  <a:lnTo>
                    <a:pt x="3394427" y="68150"/>
                  </a:lnTo>
                  <a:lnTo>
                    <a:pt x="3351460" y="65248"/>
                  </a:lnTo>
                  <a:lnTo>
                    <a:pt x="3308492" y="62562"/>
                  </a:lnTo>
                  <a:lnTo>
                    <a:pt x="3265525" y="60092"/>
                  </a:lnTo>
                  <a:lnTo>
                    <a:pt x="3222557" y="57837"/>
                  </a:lnTo>
                  <a:lnTo>
                    <a:pt x="3179590" y="55799"/>
                  </a:lnTo>
                  <a:lnTo>
                    <a:pt x="3136622" y="53976"/>
                  </a:lnTo>
                  <a:lnTo>
                    <a:pt x="3093655" y="52367"/>
                  </a:lnTo>
                  <a:lnTo>
                    <a:pt x="3050688" y="50969"/>
                  </a:lnTo>
                  <a:lnTo>
                    <a:pt x="3007720" y="49780"/>
                  </a:lnTo>
                  <a:lnTo>
                    <a:pt x="2964753" y="48795"/>
                  </a:lnTo>
                  <a:lnTo>
                    <a:pt x="2921785" y="48010"/>
                  </a:lnTo>
                  <a:lnTo>
                    <a:pt x="2878818" y="47417"/>
                  </a:lnTo>
                  <a:lnTo>
                    <a:pt x="2835850" y="47010"/>
                  </a:lnTo>
                  <a:lnTo>
                    <a:pt x="2792883" y="46779"/>
                  </a:lnTo>
                  <a:lnTo>
                    <a:pt x="2749915" y="46716"/>
                  </a:lnTo>
                  <a:lnTo>
                    <a:pt x="2706948" y="46810"/>
                  </a:lnTo>
                  <a:lnTo>
                    <a:pt x="2663981" y="47052"/>
                  </a:lnTo>
                  <a:lnTo>
                    <a:pt x="2621013" y="47432"/>
                  </a:lnTo>
                  <a:lnTo>
                    <a:pt x="2578046" y="47939"/>
                  </a:lnTo>
                  <a:lnTo>
                    <a:pt x="2535078" y="48566"/>
                  </a:lnTo>
                  <a:lnTo>
                    <a:pt x="2492111" y="49301"/>
                  </a:lnTo>
                  <a:lnTo>
                    <a:pt x="2449143" y="50139"/>
                  </a:lnTo>
                  <a:lnTo>
                    <a:pt x="2406176" y="51071"/>
                  </a:lnTo>
                  <a:lnTo>
                    <a:pt x="2363209" y="52090"/>
                  </a:lnTo>
                  <a:lnTo>
                    <a:pt x="2320241" y="53191"/>
                  </a:lnTo>
                  <a:lnTo>
                    <a:pt x="2277274" y="54368"/>
                  </a:lnTo>
                  <a:lnTo>
                    <a:pt x="2234306" y="55618"/>
                  </a:lnTo>
                  <a:lnTo>
                    <a:pt x="2191339" y="56967"/>
                  </a:lnTo>
                  <a:lnTo>
                    <a:pt x="2148371" y="58429"/>
                  </a:lnTo>
                  <a:lnTo>
                    <a:pt x="2105404" y="60001"/>
                  </a:lnTo>
                  <a:lnTo>
                    <a:pt x="2062436" y="61680"/>
                  </a:lnTo>
                  <a:lnTo>
                    <a:pt x="2019469" y="63454"/>
                  </a:lnTo>
                  <a:lnTo>
                    <a:pt x="1976502" y="65308"/>
                  </a:lnTo>
                  <a:lnTo>
                    <a:pt x="1933534" y="67215"/>
                  </a:lnTo>
                  <a:lnTo>
                    <a:pt x="1890567" y="69144"/>
                  </a:lnTo>
                  <a:lnTo>
                    <a:pt x="1847599" y="71208"/>
                  </a:lnTo>
                  <a:lnTo>
                    <a:pt x="1804632" y="73718"/>
                  </a:lnTo>
                  <a:lnTo>
                    <a:pt x="1761664" y="76625"/>
                  </a:lnTo>
                  <a:lnTo>
                    <a:pt x="1718697" y="79860"/>
                  </a:lnTo>
                  <a:lnTo>
                    <a:pt x="1675730" y="83341"/>
                  </a:lnTo>
                  <a:lnTo>
                    <a:pt x="1632762" y="86963"/>
                  </a:lnTo>
                  <a:lnTo>
                    <a:pt x="1589795" y="90589"/>
                  </a:lnTo>
                  <a:lnTo>
                    <a:pt x="1546827" y="94055"/>
                  </a:lnTo>
                  <a:lnTo>
                    <a:pt x="1503860" y="97171"/>
                  </a:lnTo>
                  <a:lnTo>
                    <a:pt x="1460892" y="99733"/>
                  </a:lnTo>
                  <a:lnTo>
                    <a:pt x="1417925" y="101825"/>
                  </a:lnTo>
                  <a:lnTo>
                    <a:pt x="1374957" y="103879"/>
                  </a:lnTo>
                  <a:lnTo>
                    <a:pt x="1331990" y="105885"/>
                  </a:lnTo>
                  <a:lnTo>
                    <a:pt x="1289023" y="107826"/>
                  </a:lnTo>
                  <a:lnTo>
                    <a:pt x="1246055" y="109680"/>
                  </a:lnTo>
                  <a:lnTo>
                    <a:pt x="1203088" y="111425"/>
                  </a:lnTo>
                  <a:lnTo>
                    <a:pt x="1160120" y="113035"/>
                  </a:lnTo>
                  <a:lnTo>
                    <a:pt x="1117153" y="114484"/>
                  </a:lnTo>
                  <a:lnTo>
                    <a:pt x="1074185" y="115747"/>
                  </a:lnTo>
                  <a:lnTo>
                    <a:pt x="1031218" y="116796"/>
                  </a:lnTo>
                  <a:lnTo>
                    <a:pt x="988251" y="117612"/>
                  </a:lnTo>
                  <a:lnTo>
                    <a:pt x="945283" y="118324"/>
                  </a:lnTo>
                  <a:lnTo>
                    <a:pt x="902316" y="118983"/>
                  </a:lnTo>
                  <a:lnTo>
                    <a:pt x="859348" y="119560"/>
                  </a:lnTo>
                  <a:lnTo>
                    <a:pt x="816381" y="120032"/>
                  </a:lnTo>
                  <a:lnTo>
                    <a:pt x="773413" y="120374"/>
                  </a:lnTo>
                  <a:lnTo>
                    <a:pt x="730446" y="120562"/>
                  </a:lnTo>
                  <a:lnTo>
                    <a:pt x="687478" y="120649"/>
                  </a:lnTo>
                  <a:lnTo>
                    <a:pt x="644511" y="120670"/>
                  </a:lnTo>
                  <a:lnTo>
                    <a:pt x="601544" y="120632"/>
                  </a:lnTo>
                  <a:lnTo>
                    <a:pt x="558576" y="120543"/>
                  </a:lnTo>
                  <a:lnTo>
                    <a:pt x="515609" y="120411"/>
                  </a:lnTo>
                  <a:lnTo>
                    <a:pt x="472641" y="120241"/>
                  </a:lnTo>
                  <a:lnTo>
                    <a:pt x="429674" y="120038"/>
                  </a:lnTo>
                  <a:lnTo>
                    <a:pt x="386706" y="119804"/>
                  </a:lnTo>
                  <a:lnTo>
                    <a:pt x="343739" y="119542"/>
                  </a:lnTo>
                  <a:lnTo>
                    <a:pt x="300772" y="119251"/>
                  </a:lnTo>
                  <a:lnTo>
                    <a:pt x="257804" y="118933"/>
                  </a:lnTo>
                  <a:lnTo>
                    <a:pt x="214837" y="118584"/>
                  </a:lnTo>
                  <a:lnTo>
                    <a:pt x="171869" y="118205"/>
                  </a:lnTo>
                  <a:lnTo>
                    <a:pt x="128902" y="117792"/>
                  </a:lnTo>
                  <a:lnTo>
                    <a:pt x="85934" y="117343"/>
                  </a:lnTo>
                  <a:lnTo>
                    <a:pt x="42967" y="116855"/>
                  </a:lnTo>
                  <a:lnTo>
                    <a:pt x="0" y="116325"/>
                  </a:lnTo>
                  <a:close/>
                </a:path>
              </a:pathLst>
            </a:custGeom>
            <a:solidFill>
              <a:srgbClr val="B15928">
                <a:alpha val="14901"/>
              </a:srgbClr>
            </a:solidFill>
          </p:spPr>
          <p:txBody>
            <a:bodyPr/>
            <a:lstStyle/>
            <a:p/>
          </p:txBody>
        </p:sp>
        <p:sp>
          <p:nvSpPr>
            <p:cNvPr id="215" name="pl215"/>
            <p:cNvSpPr/>
            <p:nvPr/>
          </p:nvSpPr>
          <p:spPr>
            <a:xfrm>
              <a:off x="5034083" y="4477735"/>
              <a:ext cx="3394427" cy="86910"/>
            </a:xfrm>
            <a:custGeom>
              <a:avLst/>
              <a:pathLst>
                <a:path w="3394427" h="86910">
                  <a:moveTo>
                    <a:pt x="0" y="49084"/>
                  </a:moveTo>
                  <a:lnTo>
                    <a:pt x="42967" y="53284"/>
                  </a:lnTo>
                  <a:lnTo>
                    <a:pt x="85934" y="57231"/>
                  </a:lnTo>
                  <a:lnTo>
                    <a:pt x="128902" y="60926"/>
                  </a:lnTo>
                  <a:lnTo>
                    <a:pt x="171869" y="64368"/>
                  </a:lnTo>
                  <a:lnTo>
                    <a:pt x="214837" y="67557"/>
                  </a:lnTo>
                  <a:lnTo>
                    <a:pt x="257804" y="70491"/>
                  </a:lnTo>
                  <a:lnTo>
                    <a:pt x="300772" y="73172"/>
                  </a:lnTo>
                  <a:lnTo>
                    <a:pt x="343739" y="75601"/>
                  </a:lnTo>
                  <a:lnTo>
                    <a:pt x="386706" y="77778"/>
                  </a:lnTo>
                  <a:lnTo>
                    <a:pt x="429674" y="79707"/>
                  </a:lnTo>
                  <a:lnTo>
                    <a:pt x="472641" y="81392"/>
                  </a:lnTo>
                  <a:lnTo>
                    <a:pt x="515609" y="82838"/>
                  </a:lnTo>
                  <a:lnTo>
                    <a:pt x="558576" y="84051"/>
                  </a:lnTo>
                  <a:lnTo>
                    <a:pt x="601544" y="85038"/>
                  </a:lnTo>
                  <a:lnTo>
                    <a:pt x="644511" y="85810"/>
                  </a:lnTo>
                  <a:lnTo>
                    <a:pt x="687478" y="86376"/>
                  </a:lnTo>
                  <a:lnTo>
                    <a:pt x="730446" y="86746"/>
                  </a:lnTo>
                  <a:lnTo>
                    <a:pt x="773413" y="86910"/>
                  </a:lnTo>
                  <a:lnTo>
                    <a:pt x="816381" y="86846"/>
                  </a:lnTo>
                  <a:lnTo>
                    <a:pt x="859348" y="86588"/>
                  </a:lnTo>
                  <a:lnTo>
                    <a:pt x="902316" y="86172"/>
                  </a:lnTo>
                  <a:lnTo>
                    <a:pt x="945283" y="85631"/>
                  </a:lnTo>
                  <a:lnTo>
                    <a:pt x="988251" y="85000"/>
                  </a:lnTo>
                  <a:lnTo>
                    <a:pt x="1031218" y="84253"/>
                  </a:lnTo>
                  <a:lnTo>
                    <a:pt x="1074185" y="83292"/>
                  </a:lnTo>
                  <a:lnTo>
                    <a:pt x="1117153" y="82135"/>
                  </a:lnTo>
                  <a:lnTo>
                    <a:pt x="1160120" y="80802"/>
                  </a:lnTo>
                  <a:lnTo>
                    <a:pt x="1203088" y="79315"/>
                  </a:lnTo>
                  <a:lnTo>
                    <a:pt x="1246055" y="77694"/>
                  </a:lnTo>
                  <a:lnTo>
                    <a:pt x="1289023" y="75964"/>
                  </a:lnTo>
                  <a:lnTo>
                    <a:pt x="1331990" y="74148"/>
                  </a:lnTo>
                  <a:lnTo>
                    <a:pt x="1374957" y="72272"/>
                  </a:lnTo>
                  <a:lnTo>
                    <a:pt x="1417925" y="70366"/>
                  </a:lnTo>
                  <a:lnTo>
                    <a:pt x="1460892" y="68448"/>
                  </a:lnTo>
                  <a:lnTo>
                    <a:pt x="1503860" y="66157"/>
                  </a:lnTo>
                  <a:lnTo>
                    <a:pt x="1546827" y="63345"/>
                  </a:lnTo>
                  <a:lnTo>
                    <a:pt x="1589795" y="60089"/>
                  </a:lnTo>
                  <a:lnTo>
                    <a:pt x="1632762" y="56475"/>
                  </a:lnTo>
                  <a:lnTo>
                    <a:pt x="1675730" y="52617"/>
                  </a:lnTo>
                  <a:lnTo>
                    <a:pt x="1718697" y="48657"/>
                  </a:lnTo>
                  <a:lnTo>
                    <a:pt x="1761664" y="44766"/>
                  </a:lnTo>
                  <a:lnTo>
                    <a:pt x="1804632" y="41141"/>
                  </a:lnTo>
                  <a:lnTo>
                    <a:pt x="1847599" y="37990"/>
                  </a:lnTo>
                  <a:lnTo>
                    <a:pt x="1890567" y="35498"/>
                  </a:lnTo>
                  <a:lnTo>
                    <a:pt x="1933534" y="33255"/>
                  </a:lnTo>
                  <a:lnTo>
                    <a:pt x="1976502" y="31053"/>
                  </a:lnTo>
                  <a:lnTo>
                    <a:pt x="2019469" y="28899"/>
                  </a:lnTo>
                  <a:lnTo>
                    <a:pt x="2062436" y="26807"/>
                  </a:lnTo>
                  <a:lnTo>
                    <a:pt x="2105404" y="24801"/>
                  </a:lnTo>
                  <a:lnTo>
                    <a:pt x="2148371" y="22909"/>
                  </a:lnTo>
                  <a:lnTo>
                    <a:pt x="2191339" y="21167"/>
                  </a:lnTo>
                  <a:lnTo>
                    <a:pt x="2234306" y="19612"/>
                  </a:lnTo>
                  <a:lnTo>
                    <a:pt x="2277274" y="18225"/>
                  </a:lnTo>
                  <a:lnTo>
                    <a:pt x="2320241" y="16939"/>
                  </a:lnTo>
                  <a:lnTo>
                    <a:pt x="2363209" y="15748"/>
                  </a:lnTo>
                  <a:lnTo>
                    <a:pt x="2406176" y="14650"/>
                  </a:lnTo>
                  <a:lnTo>
                    <a:pt x="2449143" y="13639"/>
                  </a:lnTo>
                  <a:lnTo>
                    <a:pt x="2492111" y="12710"/>
                  </a:lnTo>
                  <a:lnTo>
                    <a:pt x="2535078" y="11858"/>
                  </a:lnTo>
                  <a:lnTo>
                    <a:pt x="2578046" y="11076"/>
                  </a:lnTo>
                  <a:lnTo>
                    <a:pt x="2621013" y="10355"/>
                  </a:lnTo>
                  <a:lnTo>
                    <a:pt x="2663981" y="9689"/>
                  </a:lnTo>
                  <a:lnTo>
                    <a:pt x="2706948" y="9069"/>
                  </a:lnTo>
                  <a:lnTo>
                    <a:pt x="2749915" y="8485"/>
                  </a:lnTo>
                  <a:lnTo>
                    <a:pt x="2792883" y="7931"/>
                  </a:lnTo>
                  <a:lnTo>
                    <a:pt x="2835850" y="7396"/>
                  </a:lnTo>
                  <a:lnTo>
                    <a:pt x="2878818" y="6874"/>
                  </a:lnTo>
                  <a:lnTo>
                    <a:pt x="2921785" y="6356"/>
                  </a:lnTo>
                  <a:lnTo>
                    <a:pt x="2964753" y="5838"/>
                  </a:lnTo>
                  <a:lnTo>
                    <a:pt x="3007720" y="5314"/>
                  </a:lnTo>
                  <a:lnTo>
                    <a:pt x="3050688" y="4779"/>
                  </a:lnTo>
                  <a:lnTo>
                    <a:pt x="3093655" y="4232"/>
                  </a:lnTo>
                  <a:lnTo>
                    <a:pt x="3136622" y="3670"/>
                  </a:lnTo>
                  <a:lnTo>
                    <a:pt x="3179590" y="3093"/>
                  </a:lnTo>
                  <a:lnTo>
                    <a:pt x="3222557" y="2501"/>
                  </a:lnTo>
                  <a:lnTo>
                    <a:pt x="3265525" y="1894"/>
                  </a:lnTo>
                  <a:lnTo>
                    <a:pt x="3308492" y="1274"/>
                  </a:lnTo>
                  <a:lnTo>
                    <a:pt x="3351460" y="642"/>
                  </a:lnTo>
                  <a:lnTo>
                    <a:pt x="3394427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16" name="pl216"/>
            <p:cNvSpPr/>
            <p:nvPr/>
          </p:nvSpPr>
          <p:spPr>
            <a:xfrm>
              <a:off x="5034083" y="4524451"/>
              <a:ext cx="3394427" cy="73954"/>
            </a:xfrm>
            <a:custGeom>
              <a:avLst/>
              <a:pathLst>
                <a:path w="3394427" h="73954">
                  <a:moveTo>
                    <a:pt x="3394427" y="21434"/>
                  </a:moveTo>
                  <a:lnTo>
                    <a:pt x="3351460" y="18532"/>
                  </a:lnTo>
                  <a:lnTo>
                    <a:pt x="3308492" y="15846"/>
                  </a:lnTo>
                  <a:lnTo>
                    <a:pt x="3265525" y="13375"/>
                  </a:lnTo>
                  <a:lnTo>
                    <a:pt x="3222557" y="11121"/>
                  </a:lnTo>
                  <a:lnTo>
                    <a:pt x="3179590" y="9083"/>
                  </a:lnTo>
                  <a:lnTo>
                    <a:pt x="3136622" y="7260"/>
                  </a:lnTo>
                  <a:lnTo>
                    <a:pt x="3093655" y="5650"/>
                  </a:lnTo>
                  <a:lnTo>
                    <a:pt x="3050688" y="4253"/>
                  </a:lnTo>
                  <a:lnTo>
                    <a:pt x="3007720" y="3064"/>
                  </a:lnTo>
                  <a:lnTo>
                    <a:pt x="2964753" y="2079"/>
                  </a:lnTo>
                  <a:lnTo>
                    <a:pt x="2921785" y="1294"/>
                  </a:lnTo>
                  <a:lnTo>
                    <a:pt x="2878818" y="701"/>
                  </a:lnTo>
                  <a:lnTo>
                    <a:pt x="2835850" y="294"/>
                  </a:lnTo>
                  <a:lnTo>
                    <a:pt x="2792883" y="63"/>
                  </a:lnTo>
                  <a:lnTo>
                    <a:pt x="2749915" y="0"/>
                  </a:lnTo>
                  <a:lnTo>
                    <a:pt x="2706948" y="94"/>
                  </a:lnTo>
                  <a:lnTo>
                    <a:pt x="2663981" y="336"/>
                  </a:lnTo>
                  <a:lnTo>
                    <a:pt x="2621013" y="716"/>
                  </a:lnTo>
                  <a:lnTo>
                    <a:pt x="2578046" y="1223"/>
                  </a:lnTo>
                  <a:lnTo>
                    <a:pt x="2535078" y="1849"/>
                  </a:lnTo>
                  <a:lnTo>
                    <a:pt x="2492111" y="2585"/>
                  </a:lnTo>
                  <a:lnTo>
                    <a:pt x="2449143" y="3423"/>
                  </a:lnTo>
                  <a:lnTo>
                    <a:pt x="2406176" y="4354"/>
                  </a:lnTo>
                  <a:lnTo>
                    <a:pt x="2363209" y="5374"/>
                  </a:lnTo>
                  <a:lnTo>
                    <a:pt x="2320241" y="6475"/>
                  </a:lnTo>
                  <a:lnTo>
                    <a:pt x="2277274" y="7652"/>
                  </a:lnTo>
                  <a:lnTo>
                    <a:pt x="2234306" y="8902"/>
                  </a:lnTo>
                  <a:lnTo>
                    <a:pt x="2191339" y="10251"/>
                  </a:lnTo>
                  <a:lnTo>
                    <a:pt x="2148371" y="11713"/>
                  </a:lnTo>
                  <a:lnTo>
                    <a:pt x="2105404" y="13285"/>
                  </a:lnTo>
                  <a:lnTo>
                    <a:pt x="2062436" y="14964"/>
                  </a:lnTo>
                  <a:lnTo>
                    <a:pt x="2019469" y="16738"/>
                  </a:lnTo>
                  <a:lnTo>
                    <a:pt x="1976502" y="18591"/>
                  </a:lnTo>
                  <a:lnTo>
                    <a:pt x="1933534" y="20499"/>
                  </a:lnTo>
                  <a:lnTo>
                    <a:pt x="1890567" y="22428"/>
                  </a:lnTo>
                  <a:lnTo>
                    <a:pt x="1847599" y="24492"/>
                  </a:lnTo>
                  <a:lnTo>
                    <a:pt x="1804632" y="27002"/>
                  </a:lnTo>
                  <a:lnTo>
                    <a:pt x="1761664" y="29909"/>
                  </a:lnTo>
                  <a:lnTo>
                    <a:pt x="1718697" y="33144"/>
                  </a:lnTo>
                  <a:lnTo>
                    <a:pt x="1675730" y="36625"/>
                  </a:lnTo>
                  <a:lnTo>
                    <a:pt x="1632762" y="40247"/>
                  </a:lnTo>
                  <a:lnTo>
                    <a:pt x="1589795" y="43873"/>
                  </a:lnTo>
                  <a:lnTo>
                    <a:pt x="1546827" y="47339"/>
                  </a:lnTo>
                  <a:lnTo>
                    <a:pt x="1503860" y="50455"/>
                  </a:lnTo>
                  <a:lnTo>
                    <a:pt x="1460892" y="53017"/>
                  </a:lnTo>
                  <a:lnTo>
                    <a:pt x="1417925" y="55109"/>
                  </a:lnTo>
                  <a:lnTo>
                    <a:pt x="1374957" y="57162"/>
                  </a:lnTo>
                  <a:lnTo>
                    <a:pt x="1331990" y="59169"/>
                  </a:lnTo>
                  <a:lnTo>
                    <a:pt x="1289023" y="61110"/>
                  </a:lnTo>
                  <a:lnTo>
                    <a:pt x="1246055" y="62964"/>
                  </a:lnTo>
                  <a:lnTo>
                    <a:pt x="1203088" y="64709"/>
                  </a:lnTo>
                  <a:lnTo>
                    <a:pt x="1160120" y="66319"/>
                  </a:lnTo>
                  <a:lnTo>
                    <a:pt x="1117153" y="67768"/>
                  </a:lnTo>
                  <a:lnTo>
                    <a:pt x="1074185" y="69031"/>
                  </a:lnTo>
                  <a:lnTo>
                    <a:pt x="1031218" y="70080"/>
                  </a:lnTo>
                  <a:lnTo>
                    <a:pt x="988251" y="70896"/>
                  </a:lnTo>
                  <a:lnTo>
                    <a:pt x="945283" y="71608"/>
                  </a:lnTo>
                  <a:lnTo>
                    <a:pt x="902316" y="72266"/>
                  </a:lnTo>
                  <a:lnTo>
                    <a:pt x="859348" y="72844"/>
                  </a:lnTo>
                  <a:lnTo>
                    <a:pt x="816381" y="73316"/>
                  </a:lnTo>
                  <a:lnTo>
                    <a:pt x="773413" y="73657"/>
                  </a:lnTo>
                  <a:lnTo>
                    <a:pt x="730446" y="73846"/>
                  </a:lnTo>
                  <a:lnTo>
                    <a:pt x="687478" y="73933"/>
                  </a:lnTo>
                  <a:lnTo>
                    <a:pt x="644511" y="73954"/>
                  </a:lnTo>
                  <a:lnTo>
                    <a:pt x="601544" y="73916"/>
                  </a:lnTo>
                  <a:lnTo>
                    <a:pt x="558576" y="73827"/>
                  </a:lnTo>
                  <a:lnTo>
                    <a:pt x="515609" y="73695"/>
                  </a:lnTo>
                  <a:lnTo>
                    <a:pt x="472641" y="73525"/>
                  </a:lnTo>
                  <a:lnTo>
                    <a:pt x="429674" y="73322"/>
                  </a:lnTo>
                  <a:lnTo>
                    <a:pt x="386706" y="73088"/>
                  </a:lnTo>
                  <a:lnTo>
                    <a:pt x="343739" y="72825"/>
                  </a:lnTo>
                  <a:lnTo>
                    <a:pt x="300772" y="72535"/>
                  </a:lnTo>
                  <a:lnTo>
                    <a:pt x="257804" y="72216"/>
                  </a:lnTo>
                  <a:lnTo>
                    <a:pt x="214837" y="71868"/>
                  </a:lnTo>
                  <a:lnTo>
                    <a:pt x="171869" y="71489"/>
                  </a:lnTo>
                  <a:lnTo>
                    <a:pt x="128902" y="71076"/>
                  </a:lnTo>
                  <a:lnTo>
                    <a:pt x="85934" y="70626"/>
                  </a:lnTo>
                  <a:lnTo>
                    <a:pt x="42967" y="70138"/>
                  </a:lnTo>
                  <a:lnTo>
                    <a:pt x="0" y="69609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17" name="pl217"/>
            <p:cNvSpPr/>
            <p:nvPr/>
          </p:nvSpPr>
          <p:spPr>
            <a:xfrm>
              <a:off x="5034083" y="4504881"/>
              <a:ext cx="3394427" cy="76508"/>
            </a:xfrm>
            <a:custGeom>
              <a:avLst/>
              <a:pathLst>
                <a:path w="3394427" h="76508">
                  <a:moveTo>
                    <a:pt x="0" y="55559"/>
                  </a:moveTo>
                  <a:lnTo>
                    <a:pt x="42967" y="57923"/>
                  </a:lnTo>
                  <a:lnTo>
                    <a:pt x="85934" y="60141"/>
                  </a:lnTo>
                  <a:lnTo>
                    <a:pt x="128902" y="62213"/>
                  </a:lnTo>
                  <a:lnTo>
                    <a:pt x="171869" y="64141"/>
                  </a:lnTo>
                  <a:lnTo>
                    <a:pt x="214837" y="65925"/>
                  </a:lnTo>
                  <a:lnTo>
                    <a:pt x="257804" y="67566"/>
                  </a:lnTo>
                  <a:lnTo>
                    <a:pt x="300772" y="69066"/>
                  </a:lnTo>
                  <a:lnTo>
                    <a:pt x="343739" y="70425"/>
                  </a:lnTo>
                  <a:lnTo>
                    <a:pt x="386706" y="71645"/>
                  </a:lnTo>
                  <a:lnTo>
                    <a:pt x="429674" y="72727"/>
                  </a:lnTo>
                  <a:lnTo>
                    <a:pt x="472641" y="73671"/>
                  </a:lnTo>
                  <a:lnTo>
                    <a:pt x="515609" y="74479"/>
                  </a:lnTo>
                  <a:lnTo>
                    <a:pt x="558576" y="75151"/>
                  </a:lnTo>
                  <a:lnTo>
                    <a:pt x="601544" y="75689"/>
                  </a:lnTo>
                  <a:lnTo>
                    <a:pt x="644511" y="76094"/>
                  </a:lnTo>
                  <a:lnTo>
                    <a:pt x="687478" y="76367"/>
                  </a:lnTo>
                  <a:lnTo>
                    <a:pt x="730446" y="76508"/>
                  </a:lnTo>
                  <a:lnTo>
                    <a:pt x="773413" y="76496"/>
                  </a:lnTo>
                  <a:lnTo>
                    <a:pt x="816381" y="76293"/>
                  </a:lnTo>
                  <a:lnTo>
                    <a:pt x="859348" y="75928"/>
                  </a:lnTo>
                  <a:lnTo>
                    <a:pt x="902316" y="75431"/>
                  </a:lnTo>
                  <a:lnTo>
                    <a:pt x="945283" y="74832"/>
                  </a:lnTo>
                  <a:lnTo>
                    <a:pt x="988251" y="74160"/>
                  </a:lnTo>
                  <a:lnTo>
                    <a:pt x="1031218" y="73379"/>
                  </a:lnTo>
                  <a:lnTo>
                    <a:pt x="1074185" y="72374"/>
                  </a:lnTo>
                  <a:lnTo>
                    <a:pt x="1117153" y="71164"/>
                  </a:lnTo>
                  <a:lnTo>
                    <a:pt x="1160120" y="69772"/>
                  </a:lnTo>
                  <a:lnTo>
                    <a:pt x="1203088" y="68224"/>
                  </a:lnTo>
                  <a:lnTo>
                    <a:pt x="1246055" y="66541"/>
                  </a:lnTo>
                  <a:lnTo>
                    <a:pt x="1289023" y="64749"/>
                  </a:lnTo>
                  <a:lnTo>
                    <a:pt x="1331990" y="62871"/>
                  </a:lnTo>
                  <a:lnTo>
                    <a:pt x="1374957" y="60930"/>
                  </a:lnTo>
                  <a:lnTo>
                    <a:pt x="1417925" y="58950"/>
                  </a:lnTo>
                  <a:lnTo>
                    <a:pt x="1460892" y="56945"/>
                  </a:lnTo>
                  <a:lnTo>
                    <a:pt x="1503860" y="54518"/>
                  </a:lnTo>
                  <a:lnTo>
                    <a:pt x="1546827" y="51554"/>
                  </a:lnTo>
                  <a:lnTo>
                    <a:pt x="1589795" y="48193"/>
                  </a:lnTo>
                  <a:lnTo>
                    <a:pt x="1632762" y="44573"/>
                  </a:lnTo>
                  <a:lnTo>
                    <a:pt x="1675730" y="40833"/>
                  </a:lnTo>
                  <a:lnTo>
                    <a:pt x="1718697" y="37113"/>
                  </a:lnTo>
                  <a:lnTo>
                    <a:pt x="1761664" y="33550"/>
                  </a:lnTo>
                  <a:lnTo>
                    <a:pt x="1804632" y="30283"/>
                  </a:lnTo>
                  <a:lnTo>
                    <a:pt x="1847599" y="27453"/>
                  </a:lnTo>
                  <a:lnTo>
                    <a:pt x="1890567" y="25175"/>
                  </a:lnTo>
                  <a:lnTo>
                    <a:pt x="1933534" y="23089"/>
                  </a:lnTo>
                  <a:lnTo>
                    <a:pt x="1976502" y="21034"/>
                  </a:lnTo>
                  <a:lnTo>
                    <a:pt x="2019469" y="19031"/>
                  </a:lnTo>
                  <a:lnTo>
                    <a:pt x="2062436" y="17098"/>
                  </a:lnTo>
                  <a:lnTo>
                    <a:pt x="2105404" y="15255"/>
                  </a:lnTo>
                  <a:lnTo>
                    <a:pt x="2148371" y="13523"/>
                  </a:lnTo>
                  <a:lnTo>
                    <a:pt x="2191339" y="11921"/>
                  </a:lnTo>
                  <a:lnTo>
                    <a:pt x="2234306" y="10469"/>
                  </a:lnTo>
                  <a:lnTo>
                    <a:pt x="2277274" y="9151"/>
                  </a:lnTo>
                  <a:lnTo>
                    <a:pt x="2320241" y="7919"/>
                  </a:lnTo>
                  <a:lnTo>
                    <a:pt x="2363209" y="6773"/>
                  </a:lnTo>
                  <a:lnTo>
                    <a:pt x="2406176" y="5714"/>
                  </a:lnTo>
                  <a:lnTo>
                    <a:pt x="2449143" y="4743"/>
                  </a:lnTo>
                  <a:lnTo>
                    <a:pt x="2492111" y="3860"/>
                  </a:lnTo>
                  <a:lnTo>
                    <a:pt x="2535078" y="3066"/>
                  </a:lnTo>
                  <a:lnTo>
                    <a:pt x="2578046" y="2362"/>
                  </a:lnTo>
                  <a:lnTo>
                    <a:pt x="2621013" y="1748"/>
                  </a:lnTo>
                  <a:lnTo>
                    <a:pt x="2663981" y="1225"/>
                  </a:lnTo>
                  <a:lnTo>
                    <a:pt x="2706948" y="793"/>
                  </a:lnTo>
                  <a:lnTo>
                    <a:pt x="2749915" y="455"/>
                  </a:lnTo>
                  <a:lnTo>
                    <a:pt x="2792883" y="209"/>
                  </a:lnTo>
                  <a:lnTo>
                    <a:pt x="2835850" y="57"/>
                  </a:lnTo>
                  <a:lnTo>
                    <a:pt x="2878818" y="0"/>
                  </a:lnTo>
                  <a:lnTo>
                    <a:pt x="2921785" y="37"/>
                  </a:lnTo>
                  <a:lnTo>
                    <a:pt x="2964753" y="171"/>
                  </a:lnTo>
                  <a:lnTo>
                    <a:pt x="3007720" y="401"/>
                  </a:lnTo>
                  <a:lnTo>
                    <a:pt x="3050688" y="728"/>
                  </a:lnTo>
                  <a:lnTo>
                    <a:pt x="3093655" y="1153"/>
                  </a:lnTo>
                  <a:lnTo>
                    <a:pt x="3136622" y="1677"/>
                  </a:lnTo>
                  <a:lnTo>
                    <a:pt x="3179590" y="2300"/>
                  </a:lnTo>
                  <a:lnTo>
                    <a:pt x="3222557" y="3023"/>
                  </a:lnTo>
                  <a:lnTo>
                    <a:pt x="3265525" y="3847"/>
                  </a:lnTo>
                  <a:lnTo>
                    <a:pt x="3308492" y="4772"/>
                  </a:lnTo>
                  <a:lnTo>
                    <a:pt x="3351460" y="5799"/>
                  </a:lnTo>
                  <a:lnTo>
                    <a:pt x="3394427" y="6929"/>
                  </a:lnTo>
                </a:path>
              </a:pathLst>
            </a:custGeom>
            <a:ln w="24391" cap="flat">
              <a:solidFill>
                <a:srgbClr val="B15928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18" name="pt218"/>
            <p:cNvSpPr/>
            <p:nvPr/>
          </p:nvSpPr>
          <p:spPr>
            <a:xfrm>
              <a:off x="4991641" y="4511676"/>
              <a:ext cx="84883" cy="84883"/>
            </a:xfrm>
            <a:prstGeom prst="ellipse">
              <a:avLst/>
            </a:prstGeom>
            <a:solidFill>
              <a:srgbClr val="B15928">
                <a:alpha val="100000"/>
              </a:srgbClr>
            </a:solidFill>
            <a:ln w="9000" cap="rnd">
              <a:solidFill>
                <a:srgbClr val="B15928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19" name="pt219"/>
            <p:cNvSpPr/>
            <p:nvPr/>
          </p:nvSpPr>
          <p:spPr>
            <a:xfrm>
              <a:off x="5731597" y="4548097"/>
              <a:ext cx="84883" cy="84883"/>
            </a:xfrm>
            <a:prstGeom prst="ellipse">
              <a:avLst/>
            </a:prstGeom>
            <a:solidFill>
              <a:srgbClr val="B15928">
                <a:alpha val="100000"/>
              </a:srgbClr>
            </a:solidFill>
            <a:ln w="9000" cap="rnd">
              <a:solidFill>
                <a:srgbClr val="B15928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20" name="pt220"/>
            <p:cNvSpPr/>
            <p:nvPr/>
          </p:nvSpPr>
          <p:spPr>
            <a:xfrm>
              <a:off x="5988797" y="4548097"/>
              <a:ext cx="84883" cy="84883"/>
            </a:xfrm>
            <a:prstGeom prst="ellipse">
              <a:avLst/>
            </a:prstGeom>
            <a:solidFill>
              <a:srgbClr val="B15928">
                <a:alpha val="100000"/>
              </a:srgbClr>
            </a:solidFill>
            <a:ln w="9000" cap="rnd">
              <a:solidFill>
                <a:srgbClr val="B15928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21" name="pt221"/>
            <p:cNvSpPr/>
            <p:nvPr/>
          </p:nvSpPr>
          <p:spPr>
            <a:xfrm>
              <a:off x="6296915" y="4548097"/>
              <a:ext cx="84883" cy="84883"/>
            </a:xfrm>
            <a:prstGeom prst="ellipse">
              <a:avLst/>
            </a:prstGeom>
            <a:solidFill>
              <a:srgbClr val="B15928">
                <a:alpha val="100000"/>
              </a:srgbClr>
            </a:solidFill>
            <a:ln w="9000" cap="rnd">
              <a:solidFill>
                <a:srgbClr val="B15928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22" name="pt222"/>
            <p:cNvSpPr/>
            <p:nvPr/>
          </p:nvSpPr>
          <p:spPr>
            <a:xfrm>
              <a:off x="6445228" y="4508641"/>
              <a:ext cx="84883" cy="84883"/>
            </a:xfrm>
            <a:prstGeom prst="ellipse">
              <a:avLst/>
            </a:prstGeom>
            <a:solidFill>
              <a:srgbClr val="B15928">
                <a:alpha val="100000"/>
              </a:srgbClr>
            </a:solidFill>
            <a:ln w="9000" cap="rnd">
              <a:solidFill>
                <a:srgbClr val="B15928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23" name="pt223"/>
            <p:cNvSpPr/>
            <p:nvPr/>
          </p:nvSpPr>
          <p:spPr>
            <a:xfrm>
              <a:off x="6601775" y="4508641"/>
              <a:ext cx="84883" cy="84883"/>
            </a:xfrm>
            <a:prstGeom prst="ellipse">
              <a:avLst/>
            </a:prstGeom>
            <a:solidFill>
              <a:srgbClr val="B15928">
                <a:alpha val="100000"/>
              </a:srgbClr>
            </a:solidFill>
            <a:ln w="9000" cap="rnd">
              <a:solidFill>
                <a:srgbClr val="B15928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24" name="pt224"/>
            <p:cNvSpPr/>
            <p:nvPr/>
          </p:nvSpPr>
          <p:spPr>
            <a:xfrm>
              <a:off x="6871415" y="4469184"/>
              <a:ext cx="84883" cy="84883"/>
            </a:xfrm>
            <a:prstGeom prst="ellipse">
              <a:avLst/>
            </a:prstGeom>
            <a:solidFill>
              <a:srgbClr val="B15928">
                <a:alpha val="100000"/>
              </a:srgbClr>
            </a:solidFill>
            <a:ln w="9000" cap="rnd">
              <a:solidFill>
                <a:srgbClr val="B15928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25" name="pt225"/>
            <p:cNvSpPr/>
            <p:nvPr/>
          </p:nvSpPr>
          <p:spPr>
            <a:xfrm>
              <a:off x="7231135" y="4469184"/>
              <a:ext cx="84883" cy="84883"/>
            </a:xfrm>
            <a:prstGeom prst="ellipse">
              <a:avLst/>
            </a:prstGeom>
            <a:solidFill>
              <a:srgbClr val="B15928">
                <a:alpha val="100000"/>
              </a:srgbClr>
            </a:solidFill>
            <a:ln w="9000" cap="rnd">
              <a:solidFill>
                <a:srgbClr val="B15928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26" name="pt226"/>
            <p:cNvSpPr/>
            <p:nvPr/>
          </p:nvSpPr>
          <p:spPr>
            <a:xfrm>
              <a:off x="7550133" y="4469184"/>
              <a:ext cx="84883" cy="84883"/>
            </a:xfrm>
            <a:prstGeom prst="ellipse">
              <a:avLst/>
            </a:prstGeom>
            <a:solidFill>
              <a:srgbClr val="B15928">
                <a:alpha val="100000"/>
              </a:srgbClr>
            </a:solidFill>
            <a:ln w="9000" cap="rnd">
              <a:solidFill>
                <a:srgbClr val="B15928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27" name="pt227"/>
            <p:cNvSpPr/>
            <p:nvPr/>
          </p:nvSpPr>
          <p:spPr>
            <a:xfrm>
              <a:off x="8386069" y="4469184"/>
              <a:ext cx="84883" cy="84883"/>
            </a:xfrm>
            <a:prstGeom prst="ellipse">
              <a:avLst/>
            </a:prstGeom>
            <a:solidFill>
              <a:srgbClr val="B15928">
                <a:alpha val="100000"/>
              </a:srgbClr>
            </a:solidFill>
            <a:ln w="9000" cap="rnd">
              <a:solidFill>
                <a:srgbClr val="B15928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28" name="tx228"/>
            <p:cNvSpPr/>
            <p:nvPr/>
          </p:nvSpPr>
          <p:spPr>
            <a:xfrm>
              <a:off x="2404247" y="4917798"/>
              <a:ext cx="1009223" cy="118872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3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300" b="1">
                  <a:solidFill>
                    <a:srgbClr val="1A1A1A">
                      <a:alpha val="100000"/>
                    </a:srgbClr>
                  </a:solidFill>
                  <a:latin typeface="Helvetica"/>
                  <a:cs typeface="Helvetica"/>
                </a:rPr>
                <a:t>90-day death</a:t>
              </a:r>
            </a:p>
          </p:txBody>
        </p:sp>
        <p:sp>
          <p:nvSpPr>
            <p:cNvPr id="229" name="tx229"/>
            <p:cNvSpPr/>
            <p:nvPr/>
          </p:nvSpPr>
          <p:spPr>
            <a:xfrm>
              <a:off x="1813041" y="4044620"/>
              <a:ext cx="2191633" cy="118872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3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300" b="1">
                  <a:solidFill>
                    <a:srgbClr val="1A1A1A">
                      <a:alpha val="100000"/>
                    </a:srgbClr>
                  </a:solidFill>
                  <a:latin typeface="Helvetica"/>
                  <a:cs typeface="Helvetica"/>
                </a:rPr>
                <a:t>Grade ≥3 thrombocytopenia</a:t>
              </a:r>
            </a:p>
          </p:txBody>
        </p:sp>
        <p:sp>
          <p:nvSpPr>
            <p:cNvPr id="230" name="tx230"/>
            <p:cNvSpPr/>
            <p:nvPr/>
          </p:nvSpPr>
          <p:spPr>
            <a:xfrm>
              <a:off x="6240538" y="4044620"/>
              <a:ext cx="981516" cy="118872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3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300" b="1">
                  <a:solidFill>
                    <a:srgbClr val="1A1A1A">
                      <a:alpha val="100000"/>
                    </a:srgbClr>
                  </a:solidFill>
                  <a:latin typeface="Helvetica"/>
                  <a:cs typeface="Helvetica"/>
                </a:rPr>
                <a:t>AKI (KDIGO)</a:t>
              </a:r>
            </a:p>
          </p:txBody>
        </p:sp>
        <p:sp>
          <p:nvSpPr>
            <p:cNvPr id="231" name="tx231"/>
            <p:cNvSpPr/>
            <p:nvPr/>
          </p:nvSpPr>
          <p:spPr>
            <a:xfrm>
              <a:off x="1523542" y="3171443"/>
              <a:ext cx="2770632" cy="118872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3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300" b="1">
                  <a:solidFill>
                    <a:srgbClr val="1A1A1A">
                      <a:alpha val="100000"/>
                    </a:srgbClr>
                  </a:solidFill>
                  <a:latin typeface="Helvetica"/>
                  <a:cs typeface="Helvetica"/>
                </a:rPr>
                <a:t>Cancer-progression hospitalization</a:t>
              </a:r>
            </a:p>
          </p:txBody>
        </p:sp>
        <p:sp>
          <p:nvSpPr>
            <p:cNvPr id="232" name="tx232"/>
            <p:cNvSpPr/>
            <p:nvPr/>
          </p:nvSpPr>
          <p:spPr>
            <a:xfrm>
              <a:off x="6071054" y="3171443"/>
              <a:ext cx="1320485" cy="118872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3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300" b="1">
                  <a:solidFill>
                    <a:srgbClr val="1A1A1A">
                      <a:alpha val="100000"/>
                    </a:srgbClr>
                  </a:solidFill>
                  <a:latin typeface="Helvetica"/>
                  <a:cs typeface="Helvetica"/>
                </a:rPr>
                <a:t>Grade ≥3 anemia</a:t>
              </a:r>
            </a:p>
          </p:txBody>
        </p:sp>
        <p:sp>
          <p:nvSpPr>
            <p:cNvPr id="233" name="tx233"/>
            <p:cNvSpPr/>
            <p:nvPr/>
          </p:nvSpPr>
          <p:spPr>
            <a:xfrm>
              <a:off x="1817156" y="2298265"/>
              <a:ext cx="2183404" cy="118872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3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300" b="1">
                  <a:solidFill>
                    <a:srgbClr val="1A1A1A">
                      <a:alpha val="100000"/>
                    </a:srgbClr>
                  </a:solidFill>
                  <a:latin typeface="Helvetica"/>
                  <a:cs typeface="Helvetica"/>
                </a:rPr>
                <a:t>Platinum-AE hospitalization</a:t>
              </a:r>
            </a:p>
          </p:txBody>
        </p:sp>
        <p:sp>
          <p:nvSpPr>
            <p:cNvPr id="234" name="tx234"/>
            <p:cNvSpPr/>
            <p:nvPr/>
          </p:nvSpPr>
          <p:spPr>
            <a:xfrm>
              <a:off x="5850455" y="2298265"/>
              <a:ext cx="1761683" cy="118872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3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300" b="1">
                  <a:solidFill>
                    <a:srgbClr val="1A1A1A">
                      <a:alpha val="100000"/>
                    </a:srgbClr>
                  </a:solidFill>
                  <a:latin typeface="Helvetica"/>
                  <a:cs typeface="Helvetica"/>
                </a:rPr>
                <a:t>Overall hospitalization</a:t>
              </a:r>
            </a:p>
          </p:txBody>
        </p:sp>
        <p:sp>
          <p:nvSpPr>
            <p:cNvPr id="235" name="tx235"/>
            <p:cNvSpPr/>
            <p:nvPr/>
          </p:nvSpPr>
          <p:spPr>
            <a:xfrm>
              <a:off x="1085732" y="5693022"/>
              <a:ext cx="284286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-100</a:t>
              </a:r>
            </a:p>
          </p:txBody>
        </p:sp>
        <p:sp>
          <p:nvSpPr>
            <p:cNvPr id="236" name="tx236"/>
            <p:cNvSpPr/>
            <p:nvPr/>
          </p:nvSpPr>
          <p:spPr>
            <a:xfrm>
              <a:off x="1858366" y="5693022"/>
              <a:ext cx="205282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-50</a:t>
              </a:r>
            </a:p>
          </p:txBody>
        </p:sp>
        <p:sp>
          <p:nvSpPr>
            <p:cNvPr id="237" name="tx237"/>
            <p:cNvSpPr/>
            <p:nvPr/>
          </p:nvSpPr>
          <p:spPr>
            <a:xfrm>
              <a:off x="2654638" y="5693022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238" name="tx238"/>
            <p:cNvSpPr/>
            <p:nvPr/>
          </p:nvSpPr>
          <p:spPr>
            <a:xfrm>
              <a:off x="3348268" y="5693022"/>
              <a:ext cx="158008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239" name="tx239"/>
            <p:cNvSpPr/>
            <p:nvPr/>
          </p:nvSpPr>
          <p:spPr>
            <a:xfrm>
              <a:off x="4041899" y="5693022"/>
              <a:ext cx="237012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100</a:t>
              </a:r>
            </a:p>
          </p:txBody>
        </p:sp>
        <p:sp>
          <p:nvSpPr>
            <p:cNvPr id="240" name="tx240"/>
            <p:cNvSpPr/>
            <p:nvPr/>
          </p:nvSpPr>
          <p:spPr>
            <a:xfrm>
              <a:off x="4908170" y="4819844"/>
              <a:ext cx="284286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-100</a:t>
              </a:r>
            </a:p>
          </p:txBody>
        </p:sp>
        <p:sp>
          <p:nvSpPr>
            <p:cNvPr id="241" name="tx241"/>
            <p:cNvSpPr/>
            <p:nvPr/>
          </p:nvSpPr>
          <p:spPr>
            <a:xfrm>
              <a:off x="5680804" y="4819844"/>
              <a:ext cx="205282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-50</a:t>
              </a:r>
            </a:p>
          </p:txBody>
        </p:sp>
        <p:sp>
          <p:nvSpPr>
            <p:cNvPr id="242" name="tx242"/>
            <p:cNvSpPr/>
            <p:nvPr/>
          </p:nvSpPr>
          <p:spPr>
            <a:xfrm>
              <a:off x="6477076" y="4819844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243" name="tx243"/>
            <p:cNvSpPr/>
            <p:nvPr/>
          </p:nvSpPr>
          <p:spPr>
            <a:xfrm>
              <a:off x="7170707" y="4819844"/>
              <a:ext cx="158008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244" name="tx244"/>
            <p:cNvSpPr/>
            <p:nvPr/>
          </p:nvSpPr>
          <p:spPr>
            <a:xfrm>
              <a:off x="7864337" y="4819844"/>
              <a:ext cx="237012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100</a:t>
              </a:r>
            </a:p>
          </p:txBody>
        </p:sp>
        <p:sp>
          <p:nvSpPr>
            <p:cNvPr id="245" name="tx245"/>
            <p:cNvSpPr/>
            <p:nvPr/>
          </p:nvSpPr>
          <p:spPr>
            <a:xfrm>
              <a:off x="756929" y="2911576"/>
              <a:ext cx="205282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-25</a:t>
              </a:r>
            </a:p>
          </p:txBody>
        </p:sp>
        <p:sp>
          <p:nvSpPr>
            <p:cNvPr id="246" name="tx246"/>
            <p:cNvSpPr/>
            <p:nvPr/>
          </p:nvSpPr>
          <p:spPr>
            <a:xfrm>
              <a:off x="883208" y="2793206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247" name="tx247"/>
            <p:cNvSpPr/>
            <p:nvPr/>
          </p:nvSpPr>
          <p:spPr>
            <a:xfrm>
              <a:off x="804204" y="2674837"/>
              <a:ext cx="158008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25</a:t>
              </a:r>
            </a:p>
          </p:txBody>
        </p:sp>
        <p:sp>
          <p:nvSpPr>
            <p:cNvPr id="248" name="tx248"/>
            <p:cNvSpPr/>
            <p:nvPr/>
          </p:nvSpPr>
          <p:spPr>
            <a:xfrm>
              <a:off x="804204" y="2556467"/>
              <a:ext cx="158008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249" name="tx249"/>
            <p:cNvSpPr/>
            <p:nvPr/>
          </p:nvSpPr>
          <p:spPr>
            <a:xfrm>
              <a:off x="756929" y="3784754"/>
              <a:ext cx="205282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-25</a:t>
              </a:r>
            </a:p>
          </p:txBody>
        </p:sp>
        <p:sp>
          <p:nvSpPr>
            <p:cNvPr id="250" name="tx250"/>
            <p:cNvSpPr/>
            <p:nvPr/>
          </p:nvSpPr>
          <p:spPr>
            <a:xfrm>
              <a:off x="883208" y="3666384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251" name="tx251"/>
            <p:cNvSpPr/>
            <p:nvPr/>
          </p:nvSpPr>
          <p:spPr>
            <a:xfrm>
              <a:off x="804204" y="3548014"/>
              <a:ext cx="158008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25</a:t>
              </a:r>
            </a:p>
          </p:txBody>
        </p:sp>
        <p:sp>
          <p:nvSpPr>
            <p:cNvPr id="252" name="tx252"/>
            <p:cNvSpPr/>
            <p:nvPr/>
          </p:nvSpPr>
          <p:spPr>
            <a:xfrm>
              <a:off x="804204" y="3429644"/>
              <a:ext cx="158008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253" name="tx253"/>
            <p:cNvSpPr/>
            <p:nvPr/>
          </p:nvSpPr>
          <p:spPr>
            <a:xfrm>
              <a:off x="756929" y="4657931"/>
              <a:ext cx="205282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-25</a:t>
              </a:r>
            </a:p>
          </p:txBody>
        </p:sp>
        <p:sp>
          <p:nvSpPr>
            <p:cNvPr id="254" name="tx254"/>
            <p:cNvSpPr/>
            <p:nvPr/>
          </p:nvSpPr>
          <p:spPr>
            <a:xfrm>
              <a:off x="883208" y="4539561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255" name="tx255"/>
            <p:cNvSpPr/>
            <p:nvPr/>
          </p:nvSpPr>
          <p:spPr>
            <a:xfrm>
              <a:off x="804204" y="4421192"/>
              <a:ext cx="158008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25</a:t>
              </a:r>
            </a:p>
          </p:txBody>
        </p:sp>
        <p:sp>
          <p:nvSpPr>
            <p:cNvPr id="256" name="tx256"/>
            <p:cNvSpPr/>
            <p:nvPr/>
          </p:nvSpPr>
          <p:spPr>
            <a:xfrm>
              <a:off x="804204" y="4302822"/>
              <a:ext cx="158008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257" name="tx257"/>
            <p:cNvSpPr/>
            <p:nvPr/>
          </p:nvSpPr>
          <p:spPr>
            <a:xfrm>
              <a:off x="756929" y="5531108"/>
              <a:ext cx="205282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-25</a:t>
              </a:r>
            </a:p>
          </p:txBody>
        </p:sp>
        <p:sp>
          <p:nvSpPr>
            <p:cNvPr id="258" name="tx258"/>
            <p:cNvSpPr/>
            <p:nvPr/>
          </p:nvSpPr>
          <p:spPr>
            <a:xfrm>
              <a:off x="883208" y="5412739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259" name="tx259"/>
            <p:cNvSpPr/>
            <p:nvPr/>
          </p:nvSpPr>
          <p:spPr>
            <a:xfrm>
              <a:off x="804204" y="5294369"/>
              <a:ext cx="158008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25</a:t>
              </a:r>
            </a:p>
          </p:txBody>
        </p:sp>
        <p:sp>
          <p:nvSpPr>
            <p:cNvPr id="260" name="tx260"/>
            <p:cNvSpPr/>
            <p:nvPr/>
          </p:nvSpPr>
          <p:spPr>
            <a:xfrm>
              <a:off x="804204" y="5175999"/>
              <a:ext cx="158008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261" name="tx261"/>
            <p:cNvSpPr/>
            <p:nvPr/>
          </p:nvSpPr>
          <p:spPr>
            <a:xfrm>
              <a:off x="1855821" y="5870717"/>
              <a:ext cx="5928512" cy="12755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4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dose discrepancy (mg, mean within decile) = actual − predicted</a:t>
              </a:r>
            </a:p>
          </p:txBody>
        </p:sp>
        <p:sp>
          <p:nvSpPr>
            <p:cNvPr id="262" name="tx262"/>
            <p:cNvSpPr/>
            <p:nvPr/>
          </p:nvSpPr>
          <p:spPr>
            <a:xfrm rot="-5400000">
              <a:off x="-501905" y="3995993"/>
              <a:ext cx="2222906" cy="12755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4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Outcome within 90 days (%)</a:t>
              </a:r>
            </a:p>
          </p:txBody>
        </p:sp>
        <p:sp>
          <p:nvSpPr>
            <p:cNvPr id="263" name="tx263"/>
            <p:cNvSpPr/>
            <p:nvPr/>
          </p:nvSpPr>
          <p:spPr>
            <a:xfrm>
              <a:off x="1041923" y="1977589"/>
              <a:ext cx="5709605" cy="109362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2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200">
                  <a:solidFill>
                    <a:srgbClr val="404040">
                      <a:alpha val="100000"/>
                    </a:srgbClr>
                  </a:solidFill>
                  <a:latin typeface="Helvetica"/>
                  <a:cs typeface="Helvetica"/>
                </a:rPr>
                <a:t>One dot per decile (10 deciles); LOESS trend with 95% CI — one panel per outcome</a:t>
              </a:r>
            </a:p>
          </p:txBody>
        </p:sp>
        <p:sp>
          <p:nvSpPr>
            <p:cNvPr id="264" name="tx264"/>
            <p:cNvSpPr/>
            <p:nvPr/>
          </p:nvSpPr>
          <p:spPr>
            <a:xfrm>
              <a:off x="1041923" y="1688767"/>
              <a:ext cx="6543172" cy="153070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6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6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Outcome Rate by Carboplatin Dose Discrepancy Decile (Carboplatin)</a:t>
              </a:r>
            </a:p>
          </p:txBody>
        </p:sp>
      </p:grp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AMO_UNIQUEIDENTIFIER" val="Empty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Macintosh PowerPoint</Application>
  <PresentationFormat>Présentation à l'écran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mitype="http://purl.org/dc/dcmitype/" xmlns:dcterms="http://purl.org/dc/terms/" xmlns:xsi="http://www.w3.org/2001/XMLSchema-instance">
  <dc:title/>
  <dc:subject/>
  <dc:creator/>
  <cp:keywords/>
  <dc:description/>
  <cp:lastModifiedBy>to909</cp:lastModifiedBy>
  <cp:revision>3</cp:revision>
  <dcterms:created xsi:type="dcterms:W3CDTF">2017-02-13T16:18:36Z</dcterms:created>
  <dcterms:modified xsi:type="dcterms:W3CDTF">2026-09-14T15:05:07Z</dcterms:modified>
  <cp:category/>
</cp:coreProperties>
</file>