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248599"/>
            </a:xfrm>
            <a:custGeom>
              <a:avLst/>
              <a:pathLst>
                <a:path w="7260303" h="3248599">
                  <a:moveTo>
                    <a:pt x="2515003" y="0"/>
                  </a:moveTo>
                  <a:lnTo>
                    <a:pt x="2519260" y="25682"/>
                  </a:lnTo>
                  <a:lnTo>
                    <a:pt x="2595729" y="429211"/>
                  </a:lnTo>
                  <a:lnTo>
                    <a:pt x="2672197" y="782229"/>
                  </a:lnTo>
                  <a:lnTo>
                    <a:pt x="2748666" y="1091057"/>
                  </a:lnTo>
                  <a:lnTo>
                    <a:pt x="2825134" y="1361228"/>
                  </a:lnTo>
                  <a:lnTo>
                    <a:pt x="2901602" y="1597581"/>
                  </a:lnTo>
                  <a:lnTo>
                    <a:pt x="2978071" y="1804348"/>
                  </a:lnTo>
                  <a:lnTo>
                    <a:pt x="3054539" y="1985233"/>
                  </a:lnTo>
                  <a:lnTo>
                    <a:pt x="3131008" y="2143476"/>
                  </a:lnTo>
                  <a:lnTo>
                    <a:pt x="3207476" y="2281910"/>
                  </a:lnTo>
                  <a:lnTo>
                    <a:pt x="3283945" y="2403017"/>
                  </a:lnTo>
                  <a:lnTo>
                    <a:pt x="3360413" y="2481925"/>
                  </a:lnTo>
                  <a:lnTo>
                    <a:pt x="3436881" y="2500471"/>
                  </a:lnTo>
                  <a:lnTo>
                    <a:pt x="3513350" y="2518568"/>
                  </a:lnTo>
                  <a:lnTo>
                    <a:pt x="3589818" y="2536227"/>
                  </a:lnTo>
                  <a:lnTo>
                    <a:pt x="3666287" y="2553460"/>
                  </a:lnTo>
                  <a:lnTo>
                    <a:pt x="3742755" y="2570277"/>
                  </a:lnTo>
                  <a:lnTo>
                    <a:pt x="3819224" y="2586687"/>
                  </a:lnTo>
                  <a:lnTo>
                    <a:pt x="3895692" y="2602701"/>
                  </a:lnTo>
                  <a:lnTo>
                    <a:pt x="3972160" y="2618328"/>
                  </a:lnTo>
                  <a:lnTo>
                    <a:pt x="4048629" y="2633577"/>
                  </a:lnTo>
                  <a:lnTo>
                    <a:pt x="4125097" y="2648458"/>
                  </a:lnTo>
                  <a:lnTo>
                    <a:pt x="4201566" y="2662979"/>
                  </a:lnTo>
                  <a:lnTo>
                    <a:pt x="4278034" y="2677149"/>
                  </a:lnTo>
                  <a:lnTo>
                    <a:pt x="4354503" y="2690977"/>
                  </a:lnTo>
                  <a:lnTo>
                    <a:pt x="4430971" y="2704470"/>
                  </a:lnTo>
                  <a:lnTo>
                    <a:pt x="4507439" y="2717638"/>
                  </a:lnTo>
                  <a:lnTo>
                    <a:pt x="4583908" y="2730488"/>
                  </a:lnTo>
                  <a:lnTo>
                    <a:pt x="4660376" y="2743027"/>
                  </a:lnTo>
                  <a:lnTo>
                    <a:pt x="4736845" y="2755263"/>
                  </a:lnTo>
                  <a:lnTo>
                    <a:pt x="4813313" y="2767203"/>
                  </a:lnTo>
                  <a:lnTo>
                    <a:pt x="4889782" y="2778855"/>
                  </a:lnTo>
                  <a:lnTo>
                    <a:pt x="4966250" y="2790225"/>
                  </a:lnTo>
                  <a:lnTo>
                    <a:pt x="5042719" y="2801321"/>
                  </a:lnTo>
                  <a:lnTo>
                    <a:pt x="5119187" y="2812148"/>
                  </a:lnTo>
                  <a:lnTo>
                    <a:pt x="5195655" y="2822714"/>
                  </a:lnTo>
                  <a:lnTo>
                    <a:pt x="5272124" y="2833024"/>
                  </a:lnTo>
                  <a:lnTo>
                    <a:pt x="5348592" y="2843085"/>
                  </a:lnTo>
                  <a:lnTo>
                    <a:pt x="5425061" y="2852904"/>
                  </a:lnTo>
                  <a:lnTo>
                    <a:pt x="5501529" y="2862485"/>
                  </a:lnTo>
                  <a:lnTo>
                    <a:pt x="5577998" y="2871834"/>
                  </a:lnTo>
                  <a:lnTo>
                    <a:pt x="5654466" y="2880958"/>
                  </a:lnTo>
                  <a:lnTo>
                    <a:pt x="5730934" y="2889861"/>
                  </a:lnTo>
                  <a:lnTo>
                    <a:pt x="5807403" y="2898549"/>
                  </a:lnTo>
                  <a:lnTo>
                    <a:pt x="5883871" y="2907027"/>
                  </a:lnTo>
                  <a:lnTo>
                    <a:pt x="5960340" y="2915300"/>
                  </a:lnTo>
                  <a:lnTo>
                    <a:pt x="6036808" y="2923373"/>
                  </a:lnTo>
                  <a:lnTo>
                    <a:pt x="6113277" y="2931251"/>
                  </a:lnTo>
                  <a:lnTo>
                    <a:pt x="6189745" y="2938939"/>
                  </a:lnTo>
                  <a:lnTo>
                    <a:pt x="6266213" y="2946441"/>
                  </a:lnTo>
                  <a:lnTo>
                    <a:pt x="6342682" y="2953762"/>
                  </a:lnTo>
                  <a:lnTo>
                    <a:pt x="6419150" y="2960906"/>
                  </a:lnTo>
                  <a:lnTo>
                    <a:pt x="6495619" y="2967877"/>
                  </a:lnTo>
                  <a:lnTo>
                    <a:pt x="6572087" y="2974680"/>
                  </a:lnTo>
                  <a:lnTo>
                    <a:pt x="6648556" y="2981318"/>
                  </a:lnTo>
                  <a:lnTo>
                    <a:pt x="6725024" y="2987796"/>
                  </a:lnTo>
                  <a:lnTo>
                    <a:pt x="6801492" y="2994118"/>
                  </a:lnTo>
                  <a:lnTo>
                    <a:pt x="6877961" y="3000286"/>
                  </a:lnTo>
                  <a:lnTo>
                    <a:pt x="6954429" y="3006306"/>
                  </a:lnTo>
                  <a:lnTo>
                    <a:pt x="7030898" y="3012180"/>
                  </a:lnTo>
                  <a:lnTo>
                    <a:pt x="7107366" y="3017913"/>
                  </a:lnTo>
                  <a:lnTo>
                    <a:pt x="7183835" y="3023506"/>
                  </a:lnTo>
                  <a:lnTo>
                    <a:pt x="7260303" y="3028965"/>
                  </a:lnTo>
                  <a:lnTo>
                    <a:pt x="7260303" y="3248599"/>
                  </a:lnTo>
                  <a:lnTo>
                    <a:pt x="7183835" y="3248484"/>
                  </a:lnTo>
                  <a:lnTo>
                    <a:pt x="7107366" y="3248352"/>
                  </a:lnTo>
                  <a:lnTo>
                    <a:pt x="7030898" y="3248201"/>
                  </a:lnTo>
                  <a:lnTo>
                    <a:pt x="6954429" y="3248028"/>
                  </a:lnTo>
                  <a:lnTo>
                    <a:pt x="6877961" y="3247830"/>
                  </a:lnTo>
                  <a:lnTo>
                    <a:pt x="6801492" y="3247605"/>
                  </a:lnTo>
                  <a:lnTo>
                    <a:pt x="6725024" y="3247347"/>
                  </a:lnTo>
                  <a:lnTo>
                    <a:pt x="6648556" y="3247052"/>
                  </a:lnTo>
                  <a:lnTo>
                    <a:pt x="6572087" y="3246715"/>
                  </a:lnTo>
                  <a:lnTo>
                    <a:pt x="6495619" y="3246330"/>
                  </a:lnTo>
                  <a:lnTo>
                    <a:pt x="6419150" y="3245889"/>
                  </a:lnTo>
                  <a:lnTo>
                    <a:pt x="6342682" y="3245386"/>
                  </a:lnTo>
                  <a:lnTo>
                    <a:pt x="6266213" y="3244810"/>
                  </a:lnTo>
                  <a:lnTo>
                    <a:pt x="6189745" y="3244152"/>
                  </a:lnTo>
                  <a:lnTo>
                    <a:pt x="6113277" y="3243401"/>
                  </a:lnTo>
                  <a:lnTo>
                    <a:pt x="6036808" y="3242541"/>
                  </a:lnTo>
                  <a:lnTo>
                    <a:pt x="5960340" y="3241559"/>
                  </a:lnTo>
                  <a:lnTo>
                    <a:pt x="5883871" y="3240435"/>
                  </a:lnTo>
                  <a:lnTo>
                    <a:pt x="5807403" y="3239152"/>
                  </a:lnTo>
                  <a:lnTo>
                    <a:pt x="5730934" y="3237684"/>
                  </a:lnTo>
                  <a:lnTo>
                    <a:pt x="5654466" y="3236007"/>
                  </a:lnTo>
                  <a:lnTo>
                    <a:pt x="5577998" y="3234089"/>
                  </a:lnTo>
                  <a:lnTo>
                    <a:pt x="5501529" y="3231897"/>
                  </a:lnTo>
                  <a:lnTo>
                    <a:pt x="5425061" y="3229392"/>
                  </a:lnTo>
                  <a:lnTo>
                    <a:pt x="5348592" y="3226528"/>
                  </a:lnTo>
                  <a:lnTo>
                    <a:pt x="5272124" y="3223254"/>
                  </a:lnTo>
                  <a:lnTo>
                    <a:pt x="5195655" y="3219512"/>
                  </a:lnTo>
                  <a:lnTo>
                    <a:pt x="5119187" y="3215235"/>
                  </a:lnTo>
                  <a:lnTo>
                    <a:pt x="5042719" y="3210345"/>
                  </a:lnTo>
                  <a:lnTo>
                    <a:pt x="4966250" y="3204756"/>
                  </a:lnTo>
                  <a:lnTo>
                    <a:pt x="4889782" y="3198367"/>
                  </a:lnTo>
                  <a:lnTo>
                    <a:pt x="4813313" y="3191063"/>
                  </a:lnTo>
                  <a:lnTo>
                    <a:pt x="4736845" y="3182715"/>
                  </a:lnTo>
                  <a:lnTo>
                    <a:pt x="4660376" y="3173173"/>
                  </a:lnTo>
                  <a:lnTo>
                    <a:pt x="4583908" y="3162264"/>
                  </a:lnTo>
                  <a:lnTo>
                    <a:pt x="4507439" y="3149796"/>
                  </a:lnTo>
                  <a:lnTo>
                    <a:pt x="4430971" y="3135542"/>
                  </a:lnTo>
                  <a:lnTo>
                    <a:pt x="4354503" y="3119250"/>
                  </a:lnTo>
                  <a:lnTo>
                    <a:pt x="4278034" y="3100626"/>
                  </a:lnTo>
                  <a:lnTo>
                    <a:pt x="4201566" y="3079338"/>
                  </a:lnTo>
                  <a:lnTo>
                    <a:pt x="4125097" y="3055004"/>
                  </a:lnTo>
                  <a:lnTo>
                    <a:pt x="4048629" y="3027187"/>
                  </a:lnTo>
                  <a:lnTo>
                    <a:pt x="3972160" y="2995391"/>
                  </a:lnTo>
                  <a:lnTo>
                    <a:pt x="3895692" y="2959044"/>
                  </a:lnTo>
                  <a:lnTo>
                    <a:pt x="3819224" y="2917498"/>
                  </a:lnTo>
                  <a:lnTo>
                    <a:pt x="3742755" y="2870006"/>
                  </a:lnTo>
                  <a:lnTo>
                    <a:pt x="3666287" y="2815719"/>
                  </a:lnTo>
                  <a:lnTo>
                    <a:pt x="3589818" y="2753665"/>
                  </a:lnTo>
                  <a:lnTo>
                    <a:pt x="3513350" y="2682731"/>
                  </a:lnTo>
                  <a:lnTo>
                    <a:pt x="3436881" y="2601648"/>
                  </a:lnTo>
                  <a:lnTo>
                    <a:pt x="3360413" y="2508963"/>
                  </a:lnTo>
                  <a:lnTo>
                    <a:pt x="3283945" y="2462921"/>
                  </a:lnTo>
                  <a:lnTo>
                    <a:pt x="3207476" y="2443446"/>
                  </a:lnTo>
                  <a:lnTo>
                    <a:pt x="3131008" y="2423489"/>
                  </a:lnTo>
                  <a:lnTo>
                    <a:pt x="3054539" y="2403038"/>
                  </a:lnTo>
                  <a:lnTo>
                    <a:pt x="2978071" y="2382080"/>
                  </a:lnTo>
                  <a:lnTo>
                    <a:pt x="2901602" y="2360603"/>
                  </a:lnTo>
                  <a:lnTo>
                    <a:pt x="2825134" y="2338595"/>
                  </a:lnTo>
                  <a:lnTo>
                    <a:pt x="2748666" y="2316041"/>
                  </a:lnTo>
                  <a:lnTo>
                    <a:pt x="2672197" y="2292929"/>
                  </a:lnTo>
                  <a:lnTo>
                    <a:pt x="2595729" y="2269245"/>
                  </a:lnTo>
                  <a:lnTo>
                    <a:pt x="2519260" y="2244974"/>
                  </a:lnTo>
                  <a:lnTo>
                    <a:pt x="2442792" y="2220102"/>
                  </a:lnTo>
                  <a:lnTo>
                    <a:pt x="2366323" y="2194615"/>
                  </a:lnTo>
                  <a:lnTo>
                    <a:pt x="2289855" y="2168496"/>
                  </a:lnTo>
                  <a:lnTo>
                    <a:pt x="2213386" y="2141730"/>
                  </a:lnTo>
                  <a:lnTo>
                    <a:pt x="2136918" y="2114302"/>
                  </a:lnTo>
                  <a:lnTo>
                    <a:pt x="2060450" y="2086195"/>
                  </a:lnTo>
                  <a:lnTo>
                    <a:pt x="1983981" y="2057391"/>
                  </a:lnTo>
                  <a:lnTo>
                    <a:pt x="1907513" y="2027875"/>
                  </a:lnTo>
                  <a:lnTo>
                    <a:pt x="1831044" y="1997627"/>
                  </a:lnTo>
                  <a:lnTo>
                    <a:pt x="1754576" y="1966631"/>
                  </a:lnTo>
                  <a:lnTo>
                    <a:pt x="1678107" y="1934867"/>
                  </a:lnTo>
                  <a:lnTo>
                    <a:pt x="1601639" y="1902316"/>
                  </a:lnTo>
                  <a:lnTo>
                    <a:pt x="1525171" y="1868959"/>
                  </a:lnTo>
                  <a:lnTo>
                    <a:pt x="1448702" y="1834777"/>
                  </a:lnTo>
                  <a:lnTo>
                    <a:pt x="1372234" y="1799748"/>
                  </a:lnTo>
                  <a:lnTo>
                    <a:pt x="1295765" y="1763851"/>
                  </a:lnTo>
                  <a:lnTo>
                    <a:pt x="1219297" y="1727066"/>
                  </a:lnTo>
                  <a:lnTo>
                    <a:pt x="1142828" y="1689370"/>
                  </a:lnTo>
                  <a:lnTo>
                    <a:pt x="1066360" y="1650740"/>
                  </a:lnTo>
                  <a:lnTo>
                    <a:pt x="989892" y="1611154"/>
                  </a:lnTo>
                  <a:lnTo>
                    <a:pt x="913423" y="1570588"/>
                  </a:lnTo>
                  <a:lnTo>
                    <a:pt x="836955" y="1529017"/>
                  </a:lnTo>
                  <a:lnTo>
                    <a:pt x="760486" y="1486417"/>
                  </a:lnTo>
                  <a:lnTo>
                    <a:pt x="684018" y="1442761"/>
                  </a:lnTo>
                  <a:lnTo>
                    <a:pt x="607549" y="1398025"/>
                  </a:lnTo>
                  <a:lnTo>
                    <a:pt x="531081" y="1352182"/>
                  </a:lnTo>
                  <a:lnTo>
                    <a:pt x="454613" y="1305203"/>
                  </a:lnTo>
                  <a:lnTo>
                    <a:pt x="378144" y="1257060"/>
                  </a:lnTo>
                  <a:lnTo>
                    <a:pt x="301676" y="1207726"/>
                  </a:lnTo>
                  <a:lnTo>
                    <a:pt x="225207" y="1157170"/>
                  </a:lnTo>
                  <a:lnTo>
                    <a:pt x="148739" y="1105362"/>
                  </a:lnTo>
                  <a:lnTo>
                    <a:pt x="72270" y="1052271"/>
                  </a:lnTo>
                  <a:lnTo>
                    <a:pt x="0" y="1000852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3430648" y="2209169"/>
              <a:ext cx="4745300" cy="3028965"/>
            </a:xfrm>
            <a:custGeom>
              <a:avLst/>
              <a:pathLst>
                <a:path w="4745300" h="3028965">
                  <a:moveTo>
                    <a:pt x="0" y="0"/>
                  </a:moveTo>
                  <a:lnTo>
                    <a:pt x="4257" y="25682"/>
                  </a:lnTo>
                  <a:lnTo>
                    <a:pt x="80726" y="429211"/>
                  </a:lnTo>
                  <a:lnTo>
                    <a:pt x="157194" y="782229"/>
                  </a:lnTo>
                  <a:lnTo>
                    <a:pt x="233662" y="1091057"/>
                  </a:lnTo>
                  <a:lnTo>
                    <a:pt x="310131" y="1361228"/>
                  </a:lnTo>
                  <a:lnTo>
                    <a:pt x="386599" y="1597581"/>
                  </a:lnTo>
                  <a:lnTo>
                    <a:pt x="463068" y="1804348"/>
                  </a:lnTo>
                  <a:lnTo>
                    <a:pt x="539536" y="1985233"/>
                  </a:lnTo>
                  <a:lnTo>
                    <a:pt x="616005" y="2143476"/>
                  </a:lnTo>
                  <a:lnTo>
                    <a:pt x="692473" y="2281910"/>
                  </a:lnTo>
                  <a:lnTo>
                    <a:pt x="768941" y="2403017"/>
                  </a:lnTo>
                  <a:lnTo>
                    <a:pt x="845410" y="2481925"/>
                  </a:lnTo>
                  <a:lnTo>
                    <a:pt x="921878" y="2500471"/>
                  </a:lnTo>
                  <a:lnTo>
                    <a:pt x="998347" y="2518568"/>
                  </a:lnTo>
                  <a:lnTo>
                    <a:pt x="1074815" y="2536227"/>
                  </a:lnTo>
                  <a:lnTo>
                    <a:pt x="1151284" y="2553460"/>
                  </a:lnTo>
                  <a:lnTo>
                    <a:pt x="1227752" y="2570277"/>
                  </a:lnTo>
                  <a:lnTo>
                    <a:pt x="1304220" y="2586687"/>
                  </a:lnTo>
                  <a:lnTo>
                    <a:pt x="1380689" y="2602701"/>
                  </a:lnTo>
                  <a:lnTo>
                    <a:pt x="1457157" y="2618328"/>
                  </a:lnTo>
                  <a:lnTo>
                    <a:pt x="1533626" y="2633577"/>
                  </a:lnTo>
                  <a:lnTo>
                    <a:pt x="1610094" y="2648458"/>
                  </a:lnTo>
                  <a:lnTo>
                    <a:pt x="1686563" y="2662979"/>
                  </a:lnTo>
                  <a:lnTo>
                    <a:pt x="1763031" y="2677149"/>
                  </a:lnTo>
                  <a:lnTo>
                    <a:pt x="1839500" y="2690977"/>
                  </a:lnTo>
                  <a:lnTo>
                    <a:pt x="1915968" y="2704470"/>
                  </a:lnTo>
                  <a:lnTo>
                    <a:pt x="1992436" y="2717638"/>
                  </a:lnTo>
                  <a:lnTo>
                    <a:pt x="2068905" y="2730488"/>
                  </a:lnTo>
                  <a:lnTo>
                    <a:pt x="2145373" y="2743027"/>
                  </a:lnTo>
                  <a:lnTo>
                    <a:pt x="2221842" y="2755263"/>
                  </a:lnTo>
                  <a:lnTo>
                    <a:pt x="2298310" y="2767203"/>
                  </a:lnTo>
                  <a:lnTo>
                    <a:pt x="2374779" y="2778855"/>
                  </a:lnTo>
                  <a:lnTo>
                    <a:pt x="2451247" y="2790225"/>
                  </a:lnTo>
                  <a:lnTo>
                    <a:pt x="2527715" y="2801321"/>
                  </a:lnTo>
                  <a:lnTo>
                    <a:pt x="2604184" y="2812148"/>
                  </a:lnTo>
                  <a:lnTo>
                    <a:pt x="2680652" y="2822714"/>
                  </a:lnTo>
                  <a:lnTo>
                    <a:pt x="2757121" y="2833024"/>
                  </a:lnTo>
                  <a:lnTo>
                    <a:pt x="2833589" y="2843085"/>
                  </a:lnTo>
                  <a:lnTo>
                    <a:pt x="2910058" y="2852904"/>
                  </a:lnTo>
                  <a:lnTo>
                    <a:pt x="2986526" y="2862485"/>
                  </a:lnTo>
                  <a:lnTo>
                    <a:pt x="3062994" y="2871834"/>
                  </a:lnTo>
                  <a:lnTo>
                    <a:pt x="3139463" y="2880958"/>
                  </a:lnTo>
                  <a:lnTo>
                    <a:pt x="3215931" y="2889861"/>
                  </a:lnTo>
                  <a:lnTo>
                    <a:pt x="3292400" y="2898549"/>
                  </a:lnTo>
                  <a:lnTo>
                    <a:pt x="3368868" y="2907027"/>
                  </a:lnTo>
                  <a:lnTo>
                    <a:pt x="3445337" y="2915300"/>
                  </a:lnTo>
                  <a:lnTo>
                    <a:pt x="3521805" y="2923373"/>
                  </a:lnTo>
                  <a:lnTo>
                    <a:pt x="3598273" y="2931251"/>
                  </a:lnTo>
                  <a:lnTo>
                    <a:pt x="3674742" y="2938939"/>
                  </a:lnTo>
                  <a:lnTo>
                    <a:pt x="3751210" y="2946441"/>
                  </a:lnTo>
                  <a:lnTo>
                    <a:pt x="3827679" y="2953762"/>
                  </a:lnTo>
                  <a:lnTo>
                    <a:pt x="3904147" y="2960906"/>
                  </a:lnTo>
                  <a:lnTo>
                    <a:pt x="3980616" y="2967877"/>
                  </a:lnTo>
                  <a:lnTo>
                    <a:pt x="4057084" y="2974680"/>
                  </a:lnTo>
                  <a:lnTo>
                    <a:pt x="4133553" y="2981318"/>
                  </a:lnTo>
                  <a:lnTo>
                    <a:pt x="4210021" y="2987796"/>
                  </a:lnTo>
                  <a:lnTo>
                    <a:pt x="4286489" y="2994118"/>
                  </a:lnTo>
                  <a:lnTo>
                    <a:pt x="4362958" y="3000286"/>
                  </a:lnTo>
                  <a:lnTo>
                    <a:pt x="4439426" y="3006306"/>
                  </a:lnTo>
                  <a:lnTo>
                    <a:pt x="4515895" y="3012180"/>
                  </a:lnTo>
                  <a:lnTo>
                    <a:pt x="4592363" y="3017913"/>
                  </a:lnTo>
                  <a:lnTo>
                    <a:pt x="4668832" y="3023506"/>
                  </a:lnTo>
                  <a:lnTo>
                    <a:pt x="4745300" y="302896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3210021"/>
              <a:ext cx="7260303" cy="2247747"/>
            </a:xfrm>
            <a:custGeom>
              <a:avLst/>
              <a:pathLst>
                <a:path w="7260303" h="2247747">
                  <a:moveTo>
                    <a:pt x="7260303" y="2247747"/>
                  </a:moveTo>
                  <a:lnTo>
                    <a:pt x="7183835" y="2247631"/>
                  </a:lnTo>
                  <a:lnTo>
                    <a:pt x="7107366" y="2247499"/>
                  </a:lnTo>
                  <a:lnTo>
                    <a:pt x="7030898" y="2247348"/>
                  </a:lnTo>
                  <a:lnTo>
                    <a:pt x="6954429" y="2247175"/>
                  </a:lnTo>
                  <a:lnTo>
                    <a:pt x="6877961" y="2246978"/>
                  </a:lnTo>
                  <a:lnTo>
                    <a:pt x="6801492" y="2246752"/>
                  </a:lnTo>
                  <a:lnTo>
                    <a:pt x="6725024" y="2246494"/>
                  </a:lnTo>
                  <a:lnTo>
                    <a:pt x="6648556" y="2246199"/>
                  </a:lnTo>
                  <a:lnTo>
                    <a:pt x="6572087" y="2245862"/>
                  </a:lnTo>
                  <a:lnTo>
                    <a:pt x="6495619" y="2245477"/>
                  </a:lnTo>
                  <a:lnTo>
                    <a:pt x="6419150" y="2245037"/>
                  </a:lnTo>
                  <a:lnTo>
                    <a:pt x="6342682" y="2244533"/>
                  </a:lnTo>
                  <a:lnTo>
                    <a:pt x="6266213" y="2243958"/>
                  </a:lnTo>
                  <a:lnTo>
                    <a:pt x="6189745" y="2243300"/>
                  </a:lnTo>
                  <a:lnTo>
                    <a:pt x="6113277" y="2242548"/>
                  </a:lnTo>
                  <a:lnTo>
                    <a:pt x="6036808" y="2241688"/>
                  </a:lnTo>
                  <a:lnTo>
                    <a:pt x="5960340" y="2240706"/>
                  </a:lnTo>
                  <a:lnTo>
                    <a:pt x="5883871" y="2239583"/>
                  </a:lnTo>
                  <a:lnTo>
                    <a:pt x="5807403" y="2238299"/>
                  </a:lnTo>
                  <a:lnTo>
                    <a:pt x="5730934" y="2236832"/>
                  </a:lnTo>
                  <a:lnTo>
                    <a:pt x="5654466" y="2235154"/>
                  </a:lnTo>
                  <a:lnTo>
                    <a:pt x="5577998" y="2233237"/>
                  </a:lnTo>
                  <a:lnTo>
                    <a:pt x="5501529" y="2231045"/>
                  </a:lnTo>
                  <a:lnTo>
                    <a:pt x="5425061" y="2228539"/>
                  </a:lnTo>
                  <a:lnTo>
                    <a:pt x="5348592" y="2225675"/>
                  </a:lnTo>
                  <a:lnTo>
                    <a:pt x="5272124" y="2222402"/>
                  </a:lnTo>
                  <a:lnTo>
                    <a:pt x="5195655" y="2218660"/>
                  </a:lnTo>
                  <a:lnTo>
                    <a:pt x="5119187" y="2214382"/>
                  </a:lnTo>
                  <a:lnTo>
                    <a:pt x="5042719" y="2209492"/>
                  </a:lnTo>
                  <a:lnTo>
                    <a:pt x="4966250" y="2203903"/>
                  </a:lnTo>
                  <a:lnTo>
                    <a:pt x="4889782" y="2197514"/>
                  </a:lnTo>
                  <a:lnTo>
                    <a:pt x="4813313" y="2190211"/>
                  </a:lnTo>
                  <a:lnTo>
                    <a:pt x="4736845" y="2181863"/>
                  </a:lnTo>
                  <a:lnTo>
                    <a:pt x="4660376" y="2172320"/>
                  </a:lnTo>
                  <a:lnTo>
                    <a:pt x="4583908" y="2161412"/>
                  </a:lnTo>
                  <a:lnTo>
                    <a:pt x="4507439" y="2148943"/>
                  </a:lnTo>
                  <a:lnTo>
                    <a:pt x="4430971" y="2134690"/>
                  </a:lnTo>
                  <a:lnTo>
                    <a:pt x="4354503" y="2118397"/>
                  </a:lnTo>
                  <a:lnTo>
                    <a:pt x="4278034" y="2099774"/>
                  </a:lnTo>
                  <a:lnTo>
                    <a:pt x="4201566" y="2078485"/>
                  </a:lnTo>
                  <a:lnTo>
                    <a:pt x="4125097" y="2054151"/>
                  </a:lnTo>
                  <a:lnTo>
                    <a:pt x="4048629" y="2026335"/>
                  </a:lnTo>
                  <a:lnTo>
                    <a:pt x="3972160" y="1994538"/>
                  </a:lnTo>
                  <a:lnTo>
                    <a:pt x="3895692" y="1958192"/>
                  </a:lnTo>
                  <a:lnTo>
                    <a:pt x="3819224" y="1916645"/>
                  </a:lnTo>
                  <a:lnTo>
                    <a:pt x="3742755" y="1869154"/>
                  </a:lnTo>
                  <a:lnTo>
                    <a:pt x="3666287" y="1814867"/>
                  </a:lnTo>
                  <a:lnTo>
                    <a:pt x="3589818" y="1752812"/>
                  </a:lnTo>
                  <a:lnTo>
                    <a:pt x="3513350" y="1681879"/>
                  </a:lnTo>
                  <a:lnTo>
                    <a:pt x="3436881" y="1600796"/>
                  </a:lnTo>
                  <a:lnTo>
                    <a:pt x="3360413" y="1508111"/>
                  </a:lnTo>
                  <a:lnTo>
                    <a:pt x="3283945" y="1462068"/>
                  </a:lnTo>
                  <a:lnTo>
                    <a:pt x="3207476" y="1442594"/>
                  </a:lnTo>
                  <a:lnTo>
                    <a:pt x="3131008" y="1422636"/>
                  </a:lnTo>
                  <a:lnTo>
                    <a:pt x="3054539" y="1402185"/>
                  </a:lnTo>
                  <a:lnTo>
                    <a:pt x="2978071" y="1381227"/>
                  </a:lnTo>
                  <a:lnTo>
                    <a:pt x="2901602" y="1359750"/>
                  </a:lnTo>
                  <a:lnTo>
                    <a:pt x="2825134" y="1337742"/>
                  </a:lnTo>
                  <a:lnTo>
                    <a:pt x="2748666" y="1315188"/>
                  </a:lnTo>
                  <a:lnTo>
                    <a:pt x="2672197" y="1292076"/>
                  </a:lnTo>
                  <a:lnTo>
                    <a:pt x="2595729" y="1268392"/>
                  </a:lnTo>
                  <a:lnTo>
                    <a:pt x="2519260" y="1244121"/>
                  </a:lnTo>
                  <a:lnTo>
                    <a:pt x="2442792" y="1219250"/>
                  </a:lnTo>
                  <a:lnTo>
                    <a:pt x="2366323" y="1193762"/>
                  </a:lnTo>
                  <a:lnTo>
                    <a:pt x="2289855" y="1167643"/>
                  </a:lnTo>
                  <a:lnTo>
                    <a:pt x="2213386" y="1140878"/>
                  </a:lnTo>
                  <a:lnTo>
                    <a:pt x="2136918" y="1113450"/>
                  </a:lnTo>
                  <a:lnTo>
                    <a:pt x="2060450" y="1085342"/>
                  </a:lnTo>
                  <a:lnTo>
                    <a:pt x="1983981" y="1056539"/>
                  </a:lnTo>
                  <a:lnTo>
                    <a:pt x="1907513" y="1027022"/>
                  </a:lnTo>
                  <a:lnTo>
                    <a:pt x="1831044" y="996774"/>
                  </a:lnTo>
                  <a:lnTo>
                    <a:pt x="1754576" y="965778"/>
                  </a:lnTo>
                  <a:lnTo>
                    <a:pt x="1678107" y="934014"/>
                  </a:lnTo>
                  <a:lnTo>
                    <a:pt x="1601639" y="901463"/>
                  </a:lnTo>
                  <a:lnTo>
                    <a:pt x="1525171" y="868107"/>
                  </a:lnTo>
                  <a:lnTo>
                    <a:pt x="1448702" y="833924"/>
                  </a:lnTo>
                  <a:lnTo>
                    <a:pt x="1372234" y="798895"/>
                  </a:lnTo>
                  <a:lnTo>
                    <a:pt x="1295765" y="762999"/>
                  </a:lnTo>
                  <a:lnTo>
                    <a:pt x="1219297" y="726213"/>
                  </a:lnTo>
                  <a:lnTo>
                    <a:pt x="1142828" y="688517"/>
                  </a:lnTo>
                  <a:lnTo>
                    <a:pt x="1066360" y="649888"/>
                  </a:lnTo>
                  <a:lnTo>
                    <a:pt x="989892" y="610301"/>
                  </a:lnTo>
                  <a:lnTo>
                    <a:pt x="913423" y="569735"/>
                  </a:lnTo>
                  <a:lnTo>
                    <a:pt x="836955" y="528164"/>
                  </a:lnTo>
                  <a:lnTo>
                    <a:pt x="760486" y="485564"/>
                  </a:lnTo>
                  <a:lnTo>
                    <a:pt x="684018" y="441909"/>
                  </a:lnTo>
                  <a:lnTo>
                    <a:pt x="607549" y="397173"/>
                  </a:lnTo>
                  <a:lnTo>
                    <a:pt x="531081" y="351329"/>
                  </a:lnTo>
                  <a:lnTo>
                    <a:pt x="454613" y="304350"/>
                  </a:lnTo>
                  <a:lnTo>
                    <a:pt x="378144" y="256208"/>
                  </a:lnTo>
                  <a:lnTo>
                    <a:pt x="301676" y="206873"/>
                  </a:lnTo>
                  <a:lnTo>
                    <a:pt x="225207" y="156317"/>
                  </a:lnTo>
                  <a:lnTo>
                    <a:pt x="148739" y="104509"/>
                  </a:lnTo>
                  <a:lnTo>
                    <a:pt x="72270" y="5141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2864297" y="2209169"/>
              <a:ext cx="5311651" cy="3236060"/>
            </a:xfrm>
            <a:custGeom>
              <a:avLst/>
              <a:pathLst>
                <a:path w="5311651" h="3236060">
                  <a:moveTo>
                    <a:pt x="0" y="0"/>
                  </a:moveTo>
                  <a:lnTo>
                    <a:pt x="35329" y="119038"/>
                  </a:lnTo>
                  <a:lnTo>
                    <a:pt x="111797" y="357098"/>
                  </a:lnTo>
                  <a:lnTo>
                    <a:pt x="188266" y="577054"/>
                  </a:lnTo>
                  <a:lnTo>
                    <a:pt x="264734" y="780283"/>
                  </a:lnTo>
                  <a:lnTo>
                    <a:pt x="341202" y="968056"/>
                  </a:lnTo>
                  <a:lnTo>
                    <a:pt x="417671" y="1141550"/>
                  </a:lnTo>
                  <a:lnTo>
                    <a:pt x="494139" y="1301849"/>
                  </a:lnTo>
                  <a:lnTo>
                    <a:pt x="570608" y="1449958"/>
                  </a:lnTo>
                  <a:lnTo>
                    <a:pt x="647076" y="1586804"/>
                  </a:lnTo>
                  <a:lnTo>
                    <a:pt x="723545" y="1713242"/>
                  </a:lnTo>
                  <a:lnTo>
                    <a:pt x="800013" y="1830065"/>
                  </a:lnTo>
                  <a:lnTo>
                    <a:pt x="876481" y="1938004"/>
                  </a:lnTo>
                  <a:lnTo>
                    <a:pt x="952950" y="2037735"/>
                  </a:lnTo>
                  <a:lnTo>
                    <a:pt x="1029418" y="2129881"/>
                  </a:lnTo>
                  <a:lnTo>
                    <a:pt x="1105887" y="2215019"/>
                  </a:lnTo>
                  <a:lnTo>
                    <a:pt x="1182355" y="2293683"/>
                  </a:lnTo>
                  <a:lnTo>
                    <a:pt x="1258824" y="2366364"/>
                  </a:lnTo>
                  <a:lnTo>
                    <a:pt x="1335292" y="2433518"/>
                  </a:lnTo>
                  <a:lnTo>
                    <a:pt x="1411760" y="2495566"/>
                  </a:lnTo>
                  <a:lnTo>
                    <a:pt x="1488229" y="2552894"/>
                  </a:lnTo>
                  <a:lnTo>
                    <a:pt x="1564697" y="2605863"/>
                  </a:lnTo>
                  <a:lnTo>
                    <a:pt x="1641166" y="2654804"/>
                  </a:lnTo>
                  <a:lnTo>
                    <a:pt x="1717634" y="2700022"/>
                  </a:lnTo>
                  <a:lnTo>
                    <a:pt x="1794103" y="2741802"/>
                  </a:lnTo>
                  <a:lnTo>
                    <a:pt x="1870571" y="2780405"/>
                  </a:lnTo>
                  <a:lnTo>
                    <a:pt x="1947040" y="2816072"/>
                  </a:lnTo>
                  <a:lnTo>
                    <a:pt x="2023508" y="2849027"/>
                  </a:lnTo>
                  <a:lnTo>
                    <a:pt x="2099976" y="2879475"/>
                  </a:lnTo>
                  <a:lnTo>
                    <a:pt x="2176445" y="2907608"/>
                  </a:lnTo>
                  <a:lnTo>
                    <a:pt x="2252913" y="2933601"/>
                  </a:lnTo>
                  <a:lnTo>
                    <a:pt x="2329382" y="2957618"/>
                  </a:lnTo>
                  <a:lnTo>
                    <a:pt x="2405850" y="2979808"/>
                  </a:lnTo>
                  <a:lnTo>
                    <a:pt x="2482319" y="3000311"/>
                  </a:lnTo>
                  <a:lnTo>
                    <a:pt x="2558787" y="3019254"/>
                  </a:lnTo>
                  <a:lnTo>
                    <a:pt x="2635255" y="3036757"/>
                  </a:lnTo>
                  <a:lnTo>
                    <a:pt x="2711724" y="3052929"/>
                  </a:lnTo>
                  <a:lnTo>
                    <a:pt x="2788192" y="3067871"/>
                  </a:lnTo>
                  <a:lnTo>
                    <a:pt x="2864661" y="3081676"/>
                  </a:lnTo>
                  <a:lnTo>
                    <a:pt x="2941129" y="3094432"/>
                  </a:lnTo>
                  <a:lnTo>
                    <a:pt x="3017598" y="3106218"/>
                  </a:lnTo>
                  <a:lnTo>
                    <a:pt x="3094066" y="3117107"/>
                  </a:lnTo>
                  <a:lnTo>
                    <a:pt x="3170534" y="3127168"/>
                  </a:lnTo>
                  <a:lnTo>
                    <a:pt x="3247003" y="3136464"/>
                  </a:lnTo>
                  <a:lnTo>
                    <a:pt x="3323471" y="3145054"/>
                  </a:lnTo>
                  <a:lnTo>
                    <a:pt x="3399940" y="3152990"/>
                  </a:lnTo>
                  <a:lnTo>
                    <a:pt x="3476408" y="3160322"/>
                  </a:lnTo>
                  <a:lnTo>
                    <a:pt x="3552877" y="3167097"/>
                  </a:lnTo>
                  <a:lnTo>
                    <a:pt x="3629345" y="3173356"/>
                  </a:lnTo>
                  <a:lnTo>
                    <a:pt x="3705813" y="3179140"/>
                  </a:lnTo>
                  <a:lnTo>
                    <a:pt x="3782282" y="3184484"/>
                  </a:lnTo>
                  <a:lnTo>
                    <a:pt x="3858750" y="3189421"/>
                  </a:lnTo>
                  <a:lnTo>
                    <a:pt x="3935219" y="3193983"/>
                  </a:lnTo>
                  <a:lnTo>
                    <a:pt x="4011687" y="3198198"/>
                  </a:lnTo>
                  <a:lnTo>
                    <a:pt x="4088156" y="3202092"/>
                  </a:lnTo>
                  <a:lnTo>
                    <a:pt x="4164624" y="3205691"/>
                  </a:lnTo>
                  <a:lnTo>
                    <a:pt x="4241092" y="3209015"/>
                  </a:lnTo>
                  <a:lnTo>
                    <a:pt x="4317561" y="3212087"/>
                  </a:lnTo>
                  <a:lnTo>
                    <a:pt x="4394029" y="3214925"/>
                  </a:lnTo>
                  <a:lnTo>
                    <a:pt x="4470498" y="3217548"/>
                  </a:lnTo>
                  <a:lnTo>
                    <a:pt x="4546966" y="3219970"/>
                  </a:lnTo>
                  <a:lnTo>
                    <a:pt x="4623435" y="3222209"/>
                  </a:lnTo>
                  <a:lnTo>
                    <a:pt x="4699903" y="3224277"/>
                  </a:lnTo>
                  <a:lnTo>
                    <a:pt x="4776372" y="3226189"/>
                  </a:lnTo>
                  <a:lnTo>
                    <a:pt x="4852840" y="3227954"/>
                  </a:lnTo>
                  <a:lnTo>
                    <a:pt x="4929308" y="3229586"/>
                  </a:lnTo>
                  <a:lnTo>
                    <a:pt x="5005777" y="3231093"/>
                  </a:lnTo>
                  <a:lnTo>
                    <a:pt x="5082245" y="3232486"/>
                  </a:lnTo>
                  <a:lnTo>
                    <a:pt x="5158714" y="3233773"/>
                  </a:lnTo>
                  <a:lnTo>
                    <a:pt x="5235182" y="3234962"/>
                  </a:lnTo>
                  <a:lnTo>
                    <a:pt x="5311651" y="323606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55690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0.41 (95% CI 0.22-0.76), p = 0.005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3888211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Thrombocytopenia Grade 3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2026-09-14T15:04:55Z</dcterms:modified>
  <cp:category/>
</cp:coreProperties>
</file>