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37543"/>
            </a:xfrm>
            <a:custGeom>
              <a:avLst/>
              <a:pathLst>
                <a:path w="7260303" h="3237543">
                  <a:moveTo>
                    <a:pt x="1987121" y="0"/>
                  </a:moveTo>
                  <a:lnTo>
                    <a:pt x="2060450" y="244348"/>
                  </a:lnTo>
                  <a:lnTo>
                    <a:pt x="2136918" y="479240"/>
                  </a:lnTo>
                  <a:lnTo>
                    <a:pt x="2213386" y="695771"/>
                  </a:lnTo>
                  <a:lnTo>
                    <a:pt x="2289855" y="895378"/>
                  </a:lnTo>
                  <a:lnTo>
                    <a:pt x="2366323" y="1079382"/>
                  </a:lnTo>
                  <a:lnTo>
                    <a:pt x="2442792" y="1249003"/>
                  </a:lnTo>
                  <a:lnTo>
                    <a:pt x="2519260" y="1405365"/>
                  </a:lnTo>
                  <a:lnTo>
                    <a:pt x="2595729" y="1549506"/>
                  </a:lnTo>
                  <a:lnTo>
                    <a:pt x="2672197" y="1682380"/>
                  </a:lnTo>
                  <a:lnTo>
                    <a:pt x="2748666" y="1804867"/>
                  </a:lnTo>
                  <a:lnTo>
                    <a:pt x="2825134" y="1917780"/>
                  </a:lnTo>
                  <a:lnTo>
                    <a:pt x="2901602" y="2021868"/>
                  </a:lnTo>
                  <a:lnTo>
                    <a:pt x="2978071" y="2117819"/>
                  </a:lnTo>
                  <a:lnTo>
                    <a:pt x="3054539" y="2206270"/>
                  </a:lnTo>
                  <a:lnTo>
                    <a:pt x="3131008" y="2287808"/>
                  </a:lnTo>
                  <a:lnTo>
                    <a:pt x="3207476" y="2362971"/>
                  </a:lnTo>
                  <a:lnTo>
                    <a:pt x="3283945" y="2432260"/>
                  </a:lnTo>
                  <a:lnTo>
                    <a:pt x="3360413" y="2477406"/>
                  </a:lnTo>
                  <a:lnTo>
                    <a:pt x="3436881" y="2482464"/>
                  </a:lnTo>
                  <a:lnTo>
                    <a:pt x="3513350" y="2487488"/>
                  </a:lnTo>
                  <a:lnTo>
                    <a:pt x="3589818" y="2492479"/>
                  </a:lnTo>
                  <a:lnTo>
                    <a:pt x="3666287" y="2497438"/>
                  </a:lnTo>
                  <a:lnTo>
                    <a:pt x="3742755" y="2502364"/>
                  </a:lnTo>
                  <a:lnTo>
                    <a:pt x="3819224" y="2507258"/>
                  </a:lnTo>
                  <a:lnTo>
                    <a:pt x="3895692" y="2512120"/>
                  </a:lnTo>
                  <a:lnTo>
                    <a:pt x="3972160" y="2516950"/>
                  </a:lnTo>
                  <a:lnTo>
                    <a:pt x="4048629" y="2521748"/>
                  </a:lnTo>
                  <a:lnTo>
                    <a:pt x="4125097" y="2526515"/>
                  </a:lnTo>
                  <a:lnTo>
                    <a:pt x="4201566" y="2531250"/>
                  </a:lnTo>
                  <a:lnTo>
                    <a:pt x="4278034" y="2535955"/>
                  </a:lnTo>
                  <a:lnTo>
                    <a:pt x="4354503" y="2540629"/>
                  </a:lnTo>
                  <a:lnTo>
                    <a:pt x="4430971" y="2545272"/>
                  </a:lnTo>
                  <a:lnTo>
                    <a:pt x="4507439" y="2549885"/>
                  </a:lnTo>
                  <a:lnTo>
                    <a:pt x="4583908" y="2554467"/>
                  </a:lnTo>
                  <a:lnTo>
                    <a:pt x="4660376" y="2559020"/>
                  </a:lnTo>
                  <a:lnTo>
                    <a:pt x="4736845" y="2563543"/>
                  </a:lnTo>
                  <a:lnTo>
                    <a:pt x="4813313" y="2568036"/>
                  </a:lnTo>
                  <a:lnTo>
                    <a:pt x="4889782" y="2572500"/>
                  </a:lnTo>
                  <a:lnTo>
                    <a:pt x="4966250" y="2576934"/>
                  </a:lnTo>
                  <a:lnTo>
                    <a:pt x="5042719" y="2581339"/>
                  </a:lnTo>
                  <a:lnTo>
                    <a:pt x="5119187" y="2585716"/>
                  </a:lnTo>
                  <a:lnTo>
                    <a:pt x="5195655" y="2590064"/>
                  </a:lnTo>
                  <a:lnTo>
                    <a:pt x="5272124" y="2594383"/>
                  </a:lnTo>
                  <a:lnTo>
                    <a:pt x="5348592" y="2598674"/>
                  </a:lnTo>
                  <a:lnTo>
                    <a:pt x="5425061" y="2602937"/>
                  </a:lnTo>
                  <a:lnTo>
                    <a:pt x="5501529" y="2607172"/>
                  </a:lnTo>
                  <a:lnTo>
                    <a:pt x="5577998" y="2611379"/>
                  </a:lnTo>
                  <a:lnTo>
                    <a:pt x="5654466" y="2615559"/>
                  </a:lnTo>
                  <a:lnTo>
                    <a:pt x="5730934" y="2619711"/>
                  </a:lnTo>
                  <a:lnTo>
                    <a:pt x="5807403" y="2623837"/>
                  </a:lnTo>
                  <a:lnTo>
                    <a:pt x="5883871" y="2627935"/>
                  </a:lnTo>
                  <a:lnTo>
                    <a:pt x="5960340" y="2632006"/>
                  </a:lnTo>
                  <a:lnTo>
                    <a:pt x="6036808" y="2636050"/>
                  </a:lnTo>
                  <a:lnTo>
                    <a:pt x="6113277" y="2640069"/>
                  </a:lnTo>
                  <a:lnTo>
                    <a:pt x="6189745" y="2644060"/>
                  </a:lnTo>
                  <a:lnTo>
                    <a:pt x="6266213" y="2648026"/>
                  </a:lnTo>
                  <a:lnTo>
                    <a:pt x="6342682" y="2651966"/>
                  </a:lnTo>
                  <a:lnTo>
                    <a:pt x="6419150" y="2655879"/>
                  </a:lnTo>
                  <a:lnTo>
                    <a:pt x="6495619" y="2659768"/>
                  </a:lnTo>
                  <a:lnTo>
                    <a:pt x="6572087" y="2663630"/>
                  </a:lnTo>
                  <a:lnTo>
                    <a:pt x="6648556" y="2667468"/>
                  </a:lnTo>
                  <a:lnTo>
                    <a:pt x="6725024" y="2671280"/>
                  </a:lnTo>
                  <a:lnTo>
                    <a:pt x="6801492" y="2675067"/>
                  </a:lnTo>
                  <a:lnTo>
                    <a:pt x="6877961" y="2678830"/>
                  </a:lnTo>
                  <a:lnTo>
                    <a:pt x="6954429" y="2682568"/>
                  </a:lnTo>
                  <a:lnTo>
                    <a:pt x="7030898" y="2686281"/>
                  </a:lnTo>
                  <a:lnTo>
                    <a:pt x="7107366" y="2689970"/>
                  </a:lnTo>
                  <a:lnTo>
                    <a:pt x="7183835" y="2693635"/>
                  </a:lnTo>
                  <a:lnTo>
                    <a:pt x="7260303" y="2697276"/>
                  </a:lnTo>
                  <a:lnTo>
                    <a:pt x="7260303" y="3237543"/>
                  </a:lnTo>
                  <a:lnTo>
                    <a:pt x="7183835" y="3236537"/>
                  </a:lnTo>
                  <a:lnTo>
                    <a:pt x="7107366" y="3235446"/>
                  </a:lnTo>
                  <a:lnTo>
                    <a:pt x="7030898" y="3234262"/>
                  </a:lnTo>
                  <a:lnTo>
                    <a:pt x="6954429" y="3232977"/>
                  </a:lnTo>
                  <a:lnTo>
                    <a:pt x="6877961" y="3231584"/>
                  </a:lnTo>
                  <a:lnTo>
                    <a:pt x="6801492" y="3230073"/>
                  </a:lnTo>
                  <a:lnTo>
                    <a:pt x="6725024" y="3228433"/>
                  </a:lnTo>
                  <a:lnTo>
                    <a:pt x="6648556" y="3226655"/>
                  </a:lnTo>
                  <a:lnTo>
                    <a:pt x="6572087" y="3224726"/>
                  </a:lnTo>
                  <a:lnTo>
                    <a:pt x="6495619" y="3222633"/>
                  </a:lnTo>
                  <a:lnTo>
                    <a:pt x="6419150" y="3220363"/>
                  </a:lnTo>
                  <a:lnTo>
                    <a:pt x="6342682" y="3217900"/>
                  </a:lnTo>
                  <a:lnTo>
                    <a:pt x="6266213" y="3215228"/>
                  </a:lnTo>
                  <a:lnTo>
                    <a:pt x="6189745" y="3212330"/>
                  </a:lnTo>
                  <a:lnTo>
                    <a:pt x="6113277" y="3209186"/>
                  </a:lnTo>
                  <a:lnTo>
                    <a:pt x="6036808" y="3205775"/>
                  </a:lnTo>
                  <a:lnTo>
                    <a:pt x="5960340" y="3202076"/>
                  </a:lnTo>
                  <a:lnTo>
                    <a:pt x="5883871" y="3198062"/>
                  </a:lnTo>
                  <a:lnTo>
                    <a:pt x="5807403" y="3193709"/>
                  </a:lnTo>
                  <a:lnTo>
                    <a:pt x="5730934" y="3188986"/>
                  </a:lnTo>
                  <a:lnTo>
                    <a:pt x="5654466" y="3183862"/>
                  </a:lnTo>
                  <a:lnTo>
                    <a:pt x="5577998" y="3178304"/>
                  </a:lnTo>
                  <a:lnTo>
                    <a:pt x="5501529" y="3172275"/>
                  </a:lnTo>
                  <a:lnTo>
                    <a:pt x="5425061" y="3165735"/>
                  </a:lnTo>
                  <a:lnTo>
                    <a:pt x="5348592" y="3158640"/>
                  </a:lnTo>
                  <a:lnTo>
                    <a:pt x="5272124" y="3150944"/>
                  </a:lnTo>
                  <a:lnTo>
                    <a:pt x="5195655" y="3142595"/>
                  </a:lnTo>
                  <a:lnTo>
                    <a:pt x="5119187" y="3133537"/>
                  </a:lnTo>
                  <a:lnTo>
                    <a:pt x="5042719" y="3123712"/>
                  </a:lnTo>
                  <a:lnTo>
                    <a:pt x="4966250" y="3113054"/>
                  </a:lnTo>
                  <a:lnTo>
                    <a:pt x="4889782" y="3101493"/>
                  </a:lnTo>
                  <a:lnTo>
                    <a:pt x="4813313" y="3088950"/>
                  </a:lnTo>
                  <a:lnTo>
                    <a:pt x="4736845" y="3075345"/>
                  </a:lnTo>
                  <a:lnTo>
                    <a:pt x="4660376" y="3060585"/>
                  </a:lnTo>
                  <a:lnTo>
                    <a:pt x="4583908" y="3044574"/>
                  </a:lnTo>
                  <a:lnTo>
                    <a:pt x="4507439" y="3027206"/>
                  </a:lnTo>
                  <a:lnTo>
                    <a:pt x="4430971" y="3008364"/>
                  </a:lnTo>
                  <a:lnTo>
                    <a:pt x="4354503" y="2987926"/>
                  </a:lnTo>
                  <a:lnTo>
                    <a:pt x="4278034" y="2965754"/>
                  </a:lnTo>
                  <a:lnTo>
                    <a:pt x="4201566" y="2941702"/>
                  </a:lnTo>
                  <a:lnTo>
                    <a:pt x="4125097" y="2915610"/>
                  </a:lnTo>
                  <a:lnTo>
                    <a:pt x="4048629" y="2887306"/>
                  </a:lnTo>
                  <a:lnTo>
                    <a:pt x="3972160" y="2856603"/>
                  </a:lnTo>
                  <a:lnTo>
                    <a:pt x="3895692" y="2823295"/>
                  </a:lnTo>
                  <a:lnTo>
                    <a:pt x="3819224" y="2787164"/>
                  </a:lnTo>
                  <a:lnTo>
                    <a:pt x="3742755" y="2747969"/>
                  </a:lnTo>
                  <a:lnTo>
                    <a:pt x="3666287" y="2705450"/>
                  </a:lnTo>
                  <a:lnTo>
                    <a:pt x="3589818" y="2659326"/>
                  </a:lnTo>
                  <a:lnTo>
                    <a:pt x="3513350" y="2609291"/>
                  </a:lnTo>
                  <a:lnTo>
                    <a:pt x="3436881" y="2555013"/>
                  </a:lnTo>
                  <a:lnTo>
                    <a:pt x="3360413" y="2496133"/>
                  </a:lnTo>
                  <a:lnTo>
                    <a:pt x="3283945" y="2472315"/>
                  </a:lnTo>
                  <a:lnTo>
                    <a:pt x="3207476" y="2467191"/>
                  </a:lnTo>
                  <a:lnTo>
                    <a:pt x="3131008" y="2462033"/>
                  </a:lnTo>
                  <a:lnTo>
                    <a:pt x="3054539" y="2456841"/>
                  </a:lnTo>
                  <a:lnTo>
                    <a:pt x="2978071" y="2451615"/>
                  </a:lnTo>
                  <a:lnTo>
                    <a:pt x="2901602" y="2446354"/>
                  </a:lnTo>
                  <a:lnTo>
                    <a:pt x="2825134" y="2441058"/>
                  </a:lnTo>
                  <a:lnTo>
                    <a:pt x="2748666" y="2435728"/>
                  </a:lnTo>
                  <a:lnTo>
                    <a:pt x="2672197" y="2430362"/>
                  </a:lnTo>
                  <a:lnTo>
                    <a:pt x="2595729" y="2424961"/>
                  </a:lnTo>
                  <a:lnTo>
                    <a:pt x="2519260" y="2419525"/>
                  </a:lnTo>
                  <a:lnTo>
                    <a:pt x="2442792" y="2414052"/>
                  </a:lnTo>
                  <a:lnTo>
                    <a:pt x="2366323" y="2408544"/>
                  </a:lnTo>
                  <a:lnTo>
                    <a:pt x="2289855" y="2402999"/>
                  </a:lnTo>
                  <a:lnTo>
                    <a:pt x="2213386" y="2397418"/>
                  </a:lnTo>
                  <a:lnTo>
                    <a:pt x="2136918" y="2391800"/>
                  </a:lnTo>
                  <a:lnTo>
                    <a:pt x="2060450" y="2386144"/>
                  </a:lnTo>
                  <a:lnTo>
                    <a:pt x="1983981" y="2380452"/>
                  </a:lnTo>
                  <a:lnTo>
                    <a:pt x="1907513" y="2374722"/>
                  </a:lnTo>
                  <a:lnTo>
                    <a:pt x="1831044" y="2368954"/>
                  </a:lnTo>
                  <a:lnTo>
                    <a:pt x="1754576" y="2363148"/>
                  </a:lnTo>
                  <a:lnTo>
                    <a:pt x="1678107" y="2357304"/>
                  </a:lnTo>
                  <a:lnTo>
                    <a:pt x="1601639" y="2351421"/>
                  </a:lnTo>
                  <a:lnTo>
                    <a:pt x="1525171" y="2345500"/>
                  </a:lnTo>
                  <a:lnTo>
                    <a:pt x="1448702" y="2339539"/>
                  </a:lnTo>
                  <a:lnTo>
                    <a:pt x="1372234" y="2333539"/>
                  </a:lnTo>
                  <a:lnTo>
                    <a:pt x="1295765" y="2327500"/>
                  </a:lnTo>
                  <a:lnTo>
                    <a:pt x="1219297" y="2321421"/>
                  </a:lnTo>
                  <a:lnTo>
                    <a:pt x="1142828" y="2315301"/>
                  </a:lnTo>
                  <a:lnTo>
                    <a:pt x="1066360" y="2309142"/>
                  </a:lnTo>
                  <a:lnTo>
                    <a:pt x="989892" y="2302941"/>
                  </a:lnTo>
                  <a:lnTo>
                    <a:pt x="913423" y="2296700"/>
                  </a:lnTo>
                  <a:lnTo>
                    <a:pt x="836955" y="2290418"/>
                  </a:lnTo>
                  <a:lnTo>
                    <a:pt x="760486" y="2284094"/>
                  </a:lnTo>
                  <a:lnTo>
                    <a:pt x="684018" y="2277729"/>
                  </a:lnTo>
                  <a:lnTo>
                    <a:pt x="607549" y="2271321"/>
                  </a:lnTo>
                  <a:lnTo>
                    <a:pt x="531081" y="2264871"/>
                  </a:lnTo>
                  <a:lnTo>
                    <a:pt x="454613" y="2258379"/>
                  </a:lnTo>
                  <a:lnTo>
                    <a:pt x="378144" y="2251844"/>
                  </a:lnTo>
                  <a:lnTo>
                    <a:pt x="301676" y="2245266"/>
                  </a:lnTo>
                  <a:lnTo>
                    <a:pt x="225207" y="2238645"/>
                  </a:lnTo>
                  <a:lnTo>
                    <a:pt x="148739" y="2231979"/>
                  </a:lnTo>
                  <a:lnTo>
                    <a:pt x="72270" y="2225270"/>
                  </a:lnTo>
                  <a:lnTo>
                    <a:pt x="0" y="2218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902766" y="2209169"/>
              <a:ext cx="5273182" cy="2697276"/>
            </a:xfrm>
            <a:custGeom>
              <a:avLst/>
              <a:pathLst>
                <a:path w="5273182" h="2697276">
                  <a:moveTo>
                    <a:pt x="0" y="0"/>
                  </a:moveTo>
                  <a:lnTo>
                    <a:pt x="73329" y="244348"/>
                  </a:lnTo>
                  <a:lnTo>
                    <a:pt x="149797" y="479240"/>
                  </a:lnTo>
                  <a:lnTo>
                    <a:pt x="226265" y="695771"/>
                  </a:lnTo>
                  <a:lnTo>
                    <a:pt x="302734" y="895378"/>
                  </a:lnTo>
                  <a:lnTo>
                    <a:pt x="379202" y="1079382"/>
                  </a:lnTo>
                  <a:lnTo>
                    <a:pt x="455671" y="1249003"/>
                  </a:lnTo>
                  <a:lnTo>
                    <a:pt x="532139" y="1405365"/>
                  </a:lnTo>
                  <a:lnTo>
                    <a:pt x="608608" y="1549506"/>
                  </a:lnTo>
                  <a:lnTo>
                    <a:pt x="685076" y="1682380"/>
                  </a:lnTo>
                  <a:lnTo>
                    <a:pt x="761544" y="1804867"/>
                  </a:lnTo>
                  <a:lnTo>
                    <a:pt x="838013" y="1917780"/>
                  </a:lnTo>
                  <a:lnTo>
                    <a:pt x="914481" y="2021868"/>
                  </a:lnTo>
                  <a:lnTo>
                    <a:pt x="990950" y="2117819"/>
                  </a:lnTo>
                  <a:lnTo>
                    <a:pt x="1067418" y="2206270"/>
                  </a:lnTo>
                  <a:lnTo>
                    <a:pt x="1143887" y="2287808"/>
                  </a:lnTo>
                  <a:lnTo>
                    <a:pt x="1220355" y="2362971"/>
                  </a:lnTo>
                  <a:lnTo>
                    <a:pt x="1296823" y="2432260"/>
                  </a:lnTo>
                  <a:lnTo>
                    <a:pt x="1373292" y="2477406"/>
                  </a:lnTo>
                  <a:lnTo>
                    <a:pt x="1449760" y="2482464"/>
                  </a:lnTo>
                  <a:lnTo>
                    <a:pt x="1526229" y="2487488"/>
                  </a:lnTo>
                  <a:lnTo>
                    <a:pt x="1602697" y="2492479"/>
                  </a:lnTo>
                  <a:lnTo>
                    <a:pt x="1679166" y="2497438"/>
                  </a:lnTo>
                  <a:lnTo>
                    <a:pt x="1755634" y="2502364"/>
                  </a:lnTo>
                  <a:lnTo>
                    <a:pt x="1832103" y="2507258"/>
                  </a:lnTo>
                  <a:lnTo>
                    <a:pt x="1908571" y="2512120"/>
                  </a:lnTo>
                  <a:lnTo>
                    <a:pt x="1985039" y="2516950"/>
                  </a:lnTo>
                  <a:lnTo>
                    <a:pt x="2061508" y="2521748"/>
                  </a:lnTo>
                  <a:lnTo>
                    <a:pt x="2137976" y="2526515"/>
                  </a:lnTo>
                  <a:lnTo>
                    <a:pt x="2214445" y="2531250"/>
                  </a:lnTo>
                  <a:lnTo>
                    <a:pt x="2290913" y="2535955"/>
                  </a:lnTo>
                  <a:lnTo>
                    <a:pt x="2367382" y="2540629"/>
                  </a:lnTo>
                  <a:lnTo>
                    <a:pt x="2443850" y="2545272"/>
                  </a:lnTo>
                  <a:lnTo>
                    <a:pt x="2520318" y="2549885"/>
                  </a:lnTo>
                  <a:lnTo>
                    <a:pt x="2596787" y="2554467"/>
                  </a:lnTo>
                  <a:lnTo>
                    <a:pt x="2673255" y="2559020"/>
                  </a:lnTo>
                  <a:lnTo>
                    <a:pt x="2749724" y="2563543"/>
                  </a:lnTo>
                  <a:lnTo>
                    <a:pt x="2826192" y="2568036"/>
                  </a:lnTo>
                  <a:lnTo>
                    <a:pt x="2902661" y="2572500"/>
                  </a:lnTo>
                  <a:lnTo>
                    <a:pt x="2979129" y="2576934"/>
                  </a:lnTo>
                  <a:lnTo>
                    <a:pt x="3055597" y="2581339"/>
                  </a:lnTo>
                  <a:lnTo>
                    <a:pt x="3132066" y="2585716"/>
                  </a:lnTo>
                  <a:lnTo>
                    <a:pt x="3208534" y="2590064"/>
                  </a:lnTo>
                  <a:lnTo>
                    <a:pt x="3285003" y="2594383"/>
                  </a:lnTo>
                  <a:lnTo>
                    <a:pt x="3361471" y="2598674"/>
                  </a:lnTo>
                  <a:lnTo>
                    <a:pt x="3437940" y="2602937"/>
                  </a:lnTo>
                  <a:lnTo>
                    <a:pt x="3514408" y="2607172"/>
                  </a:lnTo>
                  <a:lnTo>
                    <a:pt x="3590876" y="2611379"/>
                  </a:lnTo>
                  <a:lnTo>
                    <a:pt x="3667345" y="2615559"/>
                  </a:lnTo>
                  <a:lnTo>
                    <a:pt x="3743813" y="2619711"/>
                  </a:lnTo>
                  <a:lnTo>
                    <a:pt x="3820282" y="2623837"/>
                  </a:lnTo>
                  <a:lnTo>
                    <a:pt x="3896750" y="2627935"/>
                  </a:lnTo>
                  <a:lnTo>
                    <a:pt x="3973219" y="2632006"/>
                  </a:lnTo>
                  <a:lnTo>
                    <a:pt x="4049687" y="2636050"/>
                  </a:lnTo>
                  <a:lnTo>
                    <a:pt x="4126156" y="2640069"/>
                  </a:lnTo>
                  <a:lnTo>
                    <a:pt x="4202624" y="2644060"/>
                  </a:lnTo>
                  <a:lnTo>
                    <a:pt x="4279092" y="2648026"/>
                  </a:lnTo>
                  <a:lnTo>
                    <a:pt x="4355561" y="2651966"/>
                  </a:lnTo>
                  <a:lnTo>
                    <a:pt x="4432029" y="2655879"/>
                  </a:lnTo>
                  <a:lnTo>
                    <a:pt x="4508498" y="2659768"/>
                  </a:lnTo>
                  <a:lnTo>
                    <a:pt x="4584966" y="2663630"/>
                  </a:lnTo>
                  <a:lnTo>
                    <a:pt x="4661435" y="2667468"/>
                  </a:lnTo>
                  <a:lnTo>
                    <a:pt x="4737903" y="2671280"/>
                  </a:lnTo>
                  <a:lnTo>
                    <a:pt x="4814371" y="2675067"/>
                  </a:lnTo>
                  <a:lnTo>
                    <a:pt x="4890840" y="2678830"/>
                  </a:lnTo>
                  <a:lnTo>
                    <a:pt x="4967308" y="2682568"/>
                  </a:lnTo>
                  <a:lnTo>
                    <a:pt x="5043777" y="2686281"/>
                  </a:lnTo>
                  <a:lnTo>
                    <a:pt x="5120245" y="2689970"/>
                  </a:lnTo>
                  <a:lnTo>
                    <a:pt x="5196714" y="2693635"/>
                  </a:lnTo>
                  <a:lnTo>
                    <a:pt x="5273182" y="26972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428057"/>
              <a:ext cx="7260303" cy="1018655"/>
            </a:xfrm>
            <a:custGeom>
              <a:avLst/>
              <a:pathLst>
                <a:path w="7260303" h="1018655">
                  <a:moveTo>
                    <a:pt x="7260303" y="1018655"/>
                  </a:moveTo>
                  <a:lnTo>
                    <a:pt x="7183835" y="1017649"/>
                  </a:lnTo>
                  <a:lnTo>
                    <a:pt x="7107366" y="1016557"/>
                  </a:lnTo>
                  <a:lnTo>
                    <a:pt x="7030898" y="1015373"/>
                  </a:lnTo>
                  <a:lnTo>
                    <a:pt x="6954429" y="1014089"/>
                  </a:lnTo>
                  <a:lnTo>
                    <a:pt x="6877961" y="1012696"/>
                  </a:lnTo>
                  <a:lnTo>
                    <a:pt x="6801492" y="1011185"/>
                  </a:lnTo>
                  <a:lnTo>
                    <a:pt x="6725024" y="1009545"/>
                  </a:lnTo>
                  <a:lnTo>
                    <a:pt x="6648556" y="1007767"/>
                  </a:lnTo>
                  <a:lnTo>
                    <a:pt x="6572087" y="1005838"/>
                  </a:lnTo>
                  <a:lnTo>
                    <a:pt x="6495619" y="1003745"/>
                  </a:lnTo>
                  <a:lnTo>
                    <a:pt x="6419150" y="1001474"/>
                  </a:lnTo>
                  <a:lnTo>
                    <a:pt x="6342682" y="999012"/>
                  </a:lnTo>
                  <a:lnTo>
                    <a:pt x="6266213" y="996340"/>
                  </a:lnTo>
                  <a:lnTo>
                    <a:pt x="6189745" y="993442"/>
                  </a:lnTo>
                  <a:lnTo>
                    <a:pt x="6113277" y="990298"/>
                  </a:lnTo>
                  <a:lnTo>
                    <a:pt x="6036808" y="986887"/>
                  </a:lnTo>
                  <a:lnTo>
                    <a:pt x="5960340" y="983188"/>
                  </a:lnTo>
                  <a:lnTo>
                    <a:pt x="5883871" y="979174"/>
                  </a:lnTo>
                  <a:lnTo>
                    <a:pt x="5807403" y="974820"/>
                  </a:lnTo>
                  <a:lnTo>
                    <a:pt x="5730934" y="970097"/>
                  </a:lnTo>
                  <a:lnTo>
                    <a:pt x="5654466" y="964974"/>
                  </a:lnTo>
                  <a:lnTo>
                    <a:pt x="5577998" y="959416"/>
                  </a:lnTo>
                  <a:lnTo>
                    <a:pt x="5501529" y="953387"/>
                  </a:lnTo>
                  <a:lnTo>
                    <a:pt x="5425061" y="946847"/>
                  </a:lnTo>
                  <a:lnTo>
                    <a:pt x="5348592" y="939752"/>
                  </a:lnTo>
                  <a:lnTo>
                    <a:pt x="5272124" y="932055"/>
                  </a:lnTo>
                  <a:lnTo>
                    <a:pt x="5195655" y="923706"/>
                  </a:lnTo>
                  <a:lnTo>
                    <a:pt x="5119187" y="914649"/>
                  </a:lnTo>
                  <a:lnTo>
                    <a:pt x="5042719" y="904824"/>
                  </a:lnTo>
                  <a:lnTo>
                    <a:pt x="4966250" y="894166"/>
                  </a:lnTo>
                  <a:lnTo>
                    <a:pt x="4889782" y="882604"/>
                  </a:lnTo>
                  <a:lnTo>
                    <a:pt x="4813313" y="870062"/>
                  </a:lnTo>
                  <a:lnTo>
                    <a:pt x="4736845" y="856456"/>
                  </a:lnTo>
                  <a:lnTo>
                    <a:pt x="4660376" y="841697"/>
                  </a:lnTo>
                  <a:lnTo>
                    <a:pt x="4583908" y="825686"/>
                  </a:lnTo>
                  <a:lnTo>
                    <a:pt x="4507439" y="808318"/>
                  </a:lnTo>
                  <a:lnTo>
                    <a:pt x="4430971" y="789476"/>
                  </a:lnTo>
                  <a:lnTo>
                    <a:pt x="4354503" y="769037"/>
                  </a:lnTo>
                  <a:lnTo>
                    <a:pt x="4278034" y="746865"/>
                  </a:lnTo>
                  <a:lnTo>
                    <a:pt x="4201566" y="722813"/>
                  </a:lnTo>
                  <a:lnTo>
                    <a:pt x="4125097" y="696722"/>
                  </a:lnTo>
                  <a:lnTo>
                    <a:pt x="4048629" y="668418"/>
                  </a:lnTo>
                  <a:lnTo>
                    <a:pt x="3972160" y="637714"/>
                  </a:lnTo>
                  <a:lnTo>
                    <a:pt x="3895692" y="604407"/>
                  </a:lnTo>
                  <a:lnTo>
                    <a:pt x="3819224" y="568276"/>
                  </a:lnTo>
                  <a:lnTo>
                    <a:pt x="3742755" y="529080"/>
                  </a:lnTo>
                  <a:lnTo>
                    <a:pt x="3666287" y="486562"/>
                  </a:lnTo>
                  <a:lnTo>
                    <a:pt x="3589818" y="440438"/>
                  </a:lnTo>
                  <a:lnTo>
                    <a:pt x="3513350" y="390403"/>
                  </a:lnTo>
                  <a:lnTo>
                    <a:pt x="3436881" y="336125"/>
                  </a:lnTo>
                  <a:lnTo>
                    <a:pt x="3360413" y="277245"/>
                  </a:lnTo>
                  <a:lnTo>
                    <a:pt x="3283945" y="253427"/>
                  </a:lnTo>
                  <a:lnTo>
                    <a:pt x="3207476" y="248303"/>
                  </a:lnTo>
                  <a:lnTo>
                    <a:pt x="3131008" y="243145"/>
                  </a:lnTo>
                  <a:lnTo>
                    <a:pt x="3054539" y="237953"/>
                  </a:lnTo>
                  <a:lnTo>
                    <a:pt x="2978071" y="232726"/>
                  </a:lnTo>
                  <a:lnTo>
                    <a:pt x="2901602" y="227466"/>
                  </a:lnTo>
                  <a:lnTo>
                    <a:pt x="2825134" y="222170"/>
                  </a:lnTo>
                  <a:lnTo>
                    <a:pt x="2748666" y="216840"/>
                  </a:lnTo>
                  <a:lnTo>
                    <a:pt x="2672197" y="211474"/>
                  </a:lnTo>
                  <a:lnTo>
                    <a:pt x="2595729" y="206073"/>
                  </a:lnTo>
                  <a:lnTo>
                    <a:pt x="2519260" y="200637"/>
                  </a:lnTo>
                  <a:lnTo>
                    <a:pt x="2442792" y="195164"/>
                  </a:lnTo>
                  <a:lnTo>
                    <a:pt x="2366323" y="189656"/>
                  </a:lnTo>
                  <a:lnTo>
                    <a:pt x="2289855" y="184111"/>
                  </a:lnTo>
                  <a:lnTo>
                    <a:pt x="2213386" y="178530"/>
                  </a:lnTo>
                  <a:lnTo>
                    <a:pt x="2136918" y="172911"/>
                  </a:lnTo>
                  <a:lnTo>
                    <a:pt x="2060450" y="167256"/>
                  </a:lnTo>
                  <a:lnTo>
                    <a:pt x="1983981" y="161564"/>
                  </a:lnTo>
                  <a:lnTo>
                    <a:pt x="1907513" y="155834"/>
                  </a:lnTo>
                  <a:lnTo>
                    <a:pt x="1831044" y="150066"/>
                  </a:lnTo>
                  <a:lnTo>
                    <a:pt x="1754576" y="144260"/>
                  </a:lnTo>
                  <a:lnTo>
                    <a:pt x="1678107" y="138416"/>
                  </a:lnTo>
                  <a:lnTo>
                    <a:pt x="1601639" y="132533"/>
                  </a:lnTo>
                  <a:lnTo>
                    <a:pt x="1525171" y="126612"/>
                  </a:lnTo>
                  <a:lnTo>
                    <a:pt x="1448702" y="120651"/>
                  </a:lnTo>
                  <a:lnTo>
                    <a:pt x="1372234" y="114651"/>
                  </a:lnTo>
                  <a:lnTo>
                    <a:pt x="1295765" y="108612"/>
                  </a:lnTo>
                  <a:lnTo>
                    <a:pt x="1219297" y="102532"/>
                  </a:lnTo>
                  <a:lnTo>
                    <a:pt x="1142828" y="96413"/>
                  </a:lnTo>
                  <a:lnTo>
                    <a:pt x="1066360" y="90253"/>
                  </a:lnTo>
                  <a:lnTo>
                    <a:pt x="989892" y="84053"/>
                  </a:lnTo>
                  <a:lnTo>
                    <a:pt x="913423" y="77812"/>
                  </a:lnTo>
                  <a:lnTo>
                    <a:pt x="836955" y="71530"/>
                  </a:lnTo>
                  <a:lnTo>
                    <a:pt x="760486" y="65206"/>
                  </a:lnTo>
                  <a:lnTo>
                    <a:pt x="684018" y="58840"/>
                  </a:lnTo>
                  <a:lnTo>
                    <a:pt x="607549" y="52433"/>
                  </a:lnTo>
                  <a:lnTo>
                    <a:pt x="531081" y="45983"/>
                  </a:lnTo>
                  <a:lnTo>
                    <a:pt x="454613" y="39491"/>
                  </a:lnTo>
                  <a:lnTo>
                    <a:pt x="378144" y="32956"/>
                  </a:lnTo>
                  <a:lnTo>
                    <a:pt x="301676" y="26378"/>
                  </a:lnTo>
                  <a:lnTo>
                    <a:pt x="225207" y="19756"/>
                  </a:lnTo>
                  <a:lnTo>
                    <a:pt x="148739" y="13091"/>
                  </a:lnTo>
                  <a:lnTo>
                    <a:pt x="72270" y="638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755894" y="2209169"/>
              <a:ext cx="6420054" cy="3168470"/>
            </a:xfrm>
            <a:custGeom>
              <a:avLst/>
              <a:pathLst>
                <a:path w="6420054" h="3168470">
                  <a:moveTo>
                    <a:pt x="0" y="0"/>
                  </a:moveTo>
                  <a:lnTo>
                    <a:pt x="73174" y="134041"/>
                  </a:lnTo>
                  <a:lnTo>
                    <a:pt x="149643" y="268089"/>
                  </a:lnTo>
                  <a:lnTo>
                    <a:pt x="226111" y="396369"/>
                  </a:lnTo>
                  <a:lnTo>
                    <a:pt x="302579" y="519129"/>
                  </a:lnTo>
                  <a:lnTo>
                    <a:pt x="379048" y="636607"/>
                  </a:lnTo>
                  <a:lnTo>
                    <a:pt x="455516" y="749030"/>
                  </a:lnTo>
                  <a:lnTo>
                    <a:pt x="531985" y="856616"/>
                  </a:lnTo>
                  <a:lnTo>
                    <a:pt x="608453" y="959573"/>
                  </a:lnTo>
                  <a:lnTo>
                    <a:pt x="684922" y="1058100"/>
                  </a:lnTo>
                  <a:lnTo>
                    <a:pt x="761390" y="1152388"/>
                  </a:lnTo>
                  <a:lnTo>
                    <a:pt x="837858" y="1242618"/>
                  </a:lnTo>
                  <a:lnTo>
                    <a:pt x="914327" y="1328966"/>
                  </a:lnTo>
                  <a:lnTo>
                    <a:pt x="990795" y="1411599"/>
                  </a:lnTo>
                  <a:lnTo>
                    <a:pt x="1067264" y="1490676"/>
                  </a:lnTo>
                  <a:lnTo>
                    <a:pt x="1143732" y="1566350"/>
                  </a:lnTo>
                  <a:lnTo>
                    <a:pt x="1220201" y="1638769"/>
                  </a:lnTo>
                  <a:lnTo>
                    <a:pt x="1296669" y="1708071"/>
                  </a:lnTo>
                  <a:lnTo>
                    <a:pt x="1373138" y="1774392"/>
                  </a:lnTo>
                  <a:lnTo>
                    <a:pt x="1449606" y="1837859"/>
                  </a:lnTo>
                  <a:lnTo>
                    <a:pt x="1526074" y="1898595"/>
                  </a:lnTo>
                  <a:lnTo>
                    <a:pt x="1602543" y="1956717"/>
                  </a:lnTo>
                  <a:lnTo>
                    <a:pt x="1679011" y="2012339"/>
                  </a:lnTo>
                  <a:lnTo>
                    <a:pt x="1755480" y="2065567"/>
                  </a:lnTo>
                  <a:lnTo>
                    <a:pt x="1831948" y="2116506"/>
                  </a:lnTo>
                  <a:lnTo>
                    <a:pt x="1908417" y="2165252"/>
                  </a:lnTo>
                  <a:lnTo>
                    <a:pt x="1984885" y="2211901"/>
                  </a:lnTo>
                  <a:lnTo>
                    <a:pt x="2061353" y="2256543"/>
                  </a:lnTo>
                  <a:lnTo>
                    <a:pt x="2137822" y="2299264"/>
                  </a:lnTo>
                  <a:lnTo>
                    <a:pt x="2214290" y="2340146"/>
                  </a:lnTo>
                  <a:lnTo>
                    <a:pt x="2290759" y="2379270"/>
                  </a:lnTo>
                  <a:lnTo>
                    <a:pt x="2367227" y="2416710"/>
                  </a:lnTo>
                  <a:lnTo>
                    <a:pt x="2443696" y="2452539"/>
                  </a:lnTo>
                  <a:lnTo>
                    <a:pt x="2520164" y="2486827"/>
                  </a:lnTo>
                  <a:lnTo>
                    <a:pt x="2596632" y="2519639"/>
                  </a:lnTo>
                  <a:lnTo>
                    <a:pt x="2673101" y="2551040"/>
                  </a:lnTo>
                  <a:lnTo>
                    <a:pt x="2749569" y="2581089"/>
                  </a:lnTo>
                  <a:lnTo>
                    <a:pt x="2826038" y="2609845"/>
                  </a:lnTo>
                  <a:lnTo>
                    <a:pt x="2902506" y="2637364"/>
                  </a:lnTo>
                  <a:lnTo>
                    <a:pt x="2978975" y="2663699"/>
                  </a:lnTo>
                  <a:lnTo>
                    <a:pt x="3055443" y="2688901"/>
                  </a:lnTo>
                  <a:lnTo>
                    <a:pt x="3131911" y="2713019"/>
                  </a:lnTo>
                  <a:lnTo>
                    <a:pt x="3208380" y="2736098"/>
                  </a:lnTo>
                  <a:lnTo>
                    <a:pt x="3284848" y="2758185"/>
                  </a:lnTo>
                  <a:lnTo>
                    <a:pt x="3361317" y="2779321"/>
                  </a:lnTo>
                  <a:lnTo>
                    <a:pt x="3437785" y="2799548"/>
                  </a:lnTo>
                  <a:lnTo>
                    <a:pt x="3514254" y="2818905"/>
                  </a:lnTo>
                  <a:lnTo>
                    <a:pt x="3590722" y="2837428"/>
                  </a:lnTo>
                  <a:lnTo>
                    <a:pt x="3667190" y="2855155"/>
                  </a:lnTo>
                  <a:lnTo>
                    <a:pt x="3743659" y="2872119"/>
                  </a:lnTo>
                  <a:lnTo>
                    <a:pt x="3820127" y="2888353"/>
                  </a:lnTo>
                  <a:lnTo>
                    <a:pt x="3896596" y="2903888"/>
                  </a:lnTo>
                  <a:lnTo>
                    <a:pt x="3973064" y="2918755"/>
                  </a:lnTo>
                  <a:lnTo>
                    <a:pt x="4049533" y="2932982"/>
                  </a:lnTo>
                  <a:lnTo>
                    <a:pt x="4126001" y="2946598"/>
                  </a:lnTo>
                  <a:lnTo>
                    <a:pt x="4202470" y="2959627"/>
                  </a:lnTo>
                  <a:lnTo>
                    <a:pt x="4278938" y="2972095"/>
                  </a:lnTo>
                  <a:lnTo>
                    <a:pt x="4355406" y="2984028"/>
                  </a:lnTo>
                  <a:lnTo>
                    <a:pt x="4431875" y="2995446"/>
                  </a:lnTo>
                  <a:lnTo>
                    <a:pt x="4508343" y="3006374"/>
                  </a:lnTo>
                  <a:lnTo>
                    <a:pt x="4584812" y="3016831"/>
                  </a:lnTo>
                  <a:lnTo>
                    <a:pt x="4661280" y="3026838"/>
                  </a:lnTo>
                  <a:lnTo>
                    <a:pt x="4737749" y="3036415"/>
                  </a:lnTo>
                  <a:lnTo>
                    <a:pt x="4814217" y="3045580"/>
                  </a:lnTo>
                  <a:lnTo>
                    <a:pt x="4890685" y="3054350"/>
                  </a:lnTo>
                  <a:lnTo>
                    <a:pt x="4967154" y="3062743"/>
                  </a:lnTo>
                  <a:lnTo>
                    <a:pt x="5043622" y="3070775"/>
                  </a:lnTo>
                  <a:lnTo>
                    <a:pt x="5120091" y="3078461"/>
                  </a:lnTo>
                  <a:lnTo>
                    <a:pt x="5196559" y="3085816"/>
                  </a:lnTo>
                  <a:lnTo>
                    <a:pt x="5273028" y="3092855"/>
                  </a:lnTo>
                  <a:lnTo>
                    <a:pt x="5349496" y="3099591"/>
                  </a:lnTo>
                  <a:lnTo>
                    <a:pt x="5425964" y="3106038"/>
                  </a:lnTo>
                  <a:lnTo>
                    <a:pt x="5502433" y="3112207"/>
                  </a:lnTo>
                  <a:lnTo>
                    <a:pt x="5578901" y="3118110"/>
                  </a:lnTo>
                  <a:lnTo>
                    <a:pt x="5655370" y="3123760"/>
                  </a:lnTo>
                  <a:lnTo>
                    <a:pt x="5731838" y="3129166"/>
                  </a:lnTo>
                  <a:lnTo>
                    <a:pt x="5808307" y="3134340"/>
                  </a:lnTo>
                  <a:lnTo>
                    <a:pt x="5884775" y="3139291"/>
                  </a:lnTo>
                  <a:lnTo>
                    <a:pt x="5961243" y="3144029"/>
                  </a:lnTo>
                  <a:lnTo>
                    <a:pt x="6037712" y="3148563"/>
                  </a:lnTo>
                  <a:lnTo>
                    <a:pt x="6114180" y="3152902"/>
                  </a:lnTo>
                  <a:lnTo>
                    <a:pt x="6190649" y="3157055"/>
                  </a:lnTo>
                  <a:lnTo>
                    <a:pt x="6267117" y="3161028"/>
                  </a:lnTo>
                  <a:lnTo>
                    <a:pt x="6343586" y="3164831"/>
                  </a:lnTo>
                  <a:lnTo>
                    <a:pt x="6420054" y="316847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0.61 (95% CI 0.39-0.93), p = 0.021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2026-09-14T15:04:55Z</dcterms:modified>
  <cp:category/>
</cp:coreProperties>
</file>