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12956"/>
            </a:xfrm>
            <a:custGeom>
              <a:avLst/>
              <a:pathLst>
                <a:path w="7260303" h="3212956">
                  <a:moveTo>
                    <a:pt x="1492213" y="0"/>
                  </a:moveTo>
                  <a:lnTo>
                    <a:pt x="1525171" y="83679"/>
                  </a:lnTo>
                  <a:lnTo>
                    <a:pt x="1601639" y="266612"/>
                  </a:lnTo>
                  <a:lnTo>
                    <a:pt x="1678107" y="438974"/>
                  </a:lnTo>
                  <a:lnTo>
                    <a:pt x="1754576" y="601376"/>
                  </a:lnTo>
                  <a:lnTo>
                    <a:pt x="1831044" y="754393"/>
                  </a:lnTo>
                  <a:lnTo>
                    <a:pt x="1907513" y="898568"/>
                  </a:lnTo>
                  <a:lnTo>
                    <a:pt x="1983981" y="1034412"/>
                  </a:lnTo>
                  <a:lnTo>
                    <a:pt x="2060450" y="1162406"/>
                  </a:lnTo>
                  <a:lnTo>
                    <a:pt x="2136918" y="1283004"/>
                  </a:lnTo>
                  <a:lnTo>
                    <a:pt x="2213386" y="1396634"/>
                  </a:lnTo>
                  <a:lnTo>
                    <a:pt x="2289855" y="1503697"/>
                  </a:lnTo>
                  <a:lnTo>
                    <a:pt x="2366323" y="1604573"/>
                  </a:lnTo>
                  <a:lnTo>
                    <a:pt x="2442792" y="1699621"/>
                  </a:lnTo>
                  <a:lnTo>
                    <a:pt x="2519260" y="1789175"/>
                  </a:lnTo>
                  <a:lnTo>
                    <a:pt x="2595729" y="1873555"/>
                  </a:lnTo>
                  <a:lnTo>
                    <a:pt x="2672197" y="1953060"/>
                  </a:lnTo>
                  <a:lnTo>
                    <a:pt x="2748666" y="2027969"/>
                  </a:lnTo>
                  <a:lnTo>
                    <a:pt x="2825134" y="2098551"/>
                  </a:lnTo>
                  <a:lnTo>
                    <a:pt x="2901602" y="2165053"/>
                  </a:lnTo>
                  <a:lnTo>
                    <a:pt x="2978071" y="2227713"/>
                  </a:lnTo>
                  <a:lnTo>
                    <a:pt x="3054539" y="2286752"/>
                  </a:lnTo>
                  <a:lnTo>
                    <a:pt x="3131008" y="2342379"/>
                  </a:lnTo>
                  <a:lnTo>
                    <a:pt x="3207476" y="2394792"/>
                  </a:lnTo>
                  <a:lnTo>
                    <a:pt x="3283945" y="2444176"/>
                  </a:lnTo>
                  <a:lnTo>
                    <a:pt x="3360413" y="2480670"/>
                  </a:lnTo>
                  <a:lnTo>
                    <a:pt x="3436881" y="2495499"/>
                  </a:lnTo>
                  <a:lnTo>
                    <a:pt x="3513350" y="2510042"/>
                  </a:lnTo>
                  <a:lnTo>
                    <a:pt x="3589818" y="2524305"/>
                  </a:lnTo>
                  <a:lnTo>
                    <a:pt x="3666287" y="2538292"/>
                  </a:lnTo>
                  <a:lnTo>
                    <a:pt x="3742755" y="2552010"/>
                  </a:lnTo>
                  <a:lnTo>
                    <a:pt x="3819224" y="2565463"/>
                  </a:lnTo>
                  <a:lnTo>
                    <a:pt x="3895692" y="2578657"/>
                  </a:lnTo>
                  <a:lnTo>
                    <a:pt x="3972160" y="2591596"/>
                  </a:lnTo>
                  <a:lnTo>
                    <a:pt x="4048629" y="2604285"/>
                  </a:lnTo>
                  <a:lnTo>
                    <a:pt x="4125097" y="2616730"/>
                  </a:lnTo>
                  <a:lnTo>
                    <a:pt x="4201566" y="2628935"/>
                  </a:lnTo>
                  <a:lnTo>
                    <a:pt x="4278034" y="2640904"/>
                  </a:lnTo>
                  <a:lnTo>
                    <a:pt x="4354503" y="2652642"/>
                  </a:lnTo>
                  <a:lnTo>
                    <a:pt x="4430971" y="2664154"/>
                  </a:lnTo>
                  <a:lnTo>
                    <a:pt x="4507439" y="2675444"/>
                  </a:lnTo>
                  <a:lnTo>
                    <a:pt x="4583908" y="2686516"/>
                  </a:lnTo>
                  <a:lnTo>
                    <a:pt x="4660376" y="2697375"/>
                  </a:lnTo>
                  <a:lnTo>
                    <a:pt x="4736845" y="2708023"/>
                  </a:lnTo>
                  <a:lnTo>
                    <a:pt x="4813313" y="2718467"/>
                  </a:lnTo>
                  <a:lnTo>
                    <a:pt x="4889782" y="2728709"/>
                  </a:lnTo>
                  <a:lnTo>
                    <a:pt x="4966250" y="2738754"/>
                  </a:lnTo>
                  <a:lnTo>
                    <a:pt x="5042719" y="2748604"/>
                  </a:lnTo>
                  <a:lnTo>
                    <a:pt x="5119187" y="2758265"/>
                  </a:lnTo>
                  <a:lnTo>
                    <a:pt x="5195655" y="2767739"/>
                  </a:lnTo>
                  <a:lnTo>
                    <a:pt x="5272124" y="2777031"/>
                  </a:lnTo>
                  <a:lnTo>
                    <a:pt x="5348592" y="2786143"/>
                  </a:lnTo>
                  <a:lnTo>
                    <a:pt x="5425061" y="2795080"/>
                  </a:lnTo>
                  <a:lnTo>
                    <a:pt x="5501529" y="2803844"/>
                  </a:lnTo>
                  <a:lnTo>
                    <a:pt x="5577998" y="2812439"/>
                  </a:lnTo>
                  <a:lnTo>
                    <a:pt x="5654466" y="2820869"/>
                  </a:lnTo>
                  <a:lnTo>
                    <a:pt x="5730934" y="2829135"/>
                  </a:lnTo>
                  <a:lnTo>
                    <a:pt x="5807403" y="2837243"/>
                  </a:lnTo>
                  <a:lnTo>
                    <a:pt x="5883871" y="2845193"/>
                  </a:lnTo>
                  <a:lnTo>
                    <a:pt x="5960340" y="2852991"/>
                  </a:lnTo>
                  <a:lnTo>
                    <a:pt x="6036808" y="2860638"/>
                  </a:lnTo>
                  <a:lnTo>
                    <a:pt x="6113277" y="2868138"/>
                  </a:lnTo>
                  <a:lnTo>
                    <a:pt x="6189745" y="2875492"/>
                  </a:lnTo>
                  <a:lnTo>
                    <a:pt x="6266213" y="2882705"/>
                  </a:lnTo>
                  <a:lnTo>
                    <a:pt x="6342682" y="2889779"/>
                  </a:lnTo>
                  <a:lnTo>
                    <a:pt x="6419150" y="2896717"/>
                  </a:lnTo>
                  <a:lnTo>
                    <a:pt x="6495619" y="2903520"/>
                  </a:lnTo>
                  <a:lnTo>
                    <a:pt x="6572087" y="2910193"/>
                  </a:lnTo>
                  <a:lnTo>
                    <a:pt x="6648556" y="2916736"/>
                  </a:lnTo>
                  <a:lnTo>
                    <a:pt x="6725024" y="2923154"/>
                  </a:lnTo>
                  <a:lnTo>
                    <a:pt x="6801492" y="2929447"/>
                  </a:lnTo>
                  <a:lnTo>
                    <a:pt x="6877961" y="2935619"/>
                  </a:lnTo>
                  <a:lnTo>
                    <a:pt x="6954429" y="2941673"/>
                  </a:lnTo>
                  <a:lnTo>
                    <a:pt x="7030898" y="2947609"/>
                  </a:lnTo>
                  <a:lnTo>
                    <a:pt x="7107366" y="2953431"/>
                  </a:lnTo>
                  <a:lnTo>
                    <a:pt x="7183835" y="2959140"/>
                  </a:lnTo>
                  <a:lnTo>
                    <a:pt x="7260303" y="2964740"/>
                  </a:lnTo>
                  <a:lnTo>
                    <a:pt x="7260303" y="3212956"/>
                  </a:lnTo>
                  <a:lnTo>
                    <a:pt x="7183835" y="3210721"/>
                  </a:lnTo>
                  <a:lnTo>
                    <a:pt x="7107366" y="3208348"/>
                  </a:lnTo>
                  <a:lnTo>
                    <a:pt x="7030898" y="3205830"/>
                  </a:lnTo>
                  <a:lnTo>
                    <a:pt x="6954429" y="3203157"/>
                  </a:lnTo>
                  <a:lnTo>
                    <a:pt x="6877961" y="3200321"/>
                  </a:lnTo>
                  <a:lnTo>
                    <a:pt x="6801492" y="3197310"/>
                  </a:lnTo>
                  <a:lnTo>
                    <a:pt x="6725024" y="3194115"/>
                  </a:lnTo>
                  <a:lnTo>
                    <a:pt x="6648556" y="3190724"/>
                  </a:lnTo>
                  <a:lnTo>
                    <a:pt x="6572087" y="3187125"/>
                  </a:lnTo>
                  <a:lnTo>
                    <a:pt x="6495619" y="3183306"/>
                  </a:lnTo>
                  <a:lnTo>
                    <a:pt x="6419150" y="3179252"/>
                  </a:lnTo>
                  <a:lnTo>
                    <a:pt x="6342682" y="3174949"/>
                  </a:lnTo>
                  <a:lnTo>
                    <a:pt x="6266213" y="3170382"/>
                  </a:lnTo>
                  <a:lnTo>
                    <a:pt x="6189745" y="3165536"/>
                  </a:lnTo>
                  <a:lnTo>
                    <a:pt x="6113277" y="3160392"/>
                  </a:lnTo>
                  <a:lnTo>
                    <a:pt x="6036808" y="3154933"/>
                  </a:lnTo>
                  <a:lnTo>
                    <a:pt x="5960340" y="3149139"/>
                  </a:lnTo>
                  <a:lnTo>
                    <a:pt x="5883871" y="3142989"/>
                  </a:lnTo>
                  <a:lnTo>
                    <a:pt x="5807403" y="3136463"/>
                  </a:lnTo>
                  <a:lnTo>
                    <a:pt x="5730934" y="3129536"/>
                  </a:lnTo>
                  <a:lnTo>
                    <a:pt x="5654466" y="3122184"/>
                  </a:lnTo>
                  <a:lnTo>
                    <a:pt x="5577998" y="3114382"/>
                  </a:lnTo>
                  <a:lnTo>
                    <a:pt x="5501529" y="3106101"/>
                  </a:lnTo>
                  <a:lnTo>
                    <a:pt x="5425061" y="3097312"/>
                  </a:lnTo>
                  <a:lnTo>
                    <a:pt x="5348592" y="3087984"/>
                  </a:lnTo>
                  <a:lnTo>
                    <a:pt x="5272124" y="3078084"/>
                  </a:lnTo>
                  <a:lnTo>
                    <a:pt x="5195655" y="3067577"/>
                  </a:lnTo>
                  <a:lnTo>
                    <a:pt x="5119187" y="3056425"/>
                  </a:lnTo>
                  <a:lnTo>
                    <a:pt x="5042719" y="3044590"/>
                  </a:lnTo>
                  <a:lnTo>
                    <a:pt x="4966250" y="3032029"/>
                  </a:lnTo>
                  <a:lnTo>
                    <a:pt x="4889782" y="3018697"/>
                  </a:lnTo>
                  <a:lnTo>
                    <a:pt x="4813313" y="3004548"/>
                  </a:lnTo>
                  <a:lnTo>
                    <a:pt x="4736845" y="2989530"/>
                  </a:lnTo>
                  <a:lnTo>
                    <a:pt x="4660376" y="2973592"/>
                  </a:lnTo>
                  <a:lnTo>
                    <a:pt x="4583908" y="2956677"/>
                  </a:lnTo>
                  <a:lnTo>
                    <a:pt x="4507439" y="2938724"/>
                  </a:lnTo>
                  <a:lnTo>
                    <a:pt x="4430971" y="2919670"/>
                  </a:lnTo>
                  <a:lnTo>
                    <a:pt x="4354503" y="2899447"/>
                  </a:lnTo>
                  <a:lnTo>
                    <a:pt x="4278034" y="2877985"/>
                  </a:lnTo>
                  <a:lnTo>
                    <a:pt x="4201566" y="2855205"/>
                  </a:lnTo>
                  <a:lnTo>
                    <a:pt x="4125097" y="2831029"/>
                  </a:lnTo>
                  <a:lnTo>
                    <a:pt x="4048629" y="2805371"/>
                  </a:lnTo>
                  <a:lnTo>
                    <a:pt x="3972160" y="2778138"/>
                  </a:lnTo>
                  <a:lnTo>
                    <a:pt x="3895692" y="2749235"/>
                  </a:lnTo>
                  <a:lnTo>
                    <a:pt x="3819224" y="2718560"/>
                  </a:lnTo>
                  <a:lnTo>
                    <a:pt x="3742755" y="2686004"/>
                  </a:lnTo>
                  <a:lnTo>
                    <a:pt x="3666287" y="2651451"/>
                  </a:lnTo>
                  <a:lnTo>
                    <a:pt x="3589818" y="2614778"/>
                  </a:lnTo>
                  <a:lnTo>
                    <a:pt x="3513350" y="2575857"/>
                  </a:lnTo>
                  <a:lnTo>
                    <a:pt x="3436881" y="2534549"/>
                  </a:lnTo>
                  <a:lnTo>
                    <a:pt x="3360413" y="2490707"/>
                  </a:lnTo>
                  <a:lnTo>
                    <a:pt x="3283945" y="2465549"/>
                  </a:lnTo>
                  <a:lnTo>
                    <a:pt x="3207476" y="2450130"/>
                  </a:lnTo>
                  <a:lnTo>
                    <a:pt x="3131008" y="2434408"/>
                  </a:lnTo>
                  <a:lnTo>
                    <a:pt x="3054539" y="2418377"/>
                  </a:lnTo>
                  <a:lnTo>
                    <a:pt x="2978071" y="2402031"/>
                  </a:lnTo>
                  <a:lnTo>
                    <a:pt x="2901602" y="2385363"/>
                  </a:lnTo>
                  <a:lnTo>
                    <a:pt x="2825134" y="2368368"/>
                  </a:lnTo>
                  <a:lnTo>
                    <a:pt x="2748666" y="2351038"/>
                  </a:lnTo>
                  <a:lnTo>
                    <a:pt x="2672197" y="2333367"/>
                  </a:lnTo>
                  <a:lnTo>
                    <a:pt x="2595729" y="2315348"/>
                  </a:lnTo>
                  <a:lnTo>
                    <a:pt x="2519260" y="2296976"/>
                  </a:lnTo>
                  <a:lnTo>
                    <a:pt x="2442792" y="2278241"/>
                  </a:lnTo>
                  <a:lnTo>
                    <a:pt x="2366323" y="2259139"/>
                  </a:lnTo>
                  <a:lnTo>
                    <a:pt x="2289855" y="2239660"/>
                  </a:lnTo>
                  <a:lnTo>
                    <a:pt x="2213386" y="2219798"/>
                  </a:lnTo>
                  <a:lnTo>
                    <a:pt x="2136918" y="2199546"/>
                  </a:lnTo>
                  <a:lnTo>
                    <a:pt x="2060450" y="2178895"/>
                  </a:lnTo>
                  <a:lnTo>
                    <a:pt x="1983981" y="2157839"/>
                  </a:lnTo>
                  <a:lnTo>
                    <a:pt x="1907513" y="2136367"/>
                  </a:lnTo>
                  <a:lnTo>
                    <a:pt x="1831044" y="2114474"/>
                  </a:lnTo>
                  <a:lnTo>
                    <a:pt x="1754576" y="2092150"/>
                  </a:lnTo>
                  <a:lnTo>
                    <a:pt x="1678107" y="2069387"/>
                  </a:lnTo>
                  <a:lnTo>
                    <a:pt x="1601639" y="2046176"/>
                  </a:lnTo>
                  <a:lnTo>
                    <a:pt x="1525171" y="2022508"/>
                  </a:lnTo>
                  <a:lnTo>
                    <a:pt x="1448702" y="1998376"/>
                  </a:lnTo>
                  <a:lnTo>
                    <a:pt x="1372234" y="1973768"/>
                  </a:lnTo>
                  <a:lnTo>
                    <a:pt x="1295765" y="1948676"/>
                  </a:lnTo>
                  <a:lnTo>
                    <a:pt x="1219297" y="1923091"/>
                  </a:lnTo>
                  <a:lnTo>
                    <a:pt x="1142828" y="1897002"/>
                  </a:lnTo>
                  <a:lnTo>
                    <a:pt x="1066360" y="1870401"/>
                  </a:lnTo>
                  <a:lnTo>
                    <a:pt x="989892" y="1843276"/>
                  </a:lnTo>
                  <a:lnTo>
                    <a:pt x="913423" y="1815617"/>
                  </a:lnTo>
                  <a:lnTo>
                    <a:pt x="836955" y="1787415"/>
                  </a:lnTo>
                  <a:lnTo>
                    <a:pt x="760486" y="1758657"/>
                  </a:lnTo>
                  <a:lnTo>
                    <a:pt x="684018" y="1729334"/>
                  </a:lnTo>
                  <a:lnTo>
                    <a:pt x="607549" y="1699435"/>
                  </a:lnTo>
                  <a:lnTo>
                    <a:pt x="531081" y="1668947"/>
                  </a:lnTo>
                  <a:lnTo>
                    <a:pt x="454613" y="1637859"/>
                  </a:lnTo>
                  <a:lnTo>
                    <a:pt x="378144" y="1606160"/>
                  </a:lnTo>
                  <a:lnTo>
                    <a:pt x="301676" y="1573838"/>
                  </a:lnTo>
                  <a:lnTo>
                    <a:pt x="225207" y="1540880"/>
                  </a:lnTo>
                  <a:lnTo>
                    <a:pt x="148739" y="1507273"/>
                  </a:lnTo>
                  <a:lnTo>
                    <a:pt x="72270" y="1473005"/>
                  </a:lnTo>
                  <a:lnTo>
                    <a:pt x="0" y="1439982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407858" y="2209169"/>
              <a:ext cx="5768090" cy="2964740"/>
            </a:xfrm>
            <a:custGeom>
              <a:avLst/>
              <a:pathLst>
                <a:path w="5768090" h="2964740">
                  <a:moveTo>
                    <a:pt x="0" y="0"/>
                  </a:moveTo>
                  <a:lnTo>
                    <a:pt x="32958" y="83679"/>
                  </a:lnTo>
                  <a:lnTo>
                    <a:pt x="109426" y="266612"/>
                  </a:lnTo>
                  <a:lnTo>
                    <a:pt x="185894" y="438974"/>
                  </a:lnTo>
                  <a:lnTo>
                    <a:pt x="262363" y="601376"/>
                  </a:lnTo>
                  <a:lnTo>
                    <a:pt x="338831" y="754393"/>
                  </a:lnTo>
                  <a:lnTo>
                    <a:pt x="415300" y="898568"/>
                  </a:lnTo>
                  <a:lnTo>
                    <a:pt x="491768" y="1034412"/>
                  </a:lnTo>
                  <a:lnTo>
                    <a:pt x="568237" y="1162406"/>
                  </a:lnTo>
                  <a:lnTo>
                    <a:pt x="644705" y="1283004"/>
                  </a:lnTo>
                  <a:lnTo>
                    <a:pt x="721173" y="1396634"/>
                  </a:lnTo>
                  <a:lnTo>
                    <a:pt x="797642" y="1503697"/>
                  </a:lnTo>
                  <a:lnTo>
                    <a:pt x="874110" y="1604573"/>
                  </a:lnTo>
                  <a:lnTo>
                    <a:pt x="950579" y="1699621"/>
                  </a:lnTo>
                  <a:lnTo>
                    <a:pt x="1027047" y="1789175"/>
                  </a:lnTo>
                  <a:lnTo>
                    <a:pt x="1103516" y="1873555"/>
                  </a:lnTo>
                  <a:lnTo>
                    <a:pt x="1179984" y="1953060"/>
                  </a:lnTo>
                  <a:lnTo>
                    <a:pt x="1256453" y="2027969"/>
                  </a:lnTo>
                  <a:lnTo>
                    <a:pt x="1332921" y="2098551"/>
                  </a:lnTo>
                  <a:lnTo>
                    <a:pt x="1409389" y="2165053"/>
                  </a:lnTo>
                  <a:lnTo>
                    <a:pt x="1485858" y="2227713"/>
                  </a:lnTo>
                  <a:lnTo>
                    <a:pt x="1562326" y="2286752"/>
                  </a:lnTo>
                  <a:lnTo>
                    <a:pt x="1638795" y="2342379"/>
                  </a:lnTo>
                  <a:lnTo>
                    <a:pt x="1715263" y="2394792"/>
                  </a:lnTo>
                  <a:lnTo>
                    <a:pt x="1791732" y="2444176"/>
                  </a:lnTo>
                  <a:lnTo>
                    <a:pt x="1868200" y="2480670"/>
                  </a:lnTo>
                  <a:lnTo>
                    <a:pt x="1944668" y="2495499"/>
                  </a:lnTo>
                  <a:lnTo>
                    <a:pt x="2021137" y="2510042"/>
                  </a:lnTo>
                  <a:lnTo>
                    <a:pt x="2097605" y="2524305"/>
                  </a:lnTo>
                  <a:lnTo>
                    <a:pt x="2174074" y="2538292"/>
                  </a:lnTo>
                  <a:lnTo>
                    <a:pt x="2250542" y="2552010"/>
                  </a:lnTo>
                  <a:lnTo>
                    <a:pt x="2327011" y="2565463"/>
                  </a:lnTo>
                  <a:lnTo>
                    <a:pt x="2403479" y="2578657"/>
                  </a:lnTo>
                  <a:lnTo>
                    <a:pt x="2479947" y="2591596"/>
                  </a:lnTo>
                  <a:lnTo>
                    <a:pt x="2556416" y="2604285"/>
                  </a:lnTo>
                  <a:lnTo>
                    <a:pt x="2632884" y="2616730"/>
                  </a:lnTo>
                  <a:lnTo>
                    <a:pt x="2709353" y="2628935"/>
                  </a:lnTo>
                  <a:lnTo>
                    <a:pt x="2785821" y="2640904"/>
                  </a:lnTo>
                  <a:lnTo>
                    <a:pt x="2862290" y="2652642"/>
                  </a:lnTo>
                  <a:lnTo>
                    <a:pt x="2938758" y="2664154"/>
                  </a:lnTo>
                  <a:lnTo>
                    <a:pt x="3015226" y="2675444"/>
                  </a:lnTo>
                  <a:lnTo>
                    <a:pt x="3091695" y="2686516"/>
                  </a:lnTo>
                  <a:lnTo>
                    <a:pt x="3168163" y="2697375"/>
                  </a:lnTo>
                  <a:lnTo>
                    <a:pt x="3244632" y="2708023"/>
                  </a:lnTo>
                  <a:lnTo>
                    <a:pt x="3321100" y="2718467"/>
                  </a:lnTo>
                  <a:lnTo>
                    <a:pt x="3397569" y="2728709"/>
                  </a:lnTo>
                  <a:lnTo>
                    <a:pt x="3474037" y="2738754"/>
                  </a:lnTo>
                  <a:lnTo>
                    <a:pt x="3550506" y="2748604"/>
                  </a:lnTo>
                  <a:lnTo>
                    <a:pt x="3626974" y="2758265"/>
                  </a:lnTo>
                  <a:lnTo>
                    <a:pt x="3703442" y="2767739"/>
                  </a:lnTo>
                  <a:lnTo>
                    <a:pt x="3779911" y="2777031"/>
                  </a:lnTo>
                  <a:lnTo>
                    <a:pt x="3856379" y="2786143"/>
                  </a:lnTo>
                  <a:lnTo>
                    <a:pt x="3932848" y="2795080"/>
                  </a:lnTo>
                  <a:lnTo>
                    <a:pt x="4009316" y="2803844"/>
                  </a:lnTo>
                  <a:lnTo>
                    <a:pt x="4085785" y="2812439"/>
                  </a:lnTo>
                  <a:lnTo>
                    <a:pt x="4162253" y="2820869"/>
                  </a:lnTo>
                  <a:lnTo>
                    <a:pt x="4238721" y="2829135"/>
                  </a:lnTo>
                  <a:lnTo>
                    <a:pt x="4315190" y="2837243"/>
                  </a:lnTo>
                  <a:lnTo>
                    <a:pt x="4391658" y="2845193"/>
                  </a:lnTo>
                  <a:lnTo>
                    <a:pt x="4468127" y="2852991"/>
                  </a:lnTo>
                  <a:lnTo>
                    <a:pt x="4544595" y="2860638"/>
                  </a:lnTo>
                  <a:lnTo>
                    <a:pt x="4621064" y="2868138"/>
                  </a:lnTo>
                  <a:lnTo>
                    <a:pt x="4697532" y="2875492"/>
                  </a:lnTo>
                  <a:lnTo>
                    <a:pt x="4774000" y="2882705"/>
                  </a:lnTo>
                  <a:lnTo>
                    <a:pt x="4850469" y="2889779"/>
                  </a:lnTo>
                  <a:lnTo>
                    <a:pt x="4926937" y="2896717"/>
                  </a:lnTo>
                  <a:lnTo>
                    <a:pt x="5003406" y="2903520"/>
                  </a:lnTo>
                  <a:lnTo>
                    <a:pt x="5079874" y="2910193"/>
                  </a:lnTo>
                  <a:lnTo>
                    <a:pt x="5156343" y="2916736"/>
                  </a:lnTo>
                  <a:lnTo>
                    <a:pt x="5232811" y="2923154"/>
                  </a:lnTo>
                  <a:lnTo>
                    <a:pt x="5309279" y="2929447"/>
                  </a:lnTo>
                  <a:lnTo>
                    <a:pt x="5385748" y="2935619"/>
                  </a:lnTo>
                  <a:lnTo>
                    <a:pt x="5462216" y="2941673"/>
                  </a:lnTo>
                  <a:lnTo>
                    <a:pt x="5538685" y="2947609"/>
                  </a:lnTo>
                  <a:lnTo>
                    <a:pt x="5615153" y="2953431"/>
                  </a:lnTo>
                  <a:lnTo>
                    <a:pt x="5691622" y="2959140"/>
                  </a:lnTo>
                  <a:lnTo>
                    <a:pt x="5768090" y="296474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3649151"/>
              <a:ext cx="7260303" cy="1772974"/>
            </a:xfrm>
            <a:custGeom>
              <a:avLst/>
              <a:pathLst>
                <a:path w="7260303" h="1772974">
                  <a:moveTo>
                    <a:pt x="7260303" y="1772974"/>
                  </a:moveTo>
                  <a:lnTo>
                    <a:pt x="7183835" y="1770738"/>
                  </a:lnTo>
                  <a:lnTo>
                    <a:pt x="7107366" y="1768366"/>
                  </a:lnTo>
                  <a:lnTo>
                    <a:pt x="7030898" y="1765848"/>
                  </a:lnTo>
                  <a:lnTo>
                    <a:pt x="6954429" y="1763175"/>
                  </a:lnTo>
                  <a:lnTo>
                    <a:pt x="6877961" y="1760339"/>
                  </a:lnTo>
                  <a:lnTo>
                    <a:pt x="6801492" y="1757328"/>
                  </a:lnTo>
                  <a:lnTo>
                    <a:pt x="6725024" y="1754133"/>
                  </a:lnTo>
                  <a:lnTo>
                    <a:pt x="6648556" y="1750742"/>
                  </a:lnTo>
                  <a:lnTo>
                    <a:pt x="6572087" y="1747143"/>
                  </a:lnTo>
                  <a:lnTo>
                    <a:pt x="6495619" y="1743323"/>
                  </a:lnTo>
                  <a:lnTo>
                    <a:pt x="6419150" y="1739269"/>
                  </a:lnTo>
                  <a:lnTo>
                    <a:pt x="6342682" y="1734967"/>
                  </a:lnTo>
                  <a:lnTo>
                    <a:pt x="6266213" y="1730400"/>
                  </a:lnTo>
                  <a:lnTo>
                    <a:pt x="6189745" y="1725554"/>
                  </a:lnTo>
                  <a:lnTo>
                    <a:pt x="6113277" y="1720410"/>
                  </a:lnTo>
                  <a:lnTo>
                    <a:pt x="6036808" y="1714951"/>
                  </a:lnTo>
                  <a:lnTo>
                    <a:pt x="5960340" y="1709157"/>
                  </a:lnTo>
                  <a:lnTo>
                    <a:pt x="5883871" y="1703007"/>
                  </a:lnTo>
                  <a:lnTo>
                    <a:pt x="5807403" y="1696481"/>
                  </a:lnTo>
                  <a:lnTo>
                    <a:pt x="5730934" y="1689554"/>
                  </a:lnTo>
                  <a:lnTo>
                    <a:pt x="5654466" y="1682202"/>
                  </a:lnTo>
                  <a:lnTo>
                    <a:pt x="5577998" y="1674400"/>
                  </a:lnTo>
                  <a:lnTo>
                    <a:pt x="5501529" y="1666119"/>
                  </a:lnTo>
                  <a:lnTo>
                    <a:pt x="5425061" y="1657330"/>
                  </a:lnTo>
                  <a:lnTo>
                    <a:pt x="5348592" y="1648002"/>
                  </a:lnTo>
                  <a:lnTo>
                    <a:pt x="5272124" y="1638102"/>
                  </a:lnTo>
                  <a:lnTo>
                    <a:pt x="5195655" y="1627595"/>
                  </a:lnTo>
                  <a:lnTo>
                    <a:pt x="5119187" y="1616443"/>
                  </a:lnTo>
                  <a:lnTo>
                    <a:pt x="5042719" y="1604608"/>
                  </a:lnTo>
                  <a:lnTo>
                    <a:pt x="4966250" y="1592046"/>
                  </a:lnTo>
                  <a:lnTo>
                    <a:pt x="4889782" y="1578715"/>
                  </a:lnTo>
                  <a:lnTo>
                    <a:pt x="4813313" y="1564565"/>
                  </a:lnTo>
                  <a:lnTo>
                    <a:pt x="4736845" y="1549548"/>
                  </a:lnTo>
                  <a:lnTo>
                    <a:pt x="4660376" y="1533610"/>
                  </a:lnTo>
                  <a:lnTo>
                    <a:pt x="4583908" y="1516695"/>
                  </a:lnTo>
                  <a:lnTo>
                    <a:pt x="4507439" y="1498742"/>
                  </a:lnTo>
                  <a:lnTo>
                    <a:pt x="4430971" y="1479688"/>
                  </a:lnTo>
                  <a:lnTo>
                    <a:pt x="4354503" y="1459465"/>
                  </a:lnTo>
                  <a:lnTo>
                    <a:pt x="4278034" y="1438002"/>
                  </a:lnTo>
                  <a:lnTo>
                    <a:pt x="4201566" y="1415223"/>
                  </a:lnTo>
                  <a:lnTo>
                    <a:pt x="4125097" y="1391047"/>
                  </a:lnTo>
                  <a:lnTo>
                    <a:pt x="4048629" y="1365388"/>
                  </a:lnTo>
                  <a:lnTo>
                    <a:pt x="3972160" y="1338156"/>
                  </a:lnTo>
                  <a:lnTo>
                    <a:pt x="3895692" y="1309253"/>
                  </a:lnTo>
                  <a:lnTo>
                    <a:pt x="3819224" y="1278578"/>
                  </a:lnTo>
                  <a:lnTo>
                    <a:pt x="3742755" y="1246022"/>
                  </a:lnTo>
                  <a:lnTo>
                    <a:pt x="3666287" y="1211468"/>
                  </a:lnTo>
                  <a:lnTo>
                    <a:pt x="3589818" y="1174796"/>
                  </a:lnTo>
                  <a:lnTo>
                    <a:pt x="3513350" y="1135875"/>
                  </a:lnTo>
                  <a:lnTo>
                    <a:pt x="3436881" y="1094567"/>
                  </a:lnTo>
                  <a:lnTo>
                    <a:pt x="3360413" y="1050725"/>
                  </a:lnTo>
                  <a:lnTo>
                    <a:pt x="3283945" y="1025566"/>
                  </a:lnTo>
                  <a:lnTo>
                    <a:pt x="3207476" y="1010148"/>
                  </a:lnTo>
                  <a:lnTo>
                    <a:pt x="3131008" y="994426"/>
                  </a:lnTo>
                  <a:lnTo>
                    <a:pt x="3054539" y="978395"/>
                  </a:lnTo>
                  <a:lnTo>
                    <a:pt x="2978071" y="962049"/>
                  </a:lnTo>
                  <a:lnTo>
                    <a:pt x="2901602" y="945381"/>
                  </a:lnTo>
                  <a:lnTo>
                    <a:pt x="2825134" y="928385"/>
                  </a:lnTo>
                  <a:lnTo>
                    <a:pt x="2748666" y="911055"/>
                  </a:lnTo>
                  <a:lnTo>
                    <a:pt x="2672197" y="893385"/>
                  </a:lnTo>
                  <a:lnTo>
                    <a:pt x="2595729" y="875366"/>
                  </a:lnTo>
                  <a:lnTo>
                    <a:pt x="2519260" y="856993"/>
                  </a:lnTo>
                  <a:lnTo>
                    <a:pt x="2442792" y="838259"/>
                  </a:lnTo>
                  <a:lnTo>
                    <a:pt x="2366323" y="819156"/>
                  </a:lnTo>
                  <a:lnTo>
                    <a:pt x="2289855" y="799678"/>
                  </a:lnTo>
                  <a:lnTo>
                    <a:pt x="2213386" y="779816"/>
                  </a:lnTo>
                  <a:lnTo>
                    <a:pt x="2136918" y="759564"/>
                  </a:lnTo>
                  <a:lnTo>
                    <a:pt x="2060450" y="738913"/>
                  </a:lnTo>
                  <a:lnTo>
                    <a:pt x="1983981" y="717856"/>
                  </a:lnTo>
                  <a:lnTo>
                    <a:pt x="1907513" y="696385"/>
                  </a:lnTo>
                  <a:lnTo>
                    <a:pt x="1831044" y="674492"/>
                  </a:lnTo>
                  <a:lnTo>
                    <a:pt x="1754576" y="652168"/>
                  </a:lnTo>
                  <a:lnTo>
                    <a:pt x="1678107" y="629405"/>
                  </a:lnTo>
                  <a:lnTo>
                    <a:pt x="1601639" y="606194"/>
                  </a:lnTo>
                  <a:lnTo>
                    <a:pt x="1525171" y="582526"/>
                  </a:lnTo>
                  <a:lnTo>
                    <a:pt x="1448702" y="558393"/>
                  </a:lnTo>
                  <a:lnTo>
                    <a:pt x="1372234" y="533786"/>
                  </a:lnTo>
                  <a:lnTo>
                    <a:pt x="1295765" y="508694"/>
                  </a:lnTo>
                  <a:lnTo>
                    <a:pt x="1219297" y="483109"/>
                  </a:lnTo>
                  <a:lnTo>
                    <a:pt x="1142828" y="457020"/>
                  </a:lnTo>
                  <a:lnTo>
                    <a:pt x="1066360" y="430418"/>
                  </a:lnTo>
                  <a:lnTo>
                    <a:pt x="989892" y="403293"/>
                  </a:lnTo>
                  <a:lnTo>
                    <a:pt x="913423" y="375635"/>
                  </a:lnTo>
                  <a:lnTo>
                    <a:pt x="836955" y="347432"/>
                  </a:lnTo>
                  <a:lnTo>
                    <a:pt x="760486" y="318675"/>
                  </a:lnTo>
                  <a:lnTo>
                    <a:pt x="684018" y="289352"/>
                  </a:lnTo>
                  <a:lnTo>
                    <a:pt x="607549" y="259453"/>
                  </a:lnTo>
                  <a:lnTo>
                    <a:pt x="531081" y="228965"/>
                  </a:lnTo>
                  <a:lnTo>
                    <a:pt x="454613" y="197877"/>
                  </a:lnTo>
                  <a:lnTo>
                    <a:pt x="378144" y="166178"/>
                  </a:lnTo>
                  <a:lnTo>
                    <a:pt x="301676" y="133856"/>
                  </a:lnTo>
                  <a:lnTo>
                    <a:pt x="225207" y="100897"/>
                  </a:lnTo>
                  <a:lnTo>
                    <a:pt x="148739" y="67291"/>
                  </a:lnTo>
                  <a:lnTo>
                    <a:pt x="72270" y="3302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473144" y="2209169"/>
              <a:ext cx="6702804" cy="3147542"/>
            </a:xfrm>
            <a:custGeom>
              <a:avLst/>
              <a:pathLst>
                <a:path w="6702804" h="3147542">
                  <a:moveTo>
                    <a:pt x="0" y="0"/>
                  </a:moveTo>
                  <a:lnTo>
                    <a:pt x="50050" y="83490"/>
                  </a:lnTo>
                  <a:lnTo>
                    <a:pt x="126518" y="206107"/>
                  </a:lnTo>
                  <a:lnTo>
                    <a:pt x="202987" y="323976"/>
                  </a:lnTo>
                  <a:lnTo>
                    <a:pt x="279455" y="437280"/>
                  </a:lnTo>
                  <a:lnTo>
                    <a:pt x="355924" y="546195"/>
                  </a:lnTo>
                  <a:lnTo>
                    <a:pt x="432392" y="650892"/>
                  </a:lnTo>
                  <a:lnTo>
                    <a:pt x="508861" y="751534"/>
                  </a:lnTo>
                  <a:lnTo>
                    <a:pt x="585329" y="848278"/>
                  </a:lnTo>
                  <a:lnTo>
                    <a:pt x="661798" y="941275"/>
                  </a:lnTo>
                  <a:lnTo>
                    <a:pt x="738266" y="1030671"/>
                  </a:lnTo>
                  <a:lnTo>
                    <a:pt x="814734" y="1116603"/>
                  </a:lnTo>
                  <a:lnTo>
                    <a:pt x="891203" y="1199208"/>
                  </a:lnTo>
                  <a:lnTo>
                    <a:pt x="967671" y="1278614"/>
                  </a:lnTo>
                  <a:lnTo>
                    <a:pt x="1044140" y="1354944"/>
                  </a:lnTo>
                  <a:lnTo>
                    <a:pt x="1120608" y="1428317"/>
                  </a:lnTo>
                  <a:lnTo>
                    <a:pt x="1197077" y="1498849"/>
                  </a:lnTo>
                  <a:lnTo>
                    <a:pt x="1273545" y="1566649"/>
                  </a:lnTo>
                  <a:lnTo>
                    <a:pt x="1350013" y="1631823"/>
                  </a:lnTo>
                  <a:lnTo>
                    <a:pt x="1426482" y="1694473"/>
                  </a:lnTo>
                  <a:lnTo>
                    <a:pt x="1502950" y="1754697"/>
                  </a:lnTo>
                  <a:lnTo>
                    <a:pt x="1579419" y="1812588"/>
                  </a:lnTo>
                  <a:lnTo>
                    <a:pt x="1655887" y="1868237"/>
                  </a:lnTo>
                  <a:lnTo>
                    <a:pt x="1732356" y="1921730"/>
                  </a:lnTo>
                  <a:lnTo>
                    <a:pt x="1808824" y="1973152"/>
                  </a:lnTo>
                  <a:lnTo>
                    <a:pt x="1885292" y="2022582"/>
                  </a:lnTo>
                  <a:lnTo>
                    <a:pt x="1961761" y="2070098"/>
                  </a:lnTo>
                  <a:lnTo>
                    <a:pt x="2038229" y="2115773"/>
                  </a:lnTo>
                  <a:lnTo>
                    <a:pt x="2114698" y="2159679"/>
                  </a:lnTo>
                  <a:lnTo>
                    <a:pt x="2191166" y="2201885"/>
                  </a:lnTo>
                  <a:lnTo>
                    <a:pt x="2267635" y="2242456"/>
                  </a:lnTo>
                  <a:lnTo>
                    <a:pt x="2344103" y="2281456"/>
                  </a:lnTo>
                  <a:lnTo>
                    <a:pt x="2420571" y="2318945"/>
                  </a:lnTo>
                  <a:lnTo>
                    <a:pt x="2497040" y="2354983"/>
                  </a:lnTo>
                  <a:lnTo>
                    <a:pt x="2573508" y="2389624"/>
                  </a:lnTo>
                  <a:lnTo>
                    <a:pt x="2649977" y="2422924"/>
                  </a:lnTo>
                  <a:lnTo>
                    <a:pt x="2726445" y="2454934"/>
                  </a:lnTo>
                  <a:lnTo>
                    <a:pt x="2802914" y="2485705"/>
                  </a:lnTo>
                  <a:lnTo>
                    <a:pt x="2879382" y="2515283"/>
                  </a:lnTo>
                  <a:lnTo>
                    <a:pt x="2955851" y="2543716"/>
                  </a:lnTo>
                  <a:lnTo>
                    <a:pt x="3032319" y="2571048"/>
                  </a:lnTo>
                  <a:lnTo>
                    <a:pt x="3108787" y="2597322"/>
                  </a:lnTo>
                  <a:lnTo>
                    <a:pt x="3185256" y="2622577"/>
                  </a:lnTo>
                  <a:lnTo>
                    <a:pt x="3261724" y="2646855"/>
                  </a:lnTo>
                  <a:lnTo>
                    <a:pt x="3338193" y="2670192"/>
                  </a:lnTo>
                  <a:lnTo>
                    <a:pt x="3414661" y="2692625"/>
                  </a:lnTo>
                  <a:lnTo>
                    <a:pt x="3491130" y="2714190"/>
                  </a:lnTo>
                  <a:lnTo>
                    <a:pt x="3567598" y="2734919"/>
                  </a:lnTo>
                  <a:lnTo>
                    <a:pt x="3644066" y="2754845"/>
                  </a:lnTo>
                  <a:lnTo>
                    <a:pt x="3720535" y="2774000"/>
                  </a:lnTo>
                  <a:lnTo>
                    <a:pt x="3797003" y="2792413"/>
                  </a:lnTo>
                  <a:lnTo>
                    <a:pt x="3873472" y="2810113"/>
                  </a:lnTo>
                  <a:lnTo>
                    <a:pt x="3949940" y="2827127"/>
                  </a:lnTo>
                  <a:lnTo>
                    <a:pt x="4026409" y="2843482"/>
                  </a:lnTo>
                  <a:lnTo>
                    <a:pt x="4102877" y="2859204"/>
                  </a:lnTo>
                  <a:lnTo>
                    <a:pt x="4179345" y="2874316"/>
                  </a:lnTo>
                  <a:lnTo>
                    <a:pt x="4255814" y="2888844"/>
                  </a:lnTo>
                  <a:lnTo>
                    <a:pt x="4332282" y="2902809"/>
                  </a:lnTo>
                  <a:lnTo>
                    <a:pt x="4408751" y="2916233"/>
                  </a:lnTo>
                  <a:lnTo>
                    <a:pt x="4485219" y="2929137"/>
                  </a:lnTo>
                  <a:lnTo>
                    <a:pt x="4561688" y="2941541"/>
                  </a:lnTo>
                  <a:lnTo>
                    <a:pt x="4638156" y="2953465"/>
                  </a:lnTo>
                  <a:lnTo>
                    <a:pt x="4714624" y="2964927"/>
                  </a:lnTo>
                  <a:lnTo>
                    <a:pt x="4791093" y="2975945"/>
                  </a:lnTo>
                  <a:lnTo>
                    <a:pt x="4867561" y="2986536"/>
                  </a:lnTo>
                  <a:lnTo>
                    <a:pt x="4944030" y="2996718"/>
                  </a:lnTo>
                  <a:lnTo>
                    <a:pt x="5020498" y="3006504"/>
                  </a:lnTo>
                  <a:lnTo>
                    <a:pt x="5096967" y="3015912"/>
                  </a:lnTo>
                  <a:lnTo>
                    <a:pt x="5173435" y="3024956"/>
                  </a:lnTo>
                  <a:lnTo>
                    <a:pt x="5249904" y="3033649"/>
                  </a:lnTo>
                  <a:lnTo>
                    <a:pt x="5326372" y="3042005"/>
                  </a:lnTo>
                  <a:lnTo>
                    <a:pt x="5402840" y="3050038"/>
                  </a:lnTo>
                  <a:lnTo>
                    <a:pt x="5479309" y="3057760"/>
                  </a:lnTo>
                  <a:lnTo>
                    <a:pt x="5555777" y="3065182"/>
                  </a:lnTo>
                  <a:lnTo>
                    <a:pt x="5632246" y="3072317"/>
                  </a:lnTo>
                  <a:lnTo>
                    <a:pt x="5708714" y="3079176"/>
                  </a:lnTo>
                  <a:lnTo>
                    <a:pt x="5785183" y="3085769"/>
                  </a:lnTo>
                  <a:lnTo>
                    <a:pt x="5861651" y="3092107"/>
                  </a:lnTo>
                  <a:lnTo>
                    <a:pt x="5938119" y="3098200"/>
                  </a:lnTo>
                  <a:lnTo>
                    <a:pt x="6014588" y="3104056"/>
                  </a:lnTo>
                  <a:lnTo>
                    <a:pt x="6091056" y="3109685"/>
                  </a:lnTo>
                  <a:lnTo>
                    <a:pt x="6167525" y="3115097"/>
                  </a:lnTo>
                  <a:lnTo>
                    <a:pt x="6243993" y="3120299"/>
                  </a:lnTo>
                  <a:lnTo>
                    <a:pt x="6320462" y="3125299"/>
                  </a:lnTo>
                  <a:lnTo>
                    <a:pt x="6396930" y="3130106"/>
                  </a:lnTo>
                  <a:lnTo>
                    <a:pt x="6473398" y="3134727"/>
                  </a:lnTo>
                  <a:lnTo>
                    <a:pt x="6549867" y="3139168"/>
                  </a:lnTo>
                  <a:lnTo>
                    <a:pt x="6626335" y="3143438"/>
                  </a:lnTo>
                  <a:lnTo>
                    <a:pt x="6702804" y="3147542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645871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0.64 (95% CI 0.51-0.80), p = &lt;0.001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4374032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Platinum-Related Hospitalization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2026-09-14T15:04:57Z</dcterms:modified>
  <cp:category/>
</cp:coreProperties>
</file>