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15645" y="507174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15645" y="4298074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15645" y="3524405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15645" y="275073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701364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447406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5193449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939491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15645" y="545857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15645" y="3911240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15645" y="3137571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15645" y="236390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57438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320427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6066470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7812512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g21"/>
            <p:cNvSpPr/>
            <p:nvPr/>
          </p:nvSpPr>
          <p:spPr>
            <a:xfrm>
              <a:off x="915645" y="2209169"/>
              <a:ext cx="7260303" cy="3155792"/>
            </a:xfrm>
            <a:custGeom>
              <a:avLst/>
              <a:pathLst>
                <a:path w="7260303" h="3155792">
                  <a:moveTo>
                    <a:pt x="668506" y="0"/>
                  </a:moveTo>
                  <a:lnTo>
                    <a:pt x="684018" y="27453"/>
                  </a:lnTo>
                  <a:lnTo>
                    <a:pt x="760486" y="157333"/>
                  </a:lnTo>
                  <a:lnTo>
                    <a:pt x="836955" y="281977"/>
                  </a:lnTo>
                  <a:lnTo>
                    <a:pt x="913423" y="401597"/>
                  </a:lnTo>
                  <a:lnTo>
                    <a:pt x="989892" y="516394"/>
                  </a:lnTo>
                  <a:lnTo>
                    <a:pt x="1066360" y="626564"/>
                  </a:lnTo>
                  <a:lnTo>
                    <a:pt x="1142828" y="732293"/>
                  </a:lnTo>
                  <a:lnTo>
                    <a:pt x="1219297" y="833760"/>
                  </a:lnTo>
                  <a:lnTo>
                    <a:pt x="1295765" y="931137"/>
                  </a:lnTo>
                  <a:lnTo>
                    <a:pt x="1372234" y="1024589"/>
                  </a:lnTo>
                  <a:lnTo>
                    <a:pt x="1448702" y="1114273"/>
                  </a:lnTo>
                  <a:lnTo>
                    <a:pt x="1525171" y="1200342"/>
                  </a:lnTo>
                  <a:lnTo>
                    <a:pt x="1601639" y="1282942"/>
                  </a:lnTo>
                  <a:lnTo>
                    <a:pt x="1678107" y="1362212"/>
                  </a:lnTo>
                  <a:lnTo>
                    <a:pt x="1754576" y="1438286"/>
                  </a:lnTo>
                  <a:lnTo>
                    <a:pt x="1831044" y="1511294"/>
                  </a:lnTo>
                  <a:lnTo>
                    <a:pt x="1907513" y="1581359"/>
                  </a:lnTo>
                  <a:lnTo>
                    <a:pt x="1983981" y="1648599"/>
                  </a:lnTo>
                  <a:lnTo>
                    <a:pt x="2060450" y="1713129"/>
                  </a:lnTo>
                  <a:lnTo>
                    <a:pt x="2136918" y="1775058"/>
                  </a:lnTo>
                  <a:lnTo>
                    <a:pt x="2213386" y="1834490"/>
                  </a:lnTo>
                  <a:lnTo>
                    <a:pt x="2289855" y="1891527"/>
                  </a:lnTo>
                  <a:lnTo>
                    <a:pt x="2366323" y="1946264"/>
                  </a:lnTo>
                  <a:lnTo>
                    <a:pt x="2442792" y="1998795"/>
                  </a:lnTo>
                  <a:lnTo>
                    <a:pt x="2519260" y="2049208"/>
                  </a:lnTo>
                  <a:lnTo>
                    <a:pt x="2595729" y="2097589"/>
                  </a:lnTo>
                  <a:lnTo>
                    <a:pt x="2672197" y="2144020"/>
                  </a:lnTo>
                  <a:lnTo>
                    <a:pt x="2748666" y="2188579"/>
                  </a:lnTo>
                  <a:lnTo>
                    <a:pt x="2825134" y="2231342"/>
                  </a:lnTo>
                  <a:lnTo>
                    <a:pt x="2901602" y="2272381"/>
                  </a:lnTo>
                  <a:lnTo>
                    <a:pt x="2978071" y="2311766"/>
                  </a:lnTo>
                  <a:lnTo>
                    <a:pt x="3054539" y="2349563"/>
                  </a:lnTo>
                  <a:lnTo>
                    <a:pt x="3131008" y="2385836"/>
                  </a:lnTo>
                  <a:lnTo>
                    <a:pt x="3207476" y="2420648"/>
                  </a:lnTo>
                  <a:lnTo>
                    <a:pt x="3283945" y="2454056"/>
                  </a:lnTo>
                  <a:lnTo>
                    <a:pt x="3360413" y="2471150"/>
                  </a:lnTo>
                  <a:lnTo>
                    <a:pt x="3436881" y="2457001"/>
                  </a:lnTo>
                  <a:lnTo>
                    <a:pt x="3513350" y="2442595"/>
                  </a:lnTo>
                  <a:lnTo>
                    <a:pt x="3589818" y="2427927"/>
                  </a:lnTo>
                  <a:lnTo>
                    <a:pt x="3666287" y="2412992"/>
                  </a:lnTo>
                  <a:lnTo>
                    <a:pt x="3742755" y="2397786"/>
                  </a:lnTo>
                  <a:lnTo>
                    <a:pt x="3819224" y="2382303"/>
                  </a:lnTo>
                  <a:lnTo>
                    <a:pt x="3895692" y="2366538"/>
                  </a:lnTo>
                  <a:lnTo>
                    <a:pt x="3972160" y="2350487"/>
                  </a:lnTo>
                  <a:lnTo>
                    <a:pt x="4048629" y="2334145"/>
                  </a:lnTo>
                  <a:lnTo>
                    <a:pt x="4125097" y="2317505"/>
                  </a:lnTo>
                  <a:lnTo>
                    <a:pt x="4201566" y="2300563"/>
                  </a:lnTo>
                  <a:lnTo>
                    <a:pt x="4278034" y="2283312"/>
                  </a:lnTo>
                  <a:lnTo>
                    <a:pt x="4354503" y="2265748"/>
                  </a:lnTo>
                  <a:lnTo>
                    <a:pt x="4430971" y="2247865"/>
                  </a:lnTo>
                  <a:lnTo>
                    <a:pt x="4507439" y="2229656"/>
                  </a:lnTo>
                  <a:lnTo>
                    <a:pt x="4583908" y="2211117"/>
                  </a:lnTo>
                  <a:lnTo>
                    <a:pt x="4660376" y="2192240"/>
                  </a:lnTo>
                  <a:lnTo>
                    <a:pt x="4736845" y="2173021"/>
                  </a:lnTo>
                  <a:lnTo>
                    <a:pt x="4813313" y="2153451"/>
                  </a:lnTo>
                  <a:lnTo>
                    <a:pt x="4889782" y="2133526"/>
                  </a:lnTo>
                  <a:lnTo>
                    <a:pt x="4966250" y="2113239"/>
                  </a:lnTo>
                  <a:lnTo>
                    <a:pt x="5042719" y="2092583"/>
                  </a:lnTo>
                  <a:lnTo>
                    <a:pt x="5119187" y="2071552"/>
                  </a:lnTo>
                  <a:lnTo>
                    <a:pt x="5195655" y="2050138"/>
                  </a:lnTo>
                  <a:lnTo>
                    <a:pt x="5272124" y="2028335"/>
                  </a:lnTo>
                  <a:lnTo>
                    <a:pt x="5348592" y="2006135"/>
                  </a:lnTo>
                  <a:lnTo>
                    <a:pt x="5425061" y="1983532"/>
                  </a:lnTo>
                  <a:lnTo>
                    <a:pt x="5501529" y="1960518"/>
                  </a:lnTo>
                  <a:lnTo>
                    <a:pt x="5577998" y="1937085"/>
                  </a:lnTo>
                  <a:lnTo>
                    <a:pt x="5654466" y="1913227"/>
                  </a:lnTo>
                  <a:lnTo>
                    <a:pt x="5730934" y="1888934"/>
                  </a:lnTo>
                  <a:lnTo>
                    <a:pt x="5807403" y="1864200"/>
                  </a:lnTo>
                  <a:lnTo>
                    <a:pt x="5883871" y="1839017"/>
                  </a:lnTo>
                  <a:lnTo>
                    <a:pt x="5960340" y="1813375"/>
                  </a:lnTo>
                  <a:lnTo>
                    <a:pt x="6036808" y="1787268"/>
                  </a:lnTo>
                  <a:lnTo>
                    <a:pt x="6113277" y="1760685"/>
                  </a:lnTo>
                  <a:lnTo>
                    <a:pt x="6189745" y="1733620"/>
                  </a:lnTo>
                  <a:lnTo>
                    <a:pt x="6266213" y="1706062"/>
                  </a:lnTo>
                  <a:lnTo>
                    <a:pt x="6342682" y="1678003"/>
                  </a:lnTo>
                  <a:lnTo>
                    <a:pt x="6419150" y="1649435"/>
                  </a:lnTo>
                  <a:lnTo>
                    <a:pt x="6495619" y="1620346"/>
                  </a:lnTo>
                  <a:lnTo>
                    <a:pt x="6572087" y="1590729"/>
                  </a:lnTo>
                  <a:lnTo>
                    <a:pt x="6648556" y="1560574"/>
                  </a:lnTo>
                  <a:lnTo>
                    <a:pt x="6725024" y="1529870"/>
                  </a:lnTo>
                  <a:lnTo>
                    <a:pt x="6801492" y="1498608"/>
                  </a:lnTo>
                  <a:lnTo>
                    <a:pt x="6877961" y="1466778"/>
                  </a:lnTo>
                  <a:lnTo>
                    <a:pt x="6954429" y="1434369"/>
                  </a:lnTo>
                  <a:lnTo>
                    <a:pt x="7030898" y="1401371"/>
                  </a:lnTo>
                  <a:lnTo>
                    <a:pt x="7107366" y="1367773"/>
                  </a:lnTo>
                  <a:lnTo>
                    <a:pt x="7183835" y="1333564"/>
                  </a:lnTo>
                  <a:lnTo>
                    <a:pt x="7260303" y="1298733"/>
                  </a:lnTo>
                  <a:lnTo>
                    <a:pt x="7260303" y="3155792"/>
                  </a:lnTo>
                  <a:lnTo>
                    <a:pt x="7183835" y="3151859"/>
                  </a:lnTo>
                  <a:lnTo>
                    <a:pt x="7107366" y="3147762"/>
                  </a:lnTo>
                  <a:lnTo>
                    <a:pt x="7030898" y="3143492"/>
                  </a:lnTo>
                  <a:lnTo>
                    <a:pt x="6954429" y="3139044"/>
                  </a:lnTo>
                  <a:lnTo>
                    <a:pt x="6877961" y="3134408"/>
                  </a:lnTo>
                  <a:lnTo>
                    <a:pt x="6801492" y="3129577"/>
                  </a:lnTo>
                  <a:lnTo>
                    <a:pt x="6725024" y="3124544"/>
                  </a:lnTo>
                  <a:lnTo>
                    <a:pt x="6648556" y="3119299"/>
                  </a:lnTo>
                  <a:lnTo>
                    <a:pt x="6572087" y="3113834"/>
                  </a:lnTo>
                  <a:lnTo>
                    <a:pt x="6495619" y="3108140"/>
                  </a:lnTo>
                  <a:lnTo>
                    <a:pt x="6419150" y="3102206"/>
                  </a:lnTo>
                  <a:lnTo>
                    <a:pt x="6342682" y="3096023"/>
                  </a:lnTo>
                  <a:lnTo>
                    <a:pt x="6266213" y="3089580"/>
                  </a:lnTo>
                  <a:lnTo>
                    <a:pt x="6189745" y="3082866"/>
                  </a:lnTo>
                  <a:lnTo>
                    <a:pt x="6113277" y="3075871"/>
                  </a:lnTo>
                  <a:lnTo>
                    <a:pt x="6036808" y="3068582"/>
                  </a:lnTo>
                  <a:lnTo>
                    <a:pt x="5960340" y="3060986"/>
                  </a:lnTo>
                  <a:lnTo>
                    <a:pt x="5883871" y="3053072"/>
                  </a:lnTo>
                  <a:lnTo>
                    <a:pt x="5807403" y="3044825"/>
                  </a:lnTo>
                  <a:lnTo>
                    <a:pt x="5730934" y="3036232"/>
                  </a:lnTo>
                  <a:lnTo>
                    <a:pt x="5654466" y="3027277"/>
                  </a:lnTo>
                  <a:lnTo>
                    <a:pt x="5577998" y="3017947"/>
                  </a:lnTo>
                  <a:lnTo>
                    <a:pt x="5501529" y="3008225"/>
                  </a:lnTo>
                  <a:lnTo>
                    <a:pt x="5425061" y="2998094"/>
                  </a:lnTo>
                  <a:lnTo>
                    <a:pt x="5348592" y="2987538"/>
                  </a:lnTo>
                  <a:lnTo>
                    <a:pt x="5272124" y="2976538"/>
                  </a:lnTo>
                  <a:lnTo>
                    <a:pt x="5195655" y="2965077"/>
                  </a:lnTo>
                  <a:lnTo>
                    <a:pt x="5119187" y="2953134"/>
                  </a:lnTo>
                  <a:lnTo>
                    <a:pt x="5042719" y="2940689"/>
                  </a:lnTo>
                  <a:lnTo>
                    <a:pt x="4966250" y="2927722"/>
                  </a:lnTo>
                  <a:lnTo>
                    <a:pt x="4889782" y="2914209"/>
                  </a:lnTo>
                  <a:lnTo>
                    <a:pt x="4813313" y="2900130"/>
                  </a:lnTo>
                  <a:lnTo>
                    <a:pt x="4736845" y="2885459"/>
                  </a:lnTo>
                  <a:lnTo>
                    <a:pt x="4660376" y="2870171"/>
                  </a:lnTo>
                  <a:lnTo>
                    <a:pt x="4583908" y="2854242"/>
                  </a:lnTo>
                  <a:lnTo>
                    <a:pt x="4507439" y="2837643"/>
                  </a:lnTo>
                  <a:lnTo>
                    <a:pt x="4430971" y="2820348"/>
                  </a:lnTo>
                  <a:lnTo>
                    <a:pt x="4354503" y="2802325"/>
                  </a:lnTo>
                  <a:lnTo>
                    <a:pt x="4278034" y="2783546"/>
                  </a:lnTo>
                  <a:lnTo>
                    <a:pt x="4201566" y="2763978"/>
                  </a:lnTo>
                  <a:lnTo>
                    <a:pt x="4125097" y="2743588"/>
                  </a:lnTo>
                  <a:lnTo>
                    <a:pt x="4048629" y="2722341"/>
                  </a:lnTo>
                  <a:lnTo>
                    <a:pt x="3972160" y="2700203"/>
                  </a:lnTo>
                  <a:lnTo>
                    <a:pt x="3895692" y="2677134"/>
                  </a:lnTo>
                  <a:lnTo>
                    <a:pt x="3819224" y="2653096"/>
                  </a:lnTo>
                  <a:lnTo>
                    <a:pt x="3742755" y="2628048"/>
                  </a:lnTo>
                  <a:lnTo>
                    <a:pt x="3666287" y="2601949"/>
                  </a:lnTo>
                  <a:lnTo>
                    <a:pt x="3589818" y="2574753"/>
                  </a:lnTo>
                  <a:lnTo>
                    <a:pt x="3513350" y="2546415"/>
                  </a:lnTo>
                  <a:lnTo>
                    <a:pt x="3436881" y="2516886"/>
                  </a:lnTo>
                  <a:lnTo>
                    <a:pt x="3360413" y="2486117"/>
                  </a:lnTo>
                  <a:lnTo>
                    <a:pt x="3283945" y="2485047"/>
                  </a:lnTo>
                  <a:lnTo>
                    <a:pt x="3207476" y="2498695"/>
                  </a:lnTo>
                  <a:lnTo>
                    <a:pt x="3131008" y="2512099"/>
                  </a:lnTo>
                  <a:lnTo>
                    <a:pt x="3054539" y="2525265"/>
                  </a:lnTo>
                  <a:lnTo>
                    <a:pt x="2978071" y="2538195"/>
                  </a:lnTo>
                  <a:lnTo>
                    <a:pt x="2901602" y="2550894"/>
                  </a:lnTo>
                  <a:lnTo>
                    <a:pt x="2825134" y="2563367"/>
                  </a:lnTo>
                  <a:lnTo>
                    <a:pt x="2748666" y="2575616"/>
                  </a:lnTo>
                  <a:lnTo>
                    <a:pt x="2672197" y="2587647"/>
                  </a:lnTo>
                  <a:lnTo>
                    <a:pt x="2595729" y="2599464"/>
                  </a:lnTo>
                  <a:lnTo>
                    <a:pt x="2519260" y="2611069"/>
                  </a:lnTo>
                  <a:lnTo>
                    <a:pt x="2442792" y="2622467"/>
                  </a:lnTo>
                  <a:lnTo>
                    <a:pt x="2366323" y="2633662"/>
                  </a:lnTo>
                  <a:lnTo>
                    <a:pt x="2289855" y="2644656"/>
                  </a:lnTo>
                  <a:lnTo>
                    <a:pt x="2213386" y="2655454"/>
                  </a:lnTo>
                  <a:lnTo>
                    <a:pt x="2136918" y="2666060"/>
                  </a:lnTo>
                  <a:lnTo>
                    <a:pt x="2060450" y="2676476"/>
                  </a:lnTo>
                  <a:lnTo>
                    <a:pt x="1983981" y="2686706"/>
                  </a:lnTo>
                  <a:lnTo>
                    <a:pt x="1907513" y="2696754"/>
                  </a:lnTo>
                  <a:lnTo>
                    <a:pt x="1831044" y="2706622"/>
                  </a:lnTo>
                  <a:lnTo>
                    <a:pt x="1754576" y="2716314"/>
                  </a:lnTo>
                  <a:lnTo>
                    <a:pt x="1678107" y="2725832"/>
                  </a:lnTo>
                  <a:lnTo>
                    <a:pt x="1601639" y="2735181"/>
                  </a:lnTo>
                  <a:lnTo>
                    <a:pt x="1525171" y="2744363"/>
                  </a:lnTo>
                  <a:lnTo>
                    <a:pt x="1448702" y="2753381"/>
                  </a:lnTo>
                  <a:lnTo>
                    <a:pt x="1372234" y="2762238"/>
                  </a:lnTo>
                  <a:lnTo>
                    <a:pt x="1295765" y="2770937"/>
                  </a:lnTo>
                  <a:lnTo>
                    <a:pt x="1219297" y="2779480"/>
                  </a:lnTo>
                  <a:lnTo>
                    <a:pt x="1142828" y="2787871"/>
                  </a:lnTo>
                  <a:lnTo>
                    <a:pt x="1066360" y="2796112"/>
                  </a:lnTo>
                  <a:lnTo>
                    <a:pt x="989892" y="2804206"/>
                  </a:lnTo>
                  <a:lnTo>
                    <a:pt x="913423" y="2812156"/>
                  </a:lnTo>
                  <a:lnTo>
                    <a:pt x="836955" y="2819963"/>
                  </a:lnTo>
                  <a:lnTo>
                    <a:pt x="760486" y="2827631"/>
                  </a:lnTo>
                  <a:lnTo>
                    <a:pt x="684018" y="2835162"/>
                  </a:lnTo>
                  <a:lnTo>
                    <a:pt x="607549" y="2842559"/>
                  </a:lnTo>
                  <a:lnTo>
                    <a:pt x="531081" y="2849824"/>
                  </a:lnTo>
                  <a:lnTo>
                    <a:pt x="454613" y="2856959"/>
                  </a:lnTo>
                  <a:lnTo>
                    <a:pt x="378144" y="2863966"/>
                  </a:lnTo>
                  <a:lnTo>
                    <a:pt x="301676" y="2870848"/>
                  </a:lnTo>
                  <a:lnTo>
                    <a:pt x="225207" y="2877608"/>
                  </a:lnTo>
                  <a:lnTo>
                    <a:pt x="148739" y="2884247"/>
                  </a:lnTo>
                  <a:lnTo>
                    <a:pt x="72270" y="2890767"/>
                  </a:lnTo>
                  <a:lnTo>
                    <a:pt x="0" y="2896819"/>
                  </a:lnTo>
                  <a:close/>
                </a:path>
              </a:pathLst>
            </a:custGeom>
            <a:solidFill>
              <a:srgbClr val="FF8C00">
                <a:alpha val="20000"/>
              </a:srgbClr>
            </a:solidFill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1584151" y="2209169"/>
              <a:ext cx="6591797" cy="2471150"/>
            </a:xfrm>
            <a:custGeom>
              <a:avLst/>
              <a:pathLst>
                <a:path w="6591797" h="2471150">
                  <a:moveTo>
                    <a:pt x="0" y="0"/>
                  </a:moveTo>
                  <a:lnTo>
                    <a:pt x="15512" y="27453"/>
                  </a:lnTo>
                  <a:lnTo>
                    <a:pt x="91980" y="157333"/>
                  </a:lnTo>
                  <a:lnTo>
                    <a:pt x="168448" y="281977"/>
                  </a:lnTo>
                  <a:lnTo>
                    <a:pt x="244917" y="401597"/>
                  </a:lnTo>
                  <a:lnTo>
                    <a:pt x="321385" y="516394"/>
                  </a:lnTo>
                  <a:lnTo>
                    <a:pt x="397854" y="626564"/>
                  </a:lnTo>
                  <a:lnTo>
                    <a:pt x="474322" y="732293"/>
                  </a:lnTo>
                  <a:lnTo>
                    <a:pt x="550791" y="833760"/>
                  </a:lnTo>
                  <a:lnTo>
                    <a:pt x="627259" y="931137"/>
                  </a:lnTo>
                  <a:lnTo>
                    <a:pt x="703727" y="1024589"/>
                  </a:lnTo>
                  <a:lnTo>
                    <a:pt x="780196" y="1114273"/>
                  </a:lnTo>
                  <a:lnTo>
                    <a:pt x="856664" y="1200342"/>
                  </a:lnTo>
                  <a:lnTo>
                    <a:pt x="933133" y="1282942"/>
                  </a:lnTo>
                  <a:lnTo>
                    <a:pt x="1009601" y="1362212"/>
                  </a:lnTo>
                  <a:lnTo>
                    <a:pt x="1086070" y="1438286"/>
                  </a:lnTo>
                  <a:lnTo>
                    <a:pt x="1162538" y="1511294"/>
                  </a:lnTo>
                  <a:lnTo>
                    <a:pt x="1239006" y="1581359"/>
                  </a:lnTo>
                  <a:lnTo>
                    <a:pt x="1315475" y="1648599"/>
                  </a:lnTo>
                  <a:lnTo>
                    <a:pt x="1391943" y="1713129"/>
                  </a:lnTo>
                  <a:lnTo>
                    <a:pt x="1468412" y="1775058"/>
                  </a:lnTo>
                  <a:lnTo>
                    <a:pt x="1544880" y="1834490"/>
                  </a:lnTo>
                  <a:lnTo>
                    <a:pt x="1621349" y="1891527"/>
                  </a:lnTo>
                  <a:lnTo>
                    <a:pt x="1697817" y="1946264"/>
                  </a:lnTo>
                  <a:lnTo>
                    <a:pt x="1774286" y="1998795"/>
                  </a:lnTo>
                  <a:lnTo>
                    <a:pt x="1850754" y="2049208"/>
                  </a:lnTo>
                  <a:lnTo>
                    <a:pt x="1927222" y="2097589"/>
                  </a:lnTo>
                  <a:lnTo>
                    <a:pt x="2003691" y="2144020"/>
                  </a:lnTo>
                  <a:lnTo>
                    <a:pt x="2080159" y="2188579"/>
                  </a:lnTo>
                  <a:lnTo>
                    <a:pt x="2156628" y="2231342"/>
                  </a:lnTo>
                  <a:lnTo>
                    <a:pt x="2233096" y="2272381"/>
                  </a:lnTo>
                  <a:lnTo>
                    <a:pt x="2309565" y="2311766"/>
                  </a:lnTo>
                  <a:lnTo>
                    <a:pt x="2386033" y="2349563"/>
                  </a:lnTo>
                  <a:lnTo>
                    <a:pt x="2462501" y="2385836"/>
                  </a:lnTo>
                  <a:lnTo>
                    <a:pt x="2538970" y="2420648"/>
                  </a:lnTo>
                  <a:lnTo>
                    <a:pt x="2615438" y="2454056"/>
                  </a:lnTo>
                  <a:lnTo>
                    <a:pt x="2691907" y="2471150"/>
                  </a:lnTo>
                  <a:lnTo>
                    <a:pt x="2768375" y="2457001"/>
                  </a:lnTo>
                  <a:lnTo>
                    <a:pt x="2844844" y="2442595"/>
                  </a:lnTo>
                  <a:lnTo>
                    <a:pt x="2921312" y="2427927"/>
                  </a:lnTo>
                  <a:lnTo>
                    <a:pt x="2997780" y="2412992"/>
                  </a:lnTo>
                  <a:lnTo>
                    <a:pt x="3074249" y="2397786"/>
                  </a:lnTo>
                  <a:lnTo>
                    <a:pt x="3150717" y="2382303"/>
                  </a:lnTo>
                  <a:lnTo>
                    <a:pt x="3227186" y="2366538"/>
                  </a:lnTo>
                  <a:lnTo>
                    <a:pt x="3303654" y="2350487"/>
                  </a:lnTo>
                  <a:lnTo>
                    <a:pt x="3380123" y="2334145"/>
                  </a:lnTo>
                  <a:lnTo>
                    <a:pt x="3456591" y="2317505"/>
                  </a:lnTo>
                  <a:lnTo>
                    <a:pt x="3533059" y="2300563"/>
                  </a:lnTo>
                  <a:lnTo>
                    <a:pt x="3609528" y="2283312"/>
                  </a:lnTo>
                  <a:lnTo>
                    <a:pt x="3685996" y="2265748"/>
                  </a:lnTo>
                  <a:lnTo>
                    <a:pt x="3762465" y="2247865"/>
                  </a:lnTo>
                  <a:lnTo>
                    <a:pt x="3838933" y="2229656"/>
                  </a:lnTo>
                  <a:lnTo>
                    <a:pt x="3915402" y="2211117"/>
                  </a:lnTo>
                  <a:lnTo>
                    <a:pt x="3991870" y="2192240"/>
                  </a:lnTo>
                  <a:lnTo>
                    <a:pt x="4068339" y="2173021"/>
                  </a:lnTo>
                  <a:lnTo>
                    <a:pt x="4144807" y="2153451"/>
                  </a:lnTo>
                  <a:lnTo>
                    <a:pt x="4221275" y="2133526"/>
                  </a:lnTo>
                  <a:lnTo>
                    <a:pt x="4297744" y="2113239"/>
                  </a:lnTo>
                  <a:lnTo>
                    <a:pt x="4374212" y="2092583"/>
                  </a:lnTo>
                  <a:lnTo>
                    <a:pt x="4450681" y="2071552"/>
                  </a:lnTo>
                  <a:lnTo>
                    <a:pt x="4527149" y="2050138"/>
                  </a:lnTo>
                  <a:lnTo>
                    <a:pt x="4603618" y="2028335"/>
                  </a:lnTo>
                  <a:lnTo>
                    <a:pt x="4680086" y="2006135"/>
                  </a:lnTo>
                  <a:lnTo>
                    <a:pt x="4756554" y="1983532"/>
                  </a:lnTo>
                  <a:lnTo>
                    <a:pt x="4833023" y="1960518"/>
                  </a:lnTo>
                  <a:lnTo>
                    <a:pt x="4909491" y="1937085"/>
                  </a:lnTo>
                  <a:lnTo>
                    <a:pt x="4985960" y="1913227"/>
                  </a:lnTo>
                  <a:lnTo>
                    <a:pt x="5062428" y="1888934"/>
                  </a:lnTo>
                  <a:lnTo>
                    <a:pt x="5138897" y="1864200"/>
                  </a:lnTo>
                  <a:lnTo>
                    <a:pt x="5215365" y="1839017"/>
                  </a:lnTo>
                  <a:lnTo>
                    <a:pt x="5291833" y="1813375"/>
                  </a:lnTo>
                  <a:lnTo>
                    <a:pt x="5368302" y="1787268"/>
                  </a:lnTo>
                  <a:lnTo>
                    <a:pt x="5444770" y="1760685"/>
                  </a:lnTo>
                  <a:lnTo>
                    <a:pt x="5521239" y="1733620"/>
                  </a:lnTo>
                  <a:lnTo>
                    <a:pt x="5597707" y="1706062"/>
                  </a:lnTo>
                  <a:lnTo>
                    <a:pt x="5674176" y="1678003"/>
                  </a:lnTo>
                  <a:lnTo>
                    <a:pt x="5750644" y="1649435"/>
                  </a:lnTo>
                  <a:lnTo>
                    <a:pt x="5827112" y="1620346"/>
                  </a:lnTo>
                  <a:lnTo>
                    <a:pt x="5903581" y="1590729"/>
                  </a:lnTo>
                  <a:lnTo>
                    <a:pt x="5980049" y="1560574"/>
                  </a:lnTo>
                  <a:lnTo>
                    <a:pt x="6056518" y="1529870"/>
                  </a:lnTo>
                  <a:lnTo>
                    <a:pt x="6132986" y="1498608"/>
                  </a:lnTo>
                  <a:lnTo>
                    <a:pt x="6209455" y="1466778"/>
                  </a:lnTo>
                  <a:lnTo>
                    <a:pt x="6285923" y="1434369"/>
                  </a:lnTo>
                  <a:lnTo>
                    <a:pt x="6362392" y="1401371"/>
                  </a:lnTo>
                  <a:lnTo>
                    <a:pt x="6438860" y="1367773"/>
                  </a:lnTo>
                  <a:lnTo>
                    <a:pt x="6515328" y="1333564"/>
                  </a:lnTo>
                  <a:lnTo>
                    <a:pt x="6591797" y="129873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15645" y="4694216"/>
              <a:ext cx="7260303" cy="670745"/>
            </a:xfrm>
            <a:custGeom>
              <a:avLst/>
              <a:pathLst>
                <a:path w="7260303" h="670745">
                  <a:moveTo>
                    <a:pt x="7260303" y="670745"/>
                  </a:moveTo>
                  <a:lnTo>
                    <a:pt x="7183835" y="666812"/>
                  </a:lnTo>
                  <a:lnTo>
                    <a:pt x="7107366" y="662715"/>
                  </a:lnTo>
                  <a:lnTo>
                    <a:pt x="7030898" y="658445"/>
                  </a:lnTo>
                  <a:lnTo>
                    <a:pt x="6954429" y="653996"/>
                  </a:lnTo>
                  <a:lnTo>
                    <a:pt x="6877961" y="649361"/>
                  </a:lnTo>
                  <a:lnTo>
                    <a:pt x="6801492" y="644530"/>
                  </a:lnTo>
                  <a:lnTo>
                    <a:pt x="6725024" y="639497"/>
                  </a:lnTo>
                  <a:lnTo>
                    <a:pt x="6648556" y="634252"/>
                  </a:lnTo>
                  <a:lnTo>
                    <a:pt x="6572087" y="628787"/>
                  </a:lnTo>
                  <a:lnTo>
                    <a:pt x="6495619" y="623092"/>
                  </a:lnTo>
                  <a:lnTo>
                    <a:pt x="6419150" y="617159"/>
                  </a:lnTo>
                  <a:lnTo>
                    <a:pt x="6342682" y="610976"/>
                  </a:lnTo>
                  <a:lnTo>
                    <a:pt x="6266213" y="604533"/>
                  </a:lnTo>
                  <a:lnTo>
                    <a:pt x="6189745" y="597819"/>
                  </a:lnTo>
                  <a:lnTo>
                    <a:pt x="6113277" y="590824"/>
                  </a:lnTo>
                  <a:lnTo>
                    <a:pt x="6036808" y="583535"/>
                  </a:lnTo>
                  <a:lnTo>
                    <a:pt x="5960340" y="575939"/>
                  </a:lnTo>
                  <a:lnTo>
                    <a:pt x="5883871" y="568025"/>
                  </a:lnTo>
                  <a:lnTo>
                    <a:pt x="5807403" y="559778"/>
                  </a:lnTo>
                  <a:lnTo>
                    <a:pt x="5730934" y="551185"/>
                  </a:lnTo>
                  <a:lnTo>
                    <a:pt x="5654466" y="542230"/>
                  </a:lnTo>
                  <a:lnTo>
                    <a:pt x="5577998" y="532900"/>
                  </a:lnTo>
                  <a:lnTo>
                    <a:pt x="5501529" y="523178"/>
                  </a:lnTo>
                  <a:lnTo>
                    <a:pt x="5425061" y="513047"/>
                  </a:lnTo>
                  <a:lnTo>
                    <a:pt x="5348592" y="502491"/>
                  </a:lnTo>
                  <a:lnTo>
                    <a:pt x="5272124" y="491491"/>
                  </a:lnTo>
                  <a:lnTo>
                    <a:pt x="5195655" y="480030"/>
                  </a:lnTo>
                  <a:lnTo>
                    <a:pt x="5119187" y="468087"/>
                  </a:lnTo>
                  <a:lnTo>
                    <a:pt x="5042719" y="455642"/>
                  </a:lnTo>
                  <a:lnTo>
                    <a:pt x="4966250" y="442674"/>
                  </a:lnTo>
                  <a:lnTo>
                    <a:pt x="4889782" y="429162"/>
                  </a:lnTo>
                  <a:lnTo>
                    <a:pt x="4813313" y="415083"/>
                  </a:lnTo>
                  <a:lnTo>
                    <a:pt x="4736845" y="400412"/>
                  </a:lnTo>
                  <a:lnTo>
                    <a:pt x="4660376" y="385124"/>
                  </a:lnTo>
                  <a:lnTo>
                    <a:pt x="4583908" y="369195"/>
                  </a:lnTo>
                  <a:lnTo>
                    <a:pt x="4507439" y="352596"/>
                  </a:lnTo>
                  <a:lnTo>
                    <a:pt x="4430971" y="335300"/>
                  </a:lnTo>
                  <a:lnTo>
                    <a:pt x="4354503" y="317278"/>
                  </a:lnTo>
                  <a:lnTo>
                    <a:pt x="4278034" y="298499"/>
                  </a:lnTo>
                  <a:lnTo>
                    <a:pt x="4201566" y="278931"/>
                  </a:lnTo>
                  <a:lnTo>
                    <a:pt x="4125097" y="258541"/>
                  </a:lnTo>
                  <a:lnTo>
                    <a:pt x="4048629" y="237294"/>
                  </a:lnTo>
                  <a:lnTo>
                    <a:pt x="3972160" y="215155"/>
                  </a:lnTo>
                  <a:lnTo>
                    <a:pt x="3895692" y="192087"/>
                  </a:lnTo>
                  <a:lnTo>
                    <a:pt x="3819224" y="168049"/>
                  </a:lnTo>
                  <a:lnTo>
                    <a:pt x="3742755" y="143001"/>
                  </a:lnTo>
                  <a:lnTo>
                    <a:pt x="3666287" y="116902"/>
                  </a:lnTo>
                  <a:lnTo>
                    <a:pt x="3589818" y="89706"/>
                  </a:lnTo>
                  <a:lnTo>
                    <a:pt x="3513350" y="61367"/>
                  </a:lnTo>
                  <a:lnTo>
                    <a:pt x="3436881" y="31839"/>
                  </a:lnTo>
                  <a:lnTo>
                    <a:pt x="3360413" y="1070"/>
                  </a:lnTo>
                  <a:lnTo>
                    <a:pt x="3283945" y="0"/>
                  </a:lnTo>
                  <a:lnTo>
                    <a:pt x="3207476" y="13648"/>
                  </a:lnTo>
                  <a:lnTo>
                    <a:pt x="3131008" y="27052"/>
                  </a:lnTo>
                  <a:lnTo>
                    <a:pt x="3054539" y="40218"/>
                  </a:lnTo>
                  <a:lnTo>
                    <a:pt x="2978071" y="53148"/>
                  </a:lnTo>
                  <a:lnTo>
                    <a:pt x="2901602" y="65847"/>
                  </a:lnTo>
                  <a:lnTo>
                    <a:pt x="2825134" y="78319"/>
                  </a:lnTo>
                  <a:lnTo>
                    <a:pt x="2748666" y="90569"/>
                  </a:lnTo>
                  <a:lnTo>
                    <a:pt x="2672197" y="102600"/>
                  </a:lnTo>
                  <a:lnTo>
                    <a:pt x="2595729" y="114417"/>
                  </a:lnTo>
                  <a:lnTo>
                    <a:pt x="2519260" y="126022"/>
                  </a:lnTo>
                  <a:lnTo>
                    <a:pt x="2442792" y="137420"/>
                  </a:lnTo>
                  <a:lnTo>
                    <a:pt x="2366323" y="148614"/>
                  </a:lnTo>
                  <a:lnTo>
                    <a:pt x="2289855" y="159609"/>
                  </a:lnTo>
                  <a:lnTo>
                    <a:pt x="2213386" y="170407"/>
                  </a:lnTo>
                  <a:lnTo>
                    <a:pt x="2136918" y="181013"/>
                  </a:lnTo>
                  <a:lnTo>
                    <a:pt x="2060450" y="191429"/>
                  </a:lnTo>
                  <a:lnTo>
                    <a:pt x="1983981" y="201659"/>
                  </a:lnTo>
                  <a:lnTo>
                    <a:pt x="1907513" y="211707"/>
                  </a:lnTo>
                  <a:lnTo>
                    <a:pt x="1831044" y="221575"/>
                  </a:lnTo>
                  <a:lnTo>
                    <a:pt x="1754576" y="231266"/>
                  </a:lnTo>
                  <a:lnTo>
                    <a:pt x="1678107" y="240785"/>
                  </a:lnTo>
                  <a:lnTo>
                    <a:pt x="1601639" y="250134"/>
                  </a:lnTo>
                  <a:lnTo>
                    <a:pt x="1525171" y="259316"/>
                  </a:lnTo>
                  <a:lnTo>
                    <a:pt x="1448702" y="268334"/>
                  </a:lnTo>
                  <a:lnTo>
                    <a:pt x="1372234" y="277191"/>
                  </a:lnTo>
                  <a:lnTo>
                    <a:pt x="1295765" y="285890"/>
                  </a:lnTo>
                  <a:lnTo>
                    <a:pt x="1219297" y="294433"/>
                  </a:lnTo>
                  <a:lnTo>
                    <a:pt x="1142828" y="302824"/>
                  </a:lnTo>
                  <a:lnTo>
                    <a:pt x="1066360" y="311065"/>
                  </a:lnTo>
                  <a:lnTo>
                    <a:pt x="989892" y="319159"/>
                  </a:lnTo>
                  <a:lnTo>
                    <a:pt x="913423" y="327109"/>
                  </a:lnTo>
                  <a:lnTo>
                    <a:pt x="836955" y="334916"/>
                  </a:lnTo>
                  <a:lnTo>
                    <a:pt x="760486" y="342584"/>
                  </a:lnTo>
                  <a:lnTo>
                    <a:pt x="684018" y="350115"/>
                  </a:lnTo>
                  <a:lnTo>
                    <a:pt x="607549" y="357512"/>
                  </a:lnTo>
                  <a:lnTo>
                    <a:pt x="531081" y="364777"/>
                  </a:lnTo>
                  <a:lnTo>
                    <a:pt x="454613" y="371911"/>
                  </a:lnTo>
                  <a:lnTo>
                    <a:pt x="378144" y="378919"/>
                  </a:lnTo>
                  <a:lnTo>
                    <a:pt x="301676" y="385801"/>
                  </a:lnTo>
                  <a:lnTo>
                    <a:pt x="225207" y="392561"/>
                  </a:lnTo>
                  <a:lnTo>
                    <a:pt x="148739" y="399199"/>
                  </a:lnTo>
                  <a:lnTo>
                    <a:pt x="72270" y="405720"/>
                  </a:lnTo>
                  <a:lnTo>
                    <a:pt x="0" y="41177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915645" y="4177382"/>
              <a:ext cx="7260303" cy="853861"/>
            </a:xfrm>
            <a:custGeom>
              <a:avLst/>
              <a:pathLst>
                <a:path w="7260303" h="853861">
                  <a:moveTo>
                    <a:pt x="0" y="0"/>
                  </a:moveTo>
                  <a:lnTo>
                    <a:pt x="72270" y="13931"/>
                  </a:lnTo>
                  <a:lnTo>
                    <a:pt x="148739" y="28501"/>
                  </a:lnTo>
                  <a:lnTo>
                    <a:pt x="225207" y="42904"/>
                  </a:lnTo>
                  <a:lnTo>
                    <a:pt x="301676" y="57142"/>
                  </a:lnTo>
                  <a:lnTo>
                    <a:pt x="378144" y="71216"/>
                  </a:lnTo>
                  <a:lnTo>
                    <a:pt x="454613" y="85128"/>
                  </a:lnTo>
                  <a:lnTo>
                    <a:pt x="531081" y="98880"/>
                  </a:lnTo>
                  <a:lnTo>
                    <a:pt x="607549" y="112474"/>
                  </a:lnTo>
                  <a:lnTo>
                    <a:pt x="684018" y="125912"/>
                  </a:lnTo>
                  <a:lnTo>
                    <a:pt x="760486" y="139195"/>
                  </a:lnTo>
                  <a:lnTo>
                    <a:pt x="836955" y="152325"/>
                  </a:lnTo>
                  <a:lnTo>
                    <a:pt x="913423" y="165305"/>
                  </a:lnTo>
                  <a:lnTo>
                    <a:pt x="989892" y="178135"/>
                  </a:lnTo>
                  <a:lnTo>
                    <a:pt x="1066360" y="190818"/>
                  </a:lnTo>
                  <a:lnTo>
                    <a:pt x="1142828" y="203354"/>
                  </a:lnTo>
                  <a:lnTo>
                    <a:pt x="1219297" y="215747"/>
                  </a:lnTo>
                  <a:lnTo>
                    <a:pt x="1295765" y="227997"/>
                  </a:lnTo>
                  <a:lnTo>
                    <a:pt x="1372234" y="240107"/>
                  </a:lnTo>
                  <a:lnTo>
                    <a:pt x="1448702" y="252077"/>
                  </a:lnTo>
                  <a:lnTo>
                    <a:pt x="1525171" y="263910"/>
                  </a:lnTo>
                  <a:lnTo>
                    <a:pt x="1601639" y="275606"/>
                  </a:lnTo>
                  <a:lnTo>
                    <a:pt x="1678107" y="287168"/>
                  </a:lnTo>
                  <a:lnTo>
                    <a:pt x="1754576" y="298597"/>
                  </a:lnTo>
                  <a:lnTo>
                    <a:pt x="1831044" y="309895"/>
                  </a:lnTo>
                  <a:lnTo>
                    <a:pt x="1907513" y="321063"/>
                  </a:lnTo>
                  <a:lnTo>
                    <a:pt x="1983981" y="332102"/>
                  </a:lnTo>
                  <a:lnTo>
                    <a:pt x="2060450" y="343014"/>
                  </a:lnTo>
                  <a:lnTo>
                    <a:pt x="2136918" y="353801"/>
                  </a:lnTo>
                  <a:lnTo>
                    <a:pt x="2213386" y="364464"/>
                  </a:lnTo>
                  <a:lnTo>
                    <a:pt x="2289855" y="375005"/>
                  </a:lnTo>
                  <a:lnTo>
                    <a:pt x="2366323" y="385424"/>
                  </a:lnTo>
                  <a:lnTo>
                    <a:pt x="2442792" y="395723"/>
                  </a:lnTo>
                  <a:lnTo>
                    <a:pt x="2519260" y="405904"/>
                  </a:lnTo>
                  <a:lnTo>
                    <a:pt x="2595729" y="415968"/>
                  </a:lnTo>
                  <a:lnTo>
                    <a:pt x="2672197" y="425916"/>
                  </a:lnTo>
                  <a:lnTo>
                    <a:pt x="2748666" y="435750"/>
                  </a:lnTo>
                  <a:lnTo>
                    <a:pt x="2825134" y="445471"/>
                  </a:lnTo>
                  <a:lnTo>
                    <a:pt x="2901602" y="455080"/>
                  </a:lnTo>
                  <a:lnTo>
                    <a:pt x="2978071" y="464578"/>
                  </a:lnTo>
                  <a:lnTo>
                    <a:pt x="3054539" y="473967"/>
                  </a:lnTo>
                  <a:lnTo>
                    <a:pt x="3131008" y="483249"/>
                  </a:lnTo>
                  <a:lnTo>
                    <a:pt x="3207476" y="492423"/>
                  </a:lnTo>
                  <a:lnTo>
                    <a:pt x="3283945" y="501492"/>
                  </a:lnTo>
                  <a:lnTo>
                    <a:pt x="3360413" y="510457"/>
                  </a:lnTo>
                  <a:lnTo>
                    <a:pt x="3436881" y="519319"/>
                  </a:lnTo>
                  <a:lnTo>
                    <a:pt x="3513350" y="528079"/>
                  </a:lnTo>
                  <a:lnTo>
                    <a:pt x="3589818" y="536738"/>
                  </a:lnTo>
                  <a:lnTo>
                    <a:pt x="3666287" y="545297"/>
                  </a:lnTo>
                  <a:lnTo>
                    <a:pt x="3742755" y="553759"/>
                  </a:lnTo>
                  <a:lnTo>
                    <a:pt x="3819224" y="562123"/>
                  </a:lnTo>
                  <a:lnTo>
                    <a:pt x="3895692" y="570390"/>
                  </a:lnTo>
                  <a:lnTo>
                    <a:pt x="3972160" y="578563"/>
                  </a:lnTo>
                  <a:lnTo>
                    <a:pt x="4048629" y="586642"/>
                  </a:lnTo>
                  <a:lnTo>
                    <a:pt x="4125097" y="594627"/>
                  </a:lnTo>
                  <a:lnTo>
                    <a:pt x="4201566" y="602521"/>
                  </a:lnTo>
                  <a:lnTo>
                    <a:pt x="4278034" y="610325"/>
                  </a:lnTo>
                  <a:lnTo>
                    <a:pt x="4354503" y="618038"/>
                  </a:lnTo>
                  <a:lnTo>
                    <a:pt x="4430971" y="625663"/>
                  </a:lnTo>
                  <a:lnTo>
                    <a:pt x="4507439" y="633200"/>
                  </a:lnTo>
                  <a:lnTo>
                    <a:pt x="4583908" y="640651"/>
                  </a:lnTo>
                  <a:lnTo>
                    <a:pt x="4660376" y="648015"/>
                  </a:lnTo>
                  <a:lnTo>
                    <a:pt x="4736845" y="655295"/>
                  </a:lnTo>
                  <a:lnTo>
                    <a:pt x="4813313" y="662492"/>
                  </a:lnTo>
                  <a:lnTo>
                    <a:pt x="4889782" y="669606"/>
                  </a:lnTo>
                  <a:lnTo>
                    <a:pt x="4966250" y="676638"/>
                  </a:lnTo>
                  <a:lnTo>
                    <a:pt x="5042719" y="683589"/>
                  </a:lnTo>
                  <a:lnTo>
                    <a:pt x="5119187" y="690460"/>
                  </a:lnTo>
                  <a:lnTo>
                    <a:pt x="5195655" y="697252"/>
                  </a:lnTo>
                  <a:lnTo>
                    <a:pt x="5272124" y="703966"/>
                  </a:lnTo>
                  <a:lnTo>
                    <a:pt x="5348592" y="710603"/>
                  </a:lnTo>
                  <a:lnTo>
                    <a:pt x="5425061" y="717163"/>
                  </a:lnTo>
                  <a:lnTo>
                    <a:pt x="5501529" y="723648"/>
                  </a:lnTo>
                  <a:lnTo>
                    <a:pt x="5577998" y="730059"/>
                  </a:lnTo>
                  <a:lnTo>
                    <a:pt x="5654466" y="736396"/>
                  </a:lnTo>
                  <a:lnTo>
                    <a:pt x="5730934" y="742660"/>
                  </a:lnTo>
                  <a:lnTo>
                    <a:pt x="5807403" y="748852"/>
                  </a:lnTo>
                  <a:lnTo>
                    <a:pt x="5883871" y="754972"/>
                  </a:lnTo>
                  <a:lnTo>
                    <a:pt x="5960340" y="761023"/>
                  </a:lnTo>
                  <a:lnTo>
                    <a:pt x="6036808" y="767004"/>
                  </a:lnTo>
                  <a:lnTo>
                    <a:pt x="6113277" y="772916"/>
                  </a:lnTo>
                  <a:lnTo>
                    <a:pt x="6189745" y="778760"/>
                  </a:lnTo>
                  <a:lnTo>
                    <a:pt x="6266213" y="784537"/>
                  </a:lnTo>
                  <a:lnTo>
                    <a:pt x="6342682" y="790247"/>
                  </a:lnTo>
                  <a:lnTo>
                    <a:pt x="6419150" y="795892"/>
                  </a:lnTo>
                  <a:lnTo>
                    <a:pt x="6495619" y="801472"/>
                  </a:lnTo>
                  <a:lnTo>
                    <a:pt x="6572087" y="806987"/>
                  </a:lnTo>
                  <a:lnTo>
                    <a:pt x="6648556" y="812440"/>
                  </a:lnTo>
                  <a:lnTo>
                    <a:pt x="6725024" y="817829"/>
                  </a:lnTo>
                  <a:lnTo>
                    <a:pt x="6801492" y="823157"/>
                  </a:lnTo>
                  <a:lnTo>
                    <a:pt x="6877961" y="828423"/>
                  </a:lnTo>
                  <a:lnTo>
                    <a:pt x="6954429" y="833629"/>
                  </a:lnTo>
                  <a:lnTo>
                    <a:pt x="7030898" y="838775"/>
                  </a:lnTo>
                  <a:lnTo>
                    <a:pt x="7107366" y="843862"/>
                  </a:lnTo>
                  <a:lnTo>
                    <a:pt x="7183835" y="848890"/>
                  </a:lnTo>
                  <a:lnTo>
                    <a:pt x="7260303" y="853861"/>
                  </a:lnTo>
                </a:path>
              </a:pathLst>
            </a:custGeom>
            <a:ln w="27101" cap="flat">
              <a:solidFill>
                <a:srgbClr val="FF8C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3550" cap="flat">
              <a:solidFill>
                <a:srgbClr val="7F7F7F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4250960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666666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/>
          </p:txBody>
        </p:sp>
        <p:sp>
          <p:nvSpPr>
            <p:cNvPr id="27" name="tx27"/>
            <p:cNvSpPr/>
            <p:nvPr/>
          </p:nvSpPr>
          <p:spPr>
            <a:xfrm>
              <a:off x="756929" y="5407599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28" name="tx28"/>
            <p:cNvSpPr/>
            <p:nvPr/>
          </p:nvSpPr>
          <p:spPr>
            <a:xfrm>
              <a:off x="756929" y="4633931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29" name="tx29"/>
            <p:cNvSpPr/>
            <p:nvPr/>
          </p:nvSpPr>
          <p:spPr>
            <a:xfrm>
              <a:off x="756929" y="386026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756929" y="3086593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756929" y="2312925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2475630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0.8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4221672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1.0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5967715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1.2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7713757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1.4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3690153" y="5870717"/>
              <a:ext cx="2133569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CKD-EPI Cr-Cys / CG ratio</a:t>
              </a:r>
            </a:p>
          </p:txBody>
        </p:sp>
        <p:sp>
          <p:nvSpPr>
            <p:cNvPr id="37" name="tx37"/>
            <p:cNvSpPr/>
            <p:nvPr/>
          </p:nvSpPr>
          <p:spPr>
            <a:xfrm rot="-5400000">
              <a:off x="-37527" y="3847460"/>
              <a:ext cx="129415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subHR (95% CI)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915645" y="1977589"/>
              <a:ext cx="5556900" cy="109362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subHR = 0.88 (95% CI 0.63-1.23), p = 0.444   (per 0.1-unit increase in eGFR ratio)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915645" y="1688767"/>
              <a:ext cx="3923598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Immune-related AE &amp; Other (Carboplatin)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2026-09-14T15:05:05Z</dcterms:modified>
  <cp:category/>
</cp:coreProperties>
</file>