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150291"/>
            </a:xfrm>
            <a:custGeom>
              <a:avLst/>
              <a:pathLst>
                <a:path w="7260303" h="3150291">
                  <a:moveTo>
                    <a:pt x="594368" y="0"/>
                  </a:moveTo>
                  <a:lnTo>
                    <a:pt x="607549" y="22718"/>
                  </a:lnTo>
                  <a:lnTo>
                    <a:pt x="684018" y="149342"/>
                  </a:lnTo>
                  <a:lnTo>
                    <a:pt x="760486" y="270998"/>
                  </a:lnTo>
                  <a:lnTo>
                    <a:pt x="836955" y="387879"/>
                  </a:lnTo>
                  <a:lnTo>
                    <a:pt x="913423" y="500173"/>
                  </a:lnTo>
                  <a:lnTo>
                    <a:pt x="989892" y="608061"/>
                  </a:lnTo>
                  <a:lnTo>
                    <a:pt x="1066360" y="711715"/>
                  </a:lnTo>
                  <a:lnTo>
                    <a:pt x="1142828" y="811301"/>
                  </a:lnTo>
                  <a:lnTo>
                    <a:pt x="1219297" y="906979"/>
                  </a:lnTo>
                  <a:lnTo>
                    <a:pt x="1295765" y="998903"/>
                  </a:lnTo>
                  <a:lnTo>
                    <a:pt x="1372234" y="1087219"/>
                  </a:lnTo>
                  <a:lnTo>
                    <a:pt x="1448702" y="1172069"/>
                  </a:lnTo>
                  <a:lnTo>
                    <a:pt x="1525171" y="1253590"/>
                  </a:lnTo>
                  <a:lnTo>
                    <a:pt x="1601639" y="1331911"/>
                  </a:lnTo>
                  <a:lnTo>
                    <a:pt x="1678107" y="1407159"/>
                  </a:lnTo>
                  <a:lnTo>
                    <a:pt x="1754576" y="1479454"/>
                  </a:lnTo>
                  <a:lnTo>
                    <a:pt x="1831044" y="1548912"/>
                  </a:lnTo>
                  <a:lnTo>
                    <a:pt x="1907513" y="1615644"/>
                  </a:lnTo>
                  <a:lnTo>
                    <a:pt x="1983981" y="1679758"/>
                  </a:lnTo>
                  <a:lnTo>
                    <a:pt x="2060450" y="1741355"/>
                  </a:lnTo>
                  <a:lnTo>
                    <a:pt x="2136918" y="1800535"/>
                  </a:lnTo>
                  <a:lnTo>
                    <a:pt x="2213386" y="1857393"/>
                  </a:lnTo>
                  <a:lnTo>
                    <a:pt x="2289855" y="1912020"/>
                  </a:lnTo>
                  <a:lnTo>
                    <a:pt x="2366323" y="1964503"/>
                  </a:lnTo>
                  <a:lnTo>
                    <a:pt x="2442792" y="2014926"/>
                  </a:lnTo>
                  <a:lnTo>
                    <a:pt x="2519260" y="2063370"/>
                  </a:lnTo>
                  <a:lnTo>
                    <a:pt x="2595729" y="2109914"/>
                  </a:lnTo>
                  <a:lnTo>
                    <a:pt x="2672197" y="2154631"/>
                  </a:lnTo>
                  <a:lnTo>
                    <a:pt x="2748666" y="2197593"/>
                  </a:lnTo>
                  <a:lnTo>
                    <a:pt x="2825134" y="2238869"/>
                  </a:lnTo>
                  <a:lnTo>
                    <a:pt x="2901602" y="2278525"/>
                  </a:lnTo>
                  <a:lnTo>
                    <a:pt x="2978071" y="2316626"/>
                  </a:lnTo>
                  <a:lnTo>
                    <a:pt x="3054539" y="2353231"/>
                  </a:lnTo>
                  <a:lnTo>
                    <a:pt x="3131008" y="2388399"/>
                  </a:lnTo>
                  <a:lnTo>
                    <a:pt x="3207476" y="2422187"/>
                  </a:lnTo>
                  <a:lnTo>
                    <a:pt x="3283945" y="2454650"/>
                  </a:lnTo>
                  <a:lnTo>
                    <a:pt x="3360413" y="2474233"/>
                  </a:lnTo>
                  <a:lnTo>
                    <a:pt x="3436881" y="2469628"/>
                  </a:lnTo>
                  <a:lnTo>
                    <a:pt x="3513350" y="2464994"/>
                  </a:lnTo>
                  <a:lnTo>
                    <a:pt x="3589818" y="2460334"/>
                  </a:lnTo>
                  <a:lnTo>
                    <a:pt x="3666287" y="2455646"/>
                  </a:lnTo>
                  <a:lnTo>
                    <a:pt x="3742755" y="2450929"/>
                  </a:lnTo>
                  <a:lnTo>
                    <a:pt x="3819224" y="2446185"/>
                  </a:lnTo>
                  <a:lnTo>
                    <a:pt x="3895692" y="2441413"/>
                  </a:lnTo>
                  <a:lnTo>
                    <a:pt x="3972160" y="2436612"/>
                  </a:lnTo>
                  <a:lnTo>
                    <a:pt x="4048629" y="2431783"/>
                  </a:lnTo>
                  <a:lnTo>
                    <a:pt x="4125097" y="2426925"/>
                  </a:lnTo>
                  <a:lnTo>
                    <a:pt x="4201566" y="2422038"/>
                  </a:lnTo>
                  <a:lnTo>
                    <a:pt x="4278034" y="2417122"/>
                  </a:lnTo>
                  <a:lnTo>
                    <a:pt x="4354503" y="2412177"/>
                  </a:lnTo>
                  <a:lnTo>
                    <a:pt x="4430971" y="2407203"/>
                  </a:lnTo>
                  <a:lnTo>
                    <a:pt x="4507439" y="2402199"/>
                  </a:lnTo>
                  <a:lnTo>
                    <a:pt x="4583908" y="2397165"/>
                  </a:lnTo>
                  <a:lnTo>
                    <a:pt x="4660376" y="2392101"/>
                  </a:lnTo>
                  <a:lnTo>
                    <a:pt x="4736845" y="2387008"/>
                  </a:lnTo>
                  <a:lnTo>
                    <a:pt x="4813313" y="2381884"/>
                  </a:lnTo>
                  <a:lnTo>
                    <a:pt x="4889782" y="2376729"/>
                  </a:lnTo>
                  <a:lnTo>
                    <a:pt x="4966250" y="2371544"/>
                  </a:lnTo>
                  <a:lnTo>
                    <a:pt x="5042719" y="2366329"/>
                  </a:lnTo>
                  <a:lnTo>
                    <a:pt x="5119187" y="2361082"/>
                  </a:lnTo>
                  <a:lnTo>
                    <a:pt x="5195655" y="2355804"/>
                  </a:lnTo>
                  <a:lnTo>
                    <a:pt x="5272124" y="2350494"/>
                  </a:lnTo>
                  <a:lnTo>
                    <a:pt x="5348592" y="2345153"/>
                  </a:lnTo>
                  <a:lnTo>
                    <a:pt x="5425061" y="2339781"/>
                  </a:lnTo>
                  <a:lnTo>
                    <a:pt x="5501529" y="2334376"/>
                  </a:lnTo>
                  <a:lnTo>
                    <a:pt x="5577998" y="2328939"/>
                  </a:lnTo>
                  <a:lnTo>
                    <a:pt x="5654466" y="2323471"/>
                  </a:lnTo>
                  <a:lnTo>
                    <a:pt x="5730934" y="2317969"/>
                  </a:lnTo>
                  <a:lnTo>
                    <a:pt x="5807403" y="2312435"/>
                  </a:lnTo>
                  <a:lnTo>
                    <a:pt x="5883871" y="2306868"/>
                  </a:lnTo>
                  <a:lnTo>
                    <a:pt x="5960340" y="2301268"/>
                  </a:lnTo>
                  <a:lnTo>
                    <a:pt x="6036808" y="2295634"/>
                  </a:lnTo>
                  <a:lnTo>
                    <a:pt x="6113277" y="2289967"/>
                  </a:lnTo>
                  <a:lnTo>
                    <a:pt x="6189745" y="2284267"/>
                  </a:lnTo>
                  <a:lnTo>
                    <a:pt x="6266213" y="2278532"/>
                  </a:lnTo>
                  <a:lnTo>
                    <a:pt x="6342682" y="2272764"/>
                  </a:lnTo>
                  <a:lnTo>
                    <a:pt x="6419150" y="2266961"/>
                  </a:lnTo>
                  <a:lnTo>
                    <a:pt x="6495619" y="2261124"/>
                  </a:lnTo>
                  <a:lnTo>
                    <a:pt x="6572087" y="2255252"/>
                  </a:lnTo>
                  <a:lnTo>
                    <a:pt x="6648556" y="2249345"/>
                  </a:lnTo>
                  <a:lnTo>
                    <a:pt x="6725024" y="2243403"/>
                  </a:lnTo>
                  <a:lnTo>
                    <a:pt x="6801492" y="2237426"/>
                  </a:lnTo>
                  <a:lnTo>
                    <a:pt x="6877961" y="2231414"/>
                  </a:lnTo>
                  <a:lnTo>
                    <a:pt x="6954429" y="2225365"/>
                  </a:lnTo>
                  <a:lnTo>
                    <a:pt x="7030898" y="2219281"/>
                  </a:lnTo>
                  <a:lnTo>
                    <a:pt x="7107366" y="2213160"/>
                  </a:lnTo>
                  <a:lnTo>
                    <a:pt x="7183835" y="2207003"/>
                  </a:lnTo>
                  <a:lnTo>
                    <a:pt x="7260303" y="2200810"/>
                  </a:lnTo>
                  <a:lnTo>
                    <a:pt x="7260303" y="3150291"/>
                  </a:lnTo>
                  <a:lnTo>
                    <a:pt x="7183835" y="3146243"/>
                  </a:lnTo>
                  <a:lnTo>
                    <a:pt x="7107366" y="3142029"/>
                  </a:lnTo>
                  <a:lnTo>
                    <a:pt x="7030898" y="3137643"/>
                  </a:lnTo>
                  <a:lnTo>
                    <a:pt x="6954429" y="3133078"/>
                  </a:lnTo>
                  <a:lnTo>
                    <a:pt x="6877961" y="3128327"/>
                  </a:lnTo>
                  <a:lnTo>
                    <a:pt x="6801492" y="3123381"/>
                  </a:lnTo>
                  <a:lnTo>
                    <a:pt x="6725024" y="3118233"/>
                  </a:lnTo>
                  <a:lnTo>
                    <a:pt x="6648556" y="3112875"/>
                  </a:lnTo>
                  <a:lnTo>
                    <a:pt x="6572087" y="3107299"/>
                  </a:lnTo>
                  <a:lnTo>
                    <a:pt x="6495619" y="3101494"/>
                  </a:lnTo>
                  <a:lnTo>
                    <a:pt x="6419150" y="3095452"/>
                  </a:lnTo>
                  <a:lnTo>
                    <a:pt x="6342682" y="3089164"/>
                  </a:lnTo>
                  <a:lnTo>
                    <a:pt x="6266213" y="3082619"/>
                  </a:lnTo>
                  <a:lnTo>
                    <a:pt x="6189745" y="3075806"/>
                  </a:lnTo>
                  <a:lnTo>
                    <a:pt x="6113277" y="3068715"/>
                  </a:lnTo>
                  <a:lnTo>
                    <a:pt x="6036808" y="3061335"/>
                  </a:lnTo>
                  <a:lnTo>
                    <a:pt x="5960340" y="3053653"/>
                  </a:lnTo>
                  <a:lnTo>
                    <a:pt x="5883871" y="3045657"/>
                  </a:lnTo>
                  <a:lnTo>
                    <a:pt x="5807403" y="3037335"/>
                  </a:lnTo>
                  <a:lnTo>
                    <a:pt x="5730934" y="3028672"/>
                  </a:lnTo>
                  <a:lnTo>
                    <a:pt x="5654466" y="3019656"/>
                  </a:lnTo>
                  <a:lnTo>
                    <a:pt x="5577998" y="3010272"/>
                  </a:lnTo>
                  <a:lnTo>
                    <a:pt x="5501529" y="3000504"/>
                  </a:lnTo>
                  <a:lnTo>
                    <a:pt x="5425061" y="2990338"/>
                  </a:lnTo>
                  <a:lnTo>
                    <a:pt x="5348592" y="2979756"/>
                  </a:lnTo>
                  <a:lnTo>
                    <a:pt x="5272124" y="2968742"/>
                  </a:lnTo>
                  <a:lnTo>
                    <a:pt x="5195655" y="2957278"/>
                  </a:lnTo>
                  <a:lnTo>
                    <a:pt x="5119187" y="2945346"/>
                  </a:lnTo>
                  <a:lnTo>
                    <a:pt x="5042719" y="2932926"/>
                  </a:lnTo>
                  <a:lnTo>
                    <a:pt x="4966250" y="2919999"/>
                  </a:lnTo>
                  <a:lnTo>
                    <a:pt x="4889782" y="2906544"/>
                  </a:lnTo>
                  <a:lnTo>
                    <a:pt x="4813313" y="2892540"/>
                  </a:lnTo>
                  <a:lnTo>
                    <a:pt x="4736845" y="2877963"/>
                  </a:lnTo>
                  <a:lnTo>
                    <a:pt x="4660376" y="2862791"/>
                  </a:lnTo>
                  <a:lnTo>
                    <a:pt x="4583908" y="2846999"/>
                  </a:lnTo>
                  <a:lnTo>
                    <a:pt x="4507439" y="2830563"/>
                  </a:lnTo>
                  <a:lnTo>
                    <a:pt x="4430971" y="2813455"/>
                  </a:lnTo>
                  <a:lnTo>
                    <a:pt x="4354503" y="2795648"/>
                  </a:lnTo>
                  <a:lnTo>
                    <a:pt x="4278034" y="2777114"/>
                  </a:lnTo>
                  <a:lnTo>
                    <a:pt x="4201566" y="2757823"/>
                  </a:lnTo>
                  <a:lnTo>
                    <a:pt x="4125097" y="2737744"/>
                  </a:lnTo>
                  <a:lnTo>
                    <a:pt x="4048629" y="2716844"/>
                  </a:lnTo>
                  <a:lnTo>
                    <a:pt x="3972160" y="2695091"/>
                  </a:lnTo>
                  <a:lnTo>
                    <a:pt x="3895692" y="2672450"/>
                  </a:lnTo>
                  <a:lnTo>
                    <a:pt x="3819224" y="2648884"/>
                  </a:lnTo>
                  <a:lnTo>
                    <a:pt x="3742755" y="2624355"/>
                  </a:lnTo>
                  <a:lnTo>
                    <a:pt x="3666287" y="2598824"/>
                  </a:lnTo>
                  <a:lnTo>
                    <a:pt x="3589818" y="2572251"/>
                  </a:lnTo>
                  <a:lnTo>
                    <a:pt x="3513350" y="2544592"/>
                  </a:lnTo>
                  <a:lnTo>
                    <a:pt x="3436881" y="2515803"/>
                  </a:lnTo>
                  <a:lnTo>
                    <a:pt x="3360413" y="2485838"/>
                  </a:lnTo>
                  <a:lnTo>
                    <a:pt x="3283945" y="2478812"/>
                  </a:lnTo>
                  <a:lnTo>
                    <a:pt x="3207476" y="2483363"/>
                  </a:lnTo>
                  <a:lnTo>
                    <a:pt x="3131008" y="2487888"/>
                  </a:lnTo>
                  <a:lnTo>
                    <a:pt x="3054539" y="2492386"/>
                  </a:lnTo>
                  <a:lnTo>
                    <a:pt x="2978071" y="2496857"/>
                  </a:lnTo>
                  <a:lnTo>
                    <a:pt x="2901602" y="2501302"/>
                  </a:lnTo>
                  <a:lnTo>
                    <a:pt x="2825134" y="2505720"/>
                  </a:lnTo>
                  <a:lnTo>
                    <a:pt x="2748666" y="2510113"/>
                  </a:lnTo>
                  <a:lnTo>
                    <a:pt x="2672197" y="2514480"/>
                  </a:lnTo>
                  <a:lnTo>
                    <a:pt x="2595729" y="2518820"/>
                  </a:lnTo>
                  <a:lnTo>
                    <a:pt x="2519260" y="2523136"/>
                  </a:lnTo>
                  <a:lnTo>
                    <a:pt x="2442792" y="2527425"/>
                  </a:lnTo>
                  <a:lnTo>
                    <a:pt x="2366323" y="2531690"/>
                  </a:lnTo>
                  <a:lnTo>
                    <a:pt x="2289855" y="2535929"/>
                  </a:lnTo>
                  <a:lnTo>
                    <a:pt x="2213386" y="2540143"/>
                  </a:lnTo>
                  <a:lnTo>
                    <a:pt x="2136918" y="2544332"/>
                  </a:lnTo>
                  <a:lnTo>
                    <a:pt x="2060450" y="2548497"/>
                  </a:lnTo>
                  <a:lnTo>
                    <a:pt x="1983981" y="2552636"/>
                  </a:lnTo>
                  <a:lnTo>
                    <a:pt x="1907513" y="2556752"/>
                  </a:lnTo>
                  <a:lnTo>
                    <a:pt x="1831044" y="2560843"/>
                  </a:lnTo>
                  <a:lnTo>
                    <a:pt x="1754576" y="2564910"/>
                  </a:lnTo>
                  <a:lnTo>
                    <a:pt x="1678107" y="2568953"/>
                  </a:lnTo>
                  <a:lnTo>
                    <a:pt x="1601639" y="2572972"/>
                  </a:lnTo>
                  <a:lnTo>
                    <a:pt x="1525171" y="2576967"/>
                  </a:lnTo>
                  <a:lnTo>
                    <a:pt x="1448702" y="2580939"/>
                  </a:lnTo>
                  <a:lnTo>
                    <a:pt x="1372234" y="2584887"/>
                  </a:lnTo>
                  <a:lnTo>
                    <a:pt x="1295765" y="2588812"/>
                  </a:lnTo>
                  <a:lnTo>
                    <a:pt x="1219297" y="2592714"/>
                  </a:lnTo>
                  <a:lnTo>
                    <a:pt x="1142828" y="2596593"/>
                  </a:lnTo>
                  <a:lnTo>
                    <a:pt x="1066360" y="2600448"/>
                  </a:lnTo>
                  <a:lnTo>
                    <a:pt x="989892" y="2604282"/>
                  </a:lnTo>
                  <a:lnTo>
                    <a:pt x="913423" y="2608092"/>
                  </a:lnTo>
                  <a:lnTo>
                    <a:pt x="836955" y="2611880"/>
                  </a:lnTo>
                  <a:lnTo>
                    <a:pt x="760486" y="2615645"/>
                  </a:lnTo>
                  <a:lnTo>
                    <a:pt x="684018" y="2619389"/>
                  </a:lnTo>
                  <a:lnTo>
                    <a:pt x="607549" y="2623110"/>
                  </a:lnTo>
                  <a:lnTo>
                    <a:pt x="531081" y="2626809"/>
                  </a:lnTo>
                  <a:lnTo>
                    <a:pt x="454613" y="2630486"/>
                  </a:lnTo>
                  <a:lnTo>
                    <a:pt x="378144" y="2634142"/>
                  </a:lnTo>
                  <a:lnTo>
                    <a:pt x="301676" y="2637776"/>
                  </a:lnTo>
                  <a:lnTo>
                    <a:pt x="225207" y="2641388"/>
                  </a:lnTo>
                  <a:lnTo>
                    <a:pt x="148739" y="2644980"/>
                  </a:lnTo>
                  <a:lnTo>
                    <a:pt x="72270" y="2648550"/>
                  </a:lnTo>
                  <a:lnTo>
                    <a:pt x="0" y="2651904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510013" y="2209169"/>
              <a:ext cx="6665934" cy="2474233"/>
            </a:xfrm>
            <a:custGeom>
              <a:avLst/>
              <a:pathLst>
                <a:path w="6665934" h="2474233">
                  <a:moveTo>
                    <a:pt x="0" y="0"/>
                  </a:moveTo>
                  <a:lnTo>
                    <a:pt x="13181" y="22718"/>
                  </a:lnTo>
                  <a:lnTo>
                    <a:pt x="89649" y="149342"/>
                  </a:lnTo>
                  <a:lnTo>
                    <a:pt x="166118" y="270998"/>
                  </a:lnTo>
                  <a:lnTo>
                    <a:pt x="242586" y="387879"/>
                  </a:lnTo>
                  <a:lnTo>
                    <a:pt x="319055" y="500173"/>
                  </a:lnTo>
                  <a:lnTo>
                    <a:pt x="395523" y="608061"/>
                  </a:lnTo>
                  <a:lnTo>
                    <a:pt x="471991" y="711715"/>
                  </a:lnTo>
                  <a:lnTo>
                    <a:pt x="548460" y="811301"/>
                  </a:lnTo>
                  <a:lnTo>
                    <a:pt x="624928" y="906979"/>
                  </a:lnTo>
                  <a:lnTo>
                    <a:pt x="701397" y="998903"/>
                  </a:lnTo>
                  <a:lnTo>
                    <a:pt x="777865" y="1087219"/>
                  </a:lnTo>
                  <a:lnTo>
                    <a:pt x="854334" y="1172069"/>
                  </a:lnTo>
                  <a:lnTo>
                    <a:pt x="930802" y="1253590"/>
                  </a:lnTo>
                  <a:lnTo>
                    <a:pt x="1007270" y="1331911"/>
                  </a:lnTo>
                  <a:lnTo>
                    <a:pt x="1083739" y="1407159"/>
                  </a:lnTo>
                  <a:lnTo>
                    <a:pt x="1160207" y="1479454"/>
                  </a:lnTo>
                  <a:lnTo>
                    <a:pt x="1236676" y="1548912"/>
                  </a:lnTo>
                  <a:lnTo>
                    <a:pt x="1313144" y="1615644"/>
                  </a:lnTo>
                  <a:lnTo>
                    <a:pt x="1389613" y="1679758"/>
                  </a:lnTo>
                  <a:lnTo>
                    <a:pt x="1466081" y="1741355"/>
                  </a:lnTo>
                  <a:lnTo>
                    <a:pt x="1542549" y="1800535"/>
                  </a:lnTo>
                  <a:lnTo>
                    <a:pt x="1619018" y="1857393"/>
                  </a:lnTo>
                  <a:lnTo>
                    <a:pt x="1695486" y="1912020"/>
                  </a:lnTo>
                  <a:lnTo>
                    <a:pt x="1771955" y="1964503"/>
                  </a:lnTo>
                  <a:lnTo>
                    <a:pt x="1848423" y="2014926"/>
                  </a:lnTo>
                  <a:lnTo>
                    <a:pt x="1924892" y="2063370"/>
                  </a:lnTo>
                  <a:lnTo>
                    <a:pt x="2001360" y="2109914"/>
                  </a:lnTo>
                  <a:lnTo>
                    <a:pt x="2077828" y="2154631"/>
                  </a:lnTo>
                  <a:lnTo>
                    <a:pt x="2154297" y="2197593"/>
                  </a:lnTo>
                  <a:lnTo>
                    <a:pt x="2230765" y="2238869"/>
                  </a:lnTo>
                  <a:lnTo>
                    <a:pt x="2307234" y="2278525"/>
                  </a:lnTo>
                  <a:lnTo>
                    <a:pt x="2383702" y="2316626"/>
                  </a:lnTo>
                  <a:lnTo>
                    <a:pt x="2460171" y="2353231"/>
                  </a:lnTo>
                  <a:lnTo>
                    <a:pt x="2536639" y="2388399"/>
                  </a:lnTo>
                  <a:lnTo>
                    <a:pt x="2613108" y="2422187"/>
                  </a:lnTo>
                  <a:lnTo>
                    <a:pt x="2689576" y="2454650"/>
                  </a:lnTo>
                  <a:lnTo>
                    <a:pt x="2766044" y="2474233"/>
                  </a:lnTo>
                  <a:lnTo>
                    <a:pt x="2842513" y="2469628"/>
                  </a:lnTo>
                  <a:lnTo>
                    <a:pt x="2918981" y="2464994"/>
                  </a:lnTo>
                  <a:lnTo>
                    <a:pt x="2995450" y="2460334"/>
                  </a:lnTo>
                  <a:lnTo>
                    <a:pt x="3071918" y="2455646"/>
                  </a:lnTo>
                  <a:lnTo>
                    <a:pt x="3148387" y="2450929"/>
                  </a:lnTo>
                  <a:lnTo>
                    <a:pt x="3224855" y="2446185"/>
                  </a:lnTo>
                  <a:lnTo>
                    <a:pt x="3301323" y="2441413"/>
                  </a:lnTo>
                  <a:lnTo>
                    <a:pt x="3377792" y="2436612"/>
                  </a:lnTo>
                  <a:lnTo>
                    <a:pt x="3454260" y="2431783"/>
                  </a:lnTo>
                  <a:lnTo>
                    <a:pt x="3530729" y="2426925"/>
                  </a:lnTo>
                  <a:lnTo>
                    <a:pt x="3607197" y="2422038"/>
                  </a:lnTo>
                  <a:lnTo>
                    <a:pt x="3683666" y="2417122"/>
                  </a:lnTo>
                  <a:lnTo>
                    <a:pt x="3760134" y="2412177"/>
                  </a:lnTo>
                  <a:lnTo>
                    <a:pt x="3836602" y="2407203"/>
                  </a:lnTo>
                  <a:lnTo>
                    <a:pt x="3913071" y="2402199"/>
                  </a:lnTo>
                  <a:lnTo>
                    <a:pt x="3989539" y="2397165"/>
                  </a:lnTo>
                  <a:lnTo>
                    <a:pt x="4066008" y="2392101"/>
                  </a:lnTo>
                  <a:lnTo>
                    <a:pt x="4142476" y="2387008"/>
                  </a:lnTo>
                  <a:lnTo>
                    <a:pt x="4218945" y="2381884"/>
                  </a:lnTo>
                  <a:lnTo>
                    <a:pt x="4295413" y="2376729"/>
                  </a:lnTo>
                  <a:lnTo>
                    <a:pt x="4371881" y="2371544"/>
                  </a:lnTo>
                  <a:lnTo>
                    <a:pt x="4448350" y="2366329"/>
                  </a:lnTo>
                  <a:lnTo>
                    <a:pt x="4524818" y="2361082"/>
                  </a:lnTo>
                  <a:lnTo>
                    <a:pt x="4601287" y="2355804"/>
                  </a:lnTo>
                  <a:lnTo>
                    <a:pt x="4677755" y="2350494"/>
                  </a:lnTo>
                  <a:lnTo>
                    <a:pt x="4754224" y="2345153"/>
                  </a:lnTo>
                  <a:lnTo>
                    <a:pt x="4830692" y="2339781"/>
                  </a:lnTo>
                  <a:lnTo>
                    <a:pt x="4907161" y="2334376"/>
                  </a:lnTo>
                  <a:lnTo>
                    <a:pt x="4983629" y="2328939"/>
                  </a:lnTo>
                  <a:lnTo>
                    <a:pt x="5060097" y="2323471"/>
                  </a:lnTo>
                  <a:lnTo>
                    <a:pt x="5136566" y="2317969"/>
                  </a:lnTo>
                  <a:lnTo>
                    <a:pt x="5213034" y="2312435"/>
                  </a:lnTo>
                  <a:lnTo>
                    <a:pt x="5289503" y="2306868"/>
                  </a:lnTo>
                  <a:lnTo>
                    <a:pt x="5365971" y="2301268"/>
                  </a:lnTo>
                  <a:lnTo>
                    <a:pt x="5442440" y="2295634"/>
                  </a:lnTo>
                  <a:lnTo>
                    <a:pt x="5518908" y="2289967"/>
                  </a:lnTo>
                  <a:lnTo>
                    <a:pt x="5595376" y="2284267"/>
                  </a:lnTo>
                  <a:lnTo>
                    <a:pt x="5671845" y="2278532"/>
                  </a:lnTo>
                  <a:lnTo>
                    <a:pt x="5748313" y="2272764"/>
                  </a:lnTo>
                  <a:lnTo>
                    <a:pt x="5824782" y="2266961"/>
                  </a:lnTo>
                  <a:lnTo>
                    <a:pt x="5901250" y="2261124"/>
                  </a:lnTo>
                  <a:lnTo>
                    <a:pt x="5977719" y="2255252"/>
                  </a:lnTo>
                  <a:lnTo>
                    <a:pt x="6054187" y="2249345"/>
                  </a:lnTo>
                  <a:lnTo>
                    <a:pt x="6130655" y="2243403"/>
                  </a:lnTo>
                  <a:lnTo>
                    <a:pt x="6207124" y="2237426"/>
                  </a:lnTo>
                  <a:lnTo>
                    <a:pt x="6283592" y="2231414"/>
                  </a:lnTo>
                  <a:lnTo>
                    <a:pt x="6360061" y="2225365"/>
                  </a:lnTo>
                  <a:lnTo>
                    <a:pt x="6436529" y="2219281"/>
                  </a:lnTo>
                  <a:lnTo>
                    <a:pt x="6512998" y="2213160"/>
                  </a:lnTo>
                  <a:lnTo>
                    <a:pt x="6589466" y="2207003"/>
                  </a:lnTo>
                  <a:lnTo>
                    <a:pt x="6665934" y="220081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4687981"/>
              <a:ext cx="7260303" cy="671479"/>
            </a:xfrm>
            <a:custGeom>
              <a:avLst/>
              <a:pathLst>
                <a:path w="7260303" h="671479">
                  <a:moveTo>
                    <a:pt x="7260303" y="671479"/>
                  </a:moveTo>
                  <a:lnTo>
                    <a:pt x="7183835" y="667431"/>
                  </a:lnTo>
                  <a:lnTo>
                    <a:pt x="7107366" y="663217"/>
                  </a:lnTo>
                  <a:lnTo>
                    <a:pt x="7030898" y="658831"/>
                  </a:lnTo>
                  <a:lnTo>
                    <a:pt x="6954429" y="654266"/>
                  </a:lnTo>
                  <a:lnTo>
                    <a:pt x="6877961" y="649514"/>
                  </a:lnTo>
                  <a:lnTo>
                    <a:pt x="6801492" y="644569"/>
                  </a:lnTo>
                  <a:lnTo>
                    <a:pt x="6725024" y="639421"/>
                  </a:lnTo>
                  <a:lnTo>
                    <a:pt x="6648556" y="634063"/>
                  </a:lnTo>
                  <a:lnTo>
                    <a:pt x="6572087" y="628486"/>
                  </a:lnTo>
                  <a:lnTo>
                    <a:pt x="6495619" y="622682"/>
                  </a:lnTo>
                  <a:lnTo>
                    <a:pt x="6419150" y="616640"/>
                  </a:lnTo>
                  <a:lnTo>
                    <a:pt x="6342682" y="610352"/>
                  </a:lnTo>
                  <a:lnTo>
                    <a:pt x="6266213" y="603807"/>
                  </a:lnTo>
                  <a:lnTo>
                    <a:pt x="6189745" y="596994"/>
                  </a:lnTo>
                  <a:lnTo>
                    <a:pt x="6113277" y="589903"/>
                  </a:lnTo>
                  <a:lnTo>
                    <a:pt x="6036808" y="582523"/>
                  </a:lnTo>
                  <a:lnTo>
                    <a:pt x="5960340" y="574841"/>
                  </a:lnTo>
                  <a:lnTo>
                    <a:pt x="5883871" y="566845"/>
                  </a:lnTo>
                  <a:lnTo>
                    <a:pt x="5807403" y="558522"/>
                  </a:lnTo>
                  <a:lnTo>
                    <a:pt x="5730934" y="549860"/>
                  </a:lnTo>
                  <a:lnTo>
                    <a:pt x="5654466" y="540844"/>
                  </a:lnTo>
                  <a:lnTo>
                    <a:pt x="5577998" y="531460"/>
                  </a:lnTo>
                  <a:lnTo>
                    <a:pt x="5501529" y="521692"/>
                  </a:lnTo>
                  <a:lnTo>
                    <a:pt x="5425061" y="511526"/>
                  </a:lnTo>
                  <a:lnTo>
                    <a:pt x="5348592" y="500944"/>
                  </a:lnTo>
                  <a:lnTo>
                    <a:pt x="5272124" y="489930"/>
                  </a:lnTo>
                  <a:lnTo>
                    <a:pt x="5195655" y="478466"/>
                  </a:lnTo>
                  <a:lnTo>
                    <a:pt x="5119187" y="466533"/>
                  </a:lnTo>
                  <a:lnTo>
                    <a:pt x="5042719" y="454114"/>
                  </a:lnTo>
                  <a:lnTo>
                    <a:pt x="4966250" y="441187"/>
                  </a:lnTo>
                  <a:lnTo>
                    <a:pt x="4889782" y="427732"/>
                  </a:lnTo>
                  <a:lnTo>
                    <a:pt x="4813313" y="413727"/>
                  </a:lnTo>
                  <a:lnTo>
                    <a:pt x="4736845" y="399151"/>
                  </a:lnTo>
                  <a:lnTo>
                    <a:pt x="4660376" y="383979"/>
                  </a:lnTo>
                  <a:lnTo>
                    <a:pt x="4583908" y="368187"/>
                  </a:lnTo>
                  <a:lnTo>
                    <a:pt x="4507439" y="351751"/>
                  </a:lnTo>
                  <a:lnTo>
                    <a:pt x="4430971" y="334643"/>
                  </a:lnTo>
                  <a:lnTo>
                    <a:pt x="4354503" y="316836"/>
                  </a:lnTo>
                  <a:lnTo>
                    <a:pt x="4278034" y="298302"/>
                  </a:lnTo>
                  <a:lnTo>
                    <a:pt x="4201566" y="279010"/>
                  </a:lnTo>
                  <a:lnTo>
                    <a:pt x="4125097" y="258931"/>
                  </a:lnTo>
                  <a:lnTo>
                    <a:pt x="4048629" y="238032"/>
                  </a:lnTo>
                  <a:lnTo>
                    <a:pt x="3972160" y="216279"/>
                  </a:lnTo>
                  <a:lnTo>
                    <a:pt x="3895692" y="193638"/>
                  </a:lnTo>
                  <a:lnTo>
                    <a:pt x="3819224" y="170071"/>
                  </a:lnTo>
                  <a:lnTo>
                    <a:pt x="3742755" y="145543"/>
                  </a:lnTo>
                  <a:lnTo>
                    <a:pt x="3666287" y="120012"/>
                  </a:lnTo>
                  <a:lnTo>
                    <a:pt x="3589818" y="93438"/>
                  </a:lnTo>
                  <a:lnTo>
                    <a:pt x="3513350" y="65779"/>
                  </a:lnTo>
                  <a:lnTo>
                    <a:pt x="3436881" y="36991"/>
                  </a:lnTo>
                  <a:lnTo>
                    <a:pt x="3360413" y="7026"/>
                  </a:lnTo>
                  <a:lnTo>
                    <a:pt x="3283945" y="0"/>
                  </a:lnTo>
                  <a:lnTo>
                    <a:pt x="3207476" y="4551"/>
                  </a:lnTo>
                  <a:lnTo>
                    <a:pt x="3131008" y="9076"/>
                  </a:lnTo>
                  <a:lnTo>
                    <a:pt x="3054539" y="13573"/>
                  </a:lnTo>
                  <a:lnTo>
                    <a:pt x="2978071" y="18045"/>
                  </a:lnTo>
                  <a:lnTo>
                    <a:pt x="2901602" y="22490"/>
                  </a:lnTo>
                  <a:lnTo>
                    <a:pt x="2825134" y="26908"/>
                  </a:lnTo>
                  <a:lnTo>
                    <a:pt x="2748666" y="31301"/>
                  </a:lnTo>
                  <a:lnTo>
                    <a:pt x="2672197" y="35667"/>
                  </a:lnTo>
                  <a:lnTo>
                    <a:pt x="2595729" y="40008"/>
                  </a:lnTo>
                  <a:lnTo>
                    <a:pt x="2519260" y="44323"/>
                  </a:lnTo>
                  <a:lnTo>
                    <a:pt x="2442792" y="48613"/>
                  </a:lnTo>
                  <a:lnTo>
                    <a:pt x="2366323" y="52877"/>
                  </a:lnTo>
                  <a:lnTo>
                    <a:pt x="2289855" y="57117"/>
                  </a:lnTo>
                  <a:lnTo>
                    <a:pt x="2213386" y="61331"/>
                  </a:lnTo>
                  <a:lnTo>
                    <a:pt x="2136918" y="65520"/>
                  </a:lnTo>
                  <a:lnTo>
                    <a:pt x="2060450" y="69684"/>
                  </a:lnTo>
                  <a:lnTo>
                    <a:pt x="1983981" y="73824"/>
                  </a:lnTo>
                  <a:lnTo>
                    <a:pt x="1907513" y="77940"/>
                  </a:lnTo>
                  <a:lnTo>
                    <a:pt x="1831044" y="82031"/>
                  </a:lnTo>
                  <a:lnTo>
                    <a:pt x="1754576" y="86098"/>
                  </a:lnTo>
                  <a:lnTo>
                    <a:pt x="1678107" y="90141"/>
                  </a:lnTo>
                  <a:lnTo>
                    <a:pt x="1601639" y="94160"/>
                  </a:lnTo>
                  <a:lnTo>
                    <a:pt x="1525171" y="98155"/>
                  </a:lnTo>
                  <a:lnTo>
                    <a:pt x="1448702" y="102127"/>
                  </a:lnTo>
                  <a:lnTo>
                    <a:pt x="1372234" y="106075"/>
                  </a:lnTo>
                  <a:lnTo>
                    <a:pt x="1295765" y="110000"/>
                  </a:lnTo>
                  <a:lnTo>
                    <a:pt x="1219297" y="113902"/>
                  </a:lnTo>
                  <a:lnTo>
                    <a:pt x="1142828" y="117780"/>
                  </a:lnTo>
                  <a:lnTo>
                    <a:pt x="1066360" y="121636"/>
                  </a:lnTo>
                  <a:lnTo>
                    <a:pt x="989892" y="125469"/>
                  </a:lnTo>
                  <a:lnTo>
                    <a:pt x="913423" y="129280"/>
                  </a:lnTo>
                  <a:lnTo>
                    <a:pt x="836955" y="133068"/>
                  </a:lnTo>
                  <a:lnTo>
                    <a:pt x="760486" y="136833"/>
                  </a:lnTo>
                  <a:lnTo>
                    <a:pt x="684018" y="140576"/>
                  </a:lnTo>
                  <a:lnTo>
                    <a:pt x="607549" y="144298"/>
                  </a:lnTo>
                  <a:lnTo>
                    <a:pt x="531081" y="147997"/>
                  </a:lnTo>
                  <a:lnTo>
                    <a:pt x="454613" y="151674"/>
                  </a:lnTo>
                  <a:lnTo>
                    <a:pt x="378144" y="155330"/>
                  </a:lnTo>
                  <a:lnTo>
                    <a:pt x="301676" y="158964"/>
                  </a:lnTo>
                  <a:lnTo>
                    <a:pt x="225207" y="162576"/>
                  </a:lnTo>
                  <a:lnTo>
                    <a:pt x="148739" y="166167"/>
                  </a:lnTo>
                  <a:lnTo>
                    <a:pt x="72270" y="169737"/>
                  </a:lnTo>
                  <a:lnTo>
                    <a:pt x="0" y="17309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15645" y="3830705"/>
              <a:ext cx="7260303" cy="1305485"/>
            </a:xfrm>
            <a:custGeom>
              <a:avLst/>
              <a:pathLst>
                <a:path w="7260303" h="1305485">
                  <a:moveTo>
                    <a:pt x="0" y="0"/>
                  </a:moveTo>
                  <a:lnTo>
                    <a:pt x="72270" y="26040"/>
                  </a:lnTo>
                  <a:lnTo>
                    <a:pt x="148739" y="53128"/>
                  </a:lnTo>
                  <a:lnTo>
                    <a:pt x="225207" y="79757"/>
                  </a:lnTo>
                  <a:lnTo>
                    <a:pt x="301676" y="105936"/>
                  </a:lnTo>
                  <a:lnTo>
                    <a:pt x="378144" y="131672"/>
                  </a:lnTo>
                  <a:lnTo>
                    <a:pt x="454613" y="156973"/>
                  </a:lnTo>
                  <a:lnTo>
                    <a:pt x="531081" y="181846"/>
                  </a:lnTo>
                  <a:lnTo>
                    <a:pt x="607549" y="206299"/>
                  </a:lnTo>
                  <a:lnTo>
                    <a:pt x="684018" y="230338"/>
                  </a:lnTo>
                  <a:lnTo>
                    <a:pt x="760486" y="253970"/>
                  </a:lnTo>
                  <a:lnTo>
                    <a:pt x="836955" y="277203"/>
                  </a:lnTo>
                  <a:lnTo>
                    <a:pt x="913423" y="300043"/>
                  </a:lnTo>
                  <a:lnTo>
                    <a:pt x="989892" y="322497"/>
                  </a:lnTo>
                  <a:lnTo>
                    <a:pt x="1066360" y="344571"/>
                  </a:lnTo>
                  <a:lnTo>
                    <a:pt x="1142828" y="366272"/>
                  </a:lnTo>
                  <a:lnTo>
                    <a:pt x="1219297" y="387606"/>
                  </a:lnTo>
                  <a:lnTo>
                    <a:pt x="1295765" y="408579"/>
                  </a:lnTo>
                  <a:lnTo>
                    <a:pt x="1372234" y="429198"/>
                  </a:lnTo>
                  <a:lnTo>
                    <a:pt x="1448702" y="449467"/>
                  </a:lnTo>
                  <a:lnTo>
                    <a:pt x="1525171" y="469395"/>
                  </a:lnTo>
                  <a:lnTo>
                    <a:pt x="1601639" y="488985"/>
                  </a:lnTo>
                  <a:lnTo>
                    <a:pt x="1678107" y="508243"/>
                  </a:lnTo>
                  <a:lnTo>
                    <a:pt x="1754576" y="527177"/>
                  </a:lnTo>
                  <a:lnTo>
                    <a:pt x="1831044" y="545790"/>
                  </a:lnTo>
                  <a:lnTo>
                    <a:pt x="1907513" y="564088"/>
                  </a:lnTo>
                  <a:lnTo>
                    <a:pt x="1983981" y="582077"/>
                  </a:lnTo>
                  <a:lnTo>
                    <a:pt x="2060450" y="599761"/>
                  </a:lnTo>
                  <a:lnTo>
                    <a:pt x="2136918" y="617147"/>
                  </a:lnTo>
                  <a:lnTo>
                    <a:pt x="2213386" y="634238"/>
                  </a:lnTo>
                  <a:lnTo>
                    <a:pt x="2289855" y="651041"/>
                  </a:lnTo>
                  <a:lnTo>
                    <a:pt x="2366323" y="667559"/>
                  </a:lnTo>
                  <a:lnTo>
                    <a:pt x="2442792" y="683798"/>
                  </a:lnTo>
                  <a:lnTo>
                    <a:pt x="2519260" y="699763"/>
                  </a:lnTo>
                  <a:lnTo>
                    <a:pt x="2595729" y="715457"/>
                  </a:lnTo>
                  <a:lnTo>
                    <a:pt x="2672197" y="730886"/>
                  </a:lnTo>
                  <a:lnTo>
                    <a:pt x="2748666" y="746054"/>
                  </a:lnTo>
                  <a:lnTo>
                    <a:pt x="2825134" y="760966"/>
                  </a:lnTo>
                  <a:lnTo>
                    <a:pt x="2901602" y="775626"/>
                  </a:lnTo>
                  <a:lnTo>
                    <a:pt x="2978071" y="790037"/>
                  </a:lnTo>
                  <a:lnTo>
                    <a:pt x="3054539" y="804205"/>
                  </a:lnTo>
                  <a:lnTo>
                    <a:pt x="3131008" y="818134"/>
                  </a:lnTo>
                  <a:lnTo>
                    <a:pt x="3207476" y="831826"/>
                  </a:lnTo>
                  <a:lnTo>
                    <a:pt x="3283945" y="845288"/>
                  </a:lnTo>
                  <a:lnTo>
                    <a:pt x="3360413" y="858521"/>
                  </a:lnTo>
                  <a:lnTo>
                    <a:pt x="3436881" y="871531"/>
                  </a:lnTo>
                  <a:lnTo>
                    <a:pt x="3513350" y="884321"/>
                  </a:lnTo>
                  <a:lnTo>
                    <a:pt x="3589818" y="896895"/>
                  </a:lnTo>
                  <a:lnTo>
                    <a:pt x="3666287" y="909256"/>
                  </a:lnTo>
                  <a:lnTo>
                    <a:pt x="3742755" y="921408"/>
                  </a:lnTo>
                  <a:lnTo>
                    <a:pt x="3819224" y="933354"/>
                  </a:lnTo>
                  <a:lnTo>
                    <a:pt x="3895692" y="945098"/>
                  </a:lnTo>
                  <a:lnTo>
                    <a:pt x="3972160" y="956644"/>
                  </a:lnTo>
                  <a:lnTo>
                    <a:pt x="4048629" y="967995"/>
                  </a:lnTo>
                  <a:lnTo>
                    <a:pt x="4125097" y="979154"/>
                  </a:lnTo>
                  <a:lnTo>
                    <a:pt x="4201566" y="990123"/>
                  </a:lnTo>
                  <a:lnTo>
                    <a:pt x="4278034" y="1000908"/>
                  </a:lnTo>
                  <a:lnTo>
                    <a:pt x="4354503" y="1011510"/>
                  </a:lnTo>
                  <a:lnTo>
                    <a:pt x="4430971" y="1021933"/>
                  </a:lnTo>
                  <a:lnTo>
                    <a:pt x="4507439" y="1032179"/>
                  </a:lnTo>
                  <a:lnTo>
                    <a:pt x="4583908" y="1042253"/>
                  </a:lnTo>
                  <a:lnTo>
                    <a:pt x="4660376" y="1052156"/>
                  </a:lnTo>
                  <a:lnTo>
                    <a:pt x="4736845" y="1061891"/>
                  </a:lnTo>
                  <a:lnTo>
                    <a:pt x="4813313" y="1071462"/>
                  </a:lnTo>
                  <a:lnTo>
                    <a:pt x="4889782" y="1080871"/>
                  </a:lnTo>
                  <a:lnTo>
                    <a:pt x="4966250" y="1090121"/>
                  </a:lnTo>
                  <a:lnTo>
                    <a:pt x="5042719" y="1099214"/>
                  </a:lnTo>
                  <a:lnTo>
                    <a:pt x="5119187" y="1108154"/>
                  </a:lnTo>
                  <a:lnTo>
                    <a:pt x="5195655" y="1116942"/>
                  </a:lnTo>
                  <a:lnTo>
                    <a:pt x="5272124" y="1125582"/>
                  </a:lnTo>
                  <a:lnTo>
                    <a:pt x="5348592" y="1134076"/>
                  </a:lnTo>
                  <a:lnTo>
                    <a:pt x="5425061" y="1142426"/>
                  </a:lnTo>
                  <a:lnTo>
                    <a:pt x="5501529" y="1150635"/>
                  </a:lnTo>
                  <a:lnTo>
                    <a:pt x="5577998" y="1158705"/>
                  </a:lnTo>
                  <a:lnTo>
                    <a:pt x="5654466" y="1166639"/>
                  </a:lnTo>
                  <a:lnTo>
                    <a:pt x="5730934" y="1174439"/>
                  </a:lnTo>
                  <a:lnTo>
                    <a:pt x="5807403" y="1182106"/>
                  </a:lnTo>
                  <a:lnTo>
                    <a:pt x="5883871" y="1189644"/>
                  </a:lnTo>
                  <a:lnTo>
                    <a:pt x="5960340" y="1197055"/>
                  </a:lnTo>
                  <a:lnTo>
                    <a:pt x="6036808" y="1204340"/>
                  </a:lnTo>
                  <a:lnTo>
                    <a:pt x="6113277" y="1211502"/>
                  </a:lnTo>
                  <a:lnTo>
                    <a:pt x="6189745" y="1218543"/>
                  </a:lnTo>
                  <a:lnTo>
                    <a:pt x="6266213" y="1225465"/>
                  </a:lnTo>
                  <a:lnTo>
                    <a:pt x="6342682" y="1232269"/>
                  </a:lnTo>
                  <a:lnTo>
                    <a:pt x="6419150" y="1238959"/>
                  </a:lnTo>
                  <a:lnTo>
                    <a:pt x="6495619" y="1245536"/>
                  </a:lnTo>
                  <a:lnTo>
                    <a:pt x="6572087" y="1252001"/>
                  </a:lnTo>
                  <a:lnTo>
                    <a:pt x="6648556" y="1258357"/>
                  </a:lnTo>
                  <a:lnTo>
                    <a:pt x="6725024" y="1264606"/>
                  </a:lnTo>
                  <a:lnTo>
                    <a:pt x="6801492" y="1270749"/>
                  </a:lnTo>
                  <a:lnTo>
                    <a:pt x="6877961" y="1276788"/>
                  </a:lnTo>
                  <a:lnTo>
                    <a:pt x="6954429" y="1282724"/>
                  </a:lnTo>
                  <a:lnTo>
                    <a:pt x="7030898" y="1288561"/>
                  </a:lnTo>
                  <a:lnTo>
                    <a:pt x="7107366" y="1294299"/>
                  </a:lnTo>
                  <a:lnTo>
                    <a:pt x="7183835" y="1299940"/>
                  </a:lnTo>
                  <a:lnTo>
                    <a:pt x="7260303" y="1305485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55690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0.82 (95% CI 0.63-1.07), p = 0.146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3176808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Cancer Progression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2026-09-14T15:05:05Z</dcterms:modified>
  <cp:category/>
</cp:coreProperties>
</file>