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10596"/>
            </a:xfrm>
            <a:custGeom>
              <a:avLst/>
              <a:pathLst>
                <a:path w="7260303" h="3210596">
                  <a:moveTo>
                    <a:pt x="1453119" y="0"/>
                  </a:moveTo>
                  <a:lnTo>
                    <a:pt x="1525171" y="173964"/>
                  </a:lnTo>
                  <a:lnTo>
                    <a:pt x="1601639" y="348135"/>
                  </a:lnTo>
                  <a:lnTo>
                    <a:pt x="1678107" y="512443"/>
                  </a:lnTo>
                  <a:lnTo>
                    <a:pt x="1754576" y="667445"/>
                  </a:lnTo>
                  <a:lnTo>
                    <a:pt x="1831044" y="813669"/>
                  </a:lnTo>
                  <a:lnTo>
                    <a:pt x="1907513" y="951612"/>
                  </a:lnTo>
                  <a:lnTo>
                    <a:pt x="1983981" y="1081743"/>
                  </a:lnTo>
                  <a:lnTo>
                    <a:pt x="2060450" y="1204505"/>
                  </a:lnTo>
                  <a:lnTo>
                    <a:pt x="2136918" y="1320313"/>
                  </a:lnTo>
                  <a:lnTo>
                    <a:pt x="2213386" y="1429564"/>
                  </a:lnTo>
                  <a:lnTo>
                    <a:pt x="2289855" y="1532627"/>
                  </a:lnTo>
                  <a:lnTo>
                    <a:pt x="2366323" y="1629853"/>
                  </a:lnTo>
                  <a:lnTo>
                    <a:pt x="2442792" y="1721573"/>
                  </a:lnTo>
                  <a:lnTo>
                    <a:pt x="2519260" y="1808099"/>
                  </a:lnTo>
                  <a:lnTo>
                    <a:pt x="2595729" y="1889725"/>
                  </a:lnTo>
                  <a:lnTo>
                    <a:pt x="2672197" y="1966728"/>
                  </a:lnTo>
                  <a:lnTo>
                    <a:pt x="2748666" y="2039370"/>
                  </a:lnTo>
                  <a:lnTo>
                    <a:pt x="2825134" y="2107898"/>
                  </a:lnTo>
                  <a:lnTo>
                    <a:pt x="2901602" y="2172545"/>
                  </a:lnTo>
                  <a:lnTo>
                    <a:pt x="2978071" y="2233531"/>
                  </a:lnTo>
                  <a:lnTo>
                    <a:pt x="3054539" y="2291063"/>
                  </a:lnTo>
                  <a:lnTo>
                    <a:pt x="3131008" y="2345337"/>
                  </a:lnTo>
                  <a:lnTo>
                    <a:pt x="3207476" y="2396537"/>
                  </a:lnTo>
                  <a:lnTo>
                    <a:pt x="3283945" y="2444837"/>
                  </a:lnTo>
                  <a:lnTo>
                    <a:pt x="3360413" y="2477944"/>
                  </a:lnTo>
                  <a:lnTo>
                    <a:pt x="3436881" y="2484623"/>
                  </a:lnTo>
                  <a:lnTo>
                    <a:pt x="3513350" y="2491244"/>
                  </a:lnTo>
                  <a:lnTo>
                    <a:pt x="3589818" y="2497808"/>
                  </a:lnTo>
                  <a:lnTo>
                    <a:pt x="3666287" y="2504314"/>
                  </a:lnTo>
                  <a:lnTo>
                    <a:pt x="3742755" y="2510765"/>
                  </a:lnTo>
                  <a:lnTo>
                    <a:pt x="3819224" y="2517160"/>
                  </a:lnTo>
                  <a:lnTo>
                    <a:pt x="3895692" y="2523499"/>
                  </a:lnTo>
                  <a:lnTo>
                    <a:pt x="3972160" y="2529784"/>
                  </a:lnTo>
                  <a:lnTo>
                    <a:pt x="4048629" y="2536014"/>
                  </a:lnTo>
                  <a:lnTo>
                    <a:pt x="4125097" y="2542190"/>
                  </a:lnTo>
                  <a:lnTo>
                    <a:pt x="4201566" y="2548313"/>
                  </a:lnTo>
                  <a:lnTo>
                    <a:pt x="4278034" y="2554382"/>
                  </a:lnTo>
                  <a:lnTo>
                    <a:pt x="4354503" y="2560399"/>
                  </a:lnTo>
                  <a:lnTo>
                    <a:pt x="4430971" y="2566364"/>
                  </a:lnTo>
                  <a:lnTo>
                    <a:pt x="4507439" y="2572278"/>
                  </a:lnTo>
                  <a:lnTo>
                    <a:pt x="4583908" y="2578140"/>
                  </a:lnTo>
                  <a:lnTo>
                    <a:pt x="4660376" y="2583952"/>
                  </a:lnTo>
                  <a:lnTo>
                    <a:pt x="4736845" y="2589713"/>
                  </a:lnTo>
                  <a:lnTo>
                    <a:pt x="4813313" y="2595424"/>
                  </a:lnTo>
                  <a:lnTo>
                    <a:pt x="4889782" y="2601086"/>
                  </a:lnTo>
                  <a:lnTo>
                    <a:pt x="4966250" y="2606699"/>
                  </a:lnTo>
                  <a:lnTo>
                    <a:pt x="5042719" y="2612263"/>
                  </a:lnTo>
                  <a:lnTo>
                    <a:pt x="5119187" y="2617779"/>
                  </a:lnTo>
                  <a:lnTo>
                    <a:pt x="5195655" y="2623247"/>
                  </a:lnTo>
                  <a:lnTo>
                    <a:pt x="5272124" y="2628668"/>
                  </a:lnTo>
                  <a:lnTo>
                    <a:pt x="5348592" y="2634042"/>
                  </a:lnTo>
                  <a:lnTo>
                    <a:pt x="5425061" y="2639370"/>
                  </a:lnTo>
                  <a:lnTo>
                    <a:pt x="5501529" y="2644651"/>
                  </a:lnTo>
                  <a:lnTo>
                    <a:pt x="5577998" y="2649887"/>
                  </a:lnTo>
                  <a:lnTo>
                    <a:pt x="5654466" y="2655077"/>
                  </a:lnTo>
                  <a:lnTo>
                    <a:pt x="5730934" y="2660222"/>
                  </a:lnTo>
                  <a:lnTo>
                    <a:pt x="5807403" y="2665323"/>
                  </a:lnTo>
                  <a:lnTo>
                    <a:pt x="5883871" y="2670380"/>
                  </a:lnTo>
                  <a:lnTo>
                    <a:pt x="5960340" y="2675393"/>
                  </a:lnTo>
                  <a:lnTo>
                    <a:pt x="6036808" y="2680362"/>
                  </a:lnTo>
                  <a:lnTo>
                    <a:pt x="6113277" y="2685289"/>
                  </a:lnTo>
                  <a:lnTo>
                    <a:pt x="6189745" y="2690172"/>
                  </a:lnTo>
                  <a:lnTo>
                    <a:pt x="6266213" y="2695014"/>
                  </a:lnTo>
                  <a:lnTo>
                    <a:pt x="6342682" y="2699814"/>
                  </a:lnTo>
                  <a:lnTo>
                    <a:pt x="6419150" y="2704572"/>
                  </a:lnTo>
                  <a:lnTo>
                    <a:pt x="6495619" y="2709289"/>
                  </a:lnTo>
                  <a:lnTo>
                    <a:pt x="6572087" y="2713965"/>
                  </a:lnTo>
                  <a:lnTo>
                    <a:pt x="6648556" y="2718600"/>
                  </a:lnTo>
                  <a:lnTo>
                    <a:pt x="6725024" y="2723196"/>
                  </a:lnTo>
                  <a:lnTo>
                    <a:pt x="6801492" y="2727751"/>
                  </a:lnTo>
                  <a:lnTo>
                    <a:pt x="6877961" y="2732267"/>
                  </a:lnTo>
                  <a:lnTo>
                    <a:pt x="6954429" y="2736745"/>
                  </a:lnTo>
                  <a:lnTo>
                    <a:pt x="7030898" y="2741183"/>
                  </a:lnTo>
                  <a:lnTo>
                    <a:pt x="7107366" y="2745583"/>
                  </a:lnTo>
                  <a:lnTo>
                    <a:pt x="7183835" y="2749945"/>
                  </a:lnTo>
                  <a:lnTo>
                    <a:pt x="7260303" y="2754269"/>
                  </a:lnTo>
                  <a:lnTo>
                    <a:pt x="7260303" y="3210596"/>
                  </a:lnTo>
                  <a:lnTo>
                    <a:pt x="7183835" y="3208266"/>
                  </a:lnTo>
                  <a:lnTo>
                    <a:pt x="7107366" y="3205796"/>
                  </a:lnTo>
                  <a:lnTo>
                    <a:pt x="7030898" y="3203178"/>
                  </a:lnTo>
                  <a:lnTo>
                    <a:pt x="6954429" y="3200403"/>
                  </a:lnTo>
                  <a:lnTo>
                    <a:pt x="6877961" y="3197461"/>
                  </a:lnTo>
                  <a:lnTo>
                    <a:pt x="6801492" y="3194342"/>
                  </a:lnTo>
                  <a:lnTo>
                    <a:pt x="6725024" y="3191037"/>
                  </a:lnTo>
                  <a:lnTo>
                    <a:pt x="6648556" y="3187533"/>
                  </a:lnTo>
                  <a:lnTo>
                    <a:pt x="6572087" y="3183818"/>
                  </a:lnTo>
                  <a:lnTo>
                    <a:pt x="6495619" y="3179881"/>
                  </a:lnTo>
                  <a:lnTo>
                    <a:pt x="6419150" y="3175707"/>
                  </a:lnTo>
                  <a:lnTo>
                    <a:pt x="6342682" y="3171282"/>
                  </a:lnTo>
                  <a:lnTo>
                    <a:pt x="6266213" y="3166592"/>
                  </a:lnTo>
                  <a:lnTo>
                    <a:pt x="6189745" y="3161620"/>
                  </a:lnTo>
                  <a:lnTo>
                    <a:pt x="6113277" y="3156350"/>
                  </a:lnTo>
                  <a:lnTo>
                    <a:pt x="6036808" y="3150764"/>
                  </a:lnTo>
                  <a:lnTo>
                    <a:pt x="5960340" y="3144842"/>
                  </a:lnTo>
                  <a:lnTo>
                    <a:pt x="5883871" y="3138565"/>
                  </a:lnTo>
                  <a:lnTo>
                    <a:pt x="5807403" y="3131910"/>
                  </a:lnTo>
                  <a:lnTo>
                    <a:pt x="5730934" y="3124857"/>
                  </a:lnTo>
                  <a:lnTo>
                    <a:pt x="5654466" y="3117380"/>
                  </a:lnTo>
                  <a:lnTo>
                    <a:pt x="5577998" y="3109454"/>
                  </a:lnTo>
                  <a:lnTo>
                    <a:pt x="5501529" y="3101052"/>
                  </a:lnTo>
                  <a:lnTo>
                    <a:pt x="5425061" y="3092146"/>
                  </a:lnTo>
                  <a:lnTo>
                    <a:pt x="5348592" y="3082705"/>
                  </a:lnTo>
                  <a:lnTo>
                    <a:pt x="5272124" y="3072697"/>
                  </a:lnTo>
                  <a:lnTo>
                    <a:pt x="5195655" y="3062089"/>
                  </a:lnTo>
                  <a:lnTo>
                    <a:pt x="5119187" y="3050843"/>
                  </a:lnTo>
                  <a:lnTo>
                    <a:pt x="5042719" y="3038923"/>
                  </a:lnTo>
                  <a:lnTo>
                    <a:pt x="4966250" y="3026287"/>
                  </a:lnTo>
                  <a:lnTo>
                    <a:pt x="4889782" y="3012893"/>
                  </a:lnTo>
                  <a:lnTo>
                    <a:pt x="4813313" y="2998694"/>
                  </a:lnTo>
                  <a:lnTo>
                    <a:pt x="4736845" y="2983643"/>
                  </a:lnTo>
                  <a:lnTo>
                    <a:pt x="4660376" y="2967688"/>
                  </a:lnTo>
                  <a:lnTo>
                    <a:pt x="4583908" y="2950776"/>
                  </a:lnTo>
                  <a:lnTo>
                    <a:pt x="4507439" y="2932848"/>
                  </a:lnTo>
                  <a:lnTo>
                    <a:pt x="4430971" y="2913844"/>
                  </a:lnTo>
                  <a:lnTo>
                    <a:pt x="4354503" y="2893699"/>
                  </a:lnTo>
                  <a:lnTo>
                    <a:pt x="4278034" y="2872345"/>
                  </a:lnTo>
                  <a:lnTo>
                    <a:pt x="4201566" y="2849709"/>
                  </a:lnTo>
                  <a:lnTo>
                    <a:pt x="4125097" y="2825714"/>
                  </a:lnTo>
                  <a:lnTo>
                    <a:pt x="4048629" y="2800279"/>
                  </a:lnTo>
                  <a:lnTo>
                    <a:pt x="3972160" y="2773316"/>
                  </a:lnTo>
                  <a:lnTo>
                    <a:pt x="3895692" y="2744735"/>
                  </a:lnTo>
                  <a:lnTo>
                    <a:pt x="3819224" y="2714438"/>
                  </a:lnTo>
                  <a:lnTo>
                    <a:pt x="3742755" y="2682323"/>
                  </a:lnTo>
                  <a:lnTo>
                    <a:pt x="3666287" y="2648279"/>
                  </a:lnTo>
                  <a:lnTo>
                    <a:pt x="3589818" y="2612191"/>
                  </a:lnTo>
                  <a:lnTo>
                    <a:pt x="3513350" y="2573938"/>
                  </a:lnTo>
                  <a:lnTo>
                    <a:pt x="3436881" y="2533387"/>
                  </a:lnTo>
                  <a:lnTo>
                    <a:pt x="3360413" y="2490403"/>
                  </a:lnTo>
                  <a:lnTo>
                    <a:pt x="3283945" y="2471207"/>
                  </a:lnTo>
                  <a:lnTo>
                    <a:pt x="3207476" y="2464411"/>
                  </a:lnTo>
                  <a:lnTo>
                    <a:pt x="3131008" y="2457555"/>
                  </a:lnTo>
                  <a:lnTo>
                    <a:pt x="3054539" y="2450640"/>
                  </a:lnTo>
                  <a:lnTo>
                    <a:pt x="2978071" y="2443664"/>
                  </a:lnTo>
                  <a:lnTo>
                    <a:pt x="2901602" y="2436628"/>
                  </a:lnTo>
                  <a:lnTo>
                    <a:pt x="2825134" y="2429530"/>
                  </a:lnTo>
                  <a:lnTo>
                    <a:pt x="2748666" y="2422370"/>
                  </a:lnTo>
                  <a:lnTo>
                    <a:pt x="2672197" y="2415147"/>
                  </a:lnTo>
                  <a:lnTo>
                    <a:pt x="2595729" y="2407861"/>
                  </a:lnTo>
                  <a:lnTo>
                    <a:pt x="2519260" y="2400512"/>
                  </a:lnTo>
                  <a:lnTo>
                    <a:pt x="2442792" y="2393099"/>
                  </a:lnTo>
                  <a:lnTo>
                    <a:pt x="2366323" y="2385620"/>
                  </a:lnTo>
                  <a:lnTo>
                    <a:pt x="2289855" y="2378077"/>
                  </a:lnTo>
                  <a:lnTo>
                    <a:pt x="2213386" y="2370468"/>
                  </a:lnTo>
                  <a:lnTo>
                    <a:pt x="2136918" y="2362792"/>
                  </a:lnTo>
                  <a:lnTo>
                    <a:pt x="2060450" y="2355049"/>
                  </a:lnTo>
                  <a:lnTo>
                    <a:pt x="1983981" y="2347239"/>
                  </a:lnTo>
                  <a:lnTo>
                    <a:pt x="1907513" y="2339360"/>
                  </a:lnTo>
                  <a:lnTo>
                    <a:pt x="1831044" y="2331412"/>
                  </a:lnTo>
                  <a:lnTo>
                    <a:pt x="1754576" y="2323395"/>
                  </a:lnTo>
                  <a:lnTo>
                    <a:pt x="1678107" y="2315309"/>
                  </a:lnTo>
                  <a:lnTo>
                    <a:pt x="1601639" y="2307151"/>
                  </a:lnTo>
                  <a:lnTo>
                    <a:pt x="1525171" y="2298922"/>
                  </a:lnTo>
                  <a:lnTo>
                    <a:pt x="1448702" y="2290622"/>
                  </a:lnTo>
                  <a:lnTo>
                    <a:pt x="1372234" y="2282249"/>
                  </a:lnTo>
                  <a:lnTo>
                    <a:pt x="1295765" y="2273802"/>
                  </a:lnTo>
                  <a:lnTo>
                    <a:pt x="1219297" y="2265282"/>
                  </a:lnTo>
                  <a:lnTo>
                    <a:pt x="1142828" y="2256688"/>
                  </a:lnTo>
                  <a:lnTo>
                    <a:pt x="1066360" y="2248018"/>
                  </a:lnTo>
                  <a:lnTo>
                    <a:pt x="989892" y="2239273"/>
                  </a:lnTo>
                  <a:lnTo>
                    <a:pt x="913423" y="2230452"/>
                  </a:lnTo>
                  <a:lnTo>
                    <a:pt x="836955" y="2221553"/>
                  </a:lnTo>
                  <a:lnTo>
                    <a:pt x="760486" y="2212577"/>
                  </a:lnTo>
                  <a:lnTo>
                    <a:pt x="684018" y="2203522"/>
                  </a:lnTo>
                  <a:lnTo>
                    <a:pt x="607549" y="2194388"/>
                  </a:lnTo>
                  <a:lnTo>
                    <a:pt x="531081" y="2185175"/>
                  </a:lnTo>
                  <a:lnTo>
                    <a:pt x="454613" y="2175881"/>
                  </a:lnTo>
                  <a:lnTo>
                    <a:pt x="378144" y="2166506"/>
                  </a:lnTo>
                  <a:lnTo>
                    <a:pt x="301676" y="2157049"/>
                  </a:lnTo>
                  <a:lnTo>
                    <a:pt x="225207" y="2147509"/>
                  </a:lnTo>
                  <a:lnTo>
                    <a:pt x="148739" y="2137886"/>
                  </a:lnTo>
                  <a:lnTo>
                    <a:pt x="72270" y="2128179"/>
                  </a:lnTo>
                  <a:lnTo>
                    <a:pt x="0" y="211892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368764" y="2209169"/>
              <a:ext cx="5807184" cy="2754269"/>
            </a:xfrm>
            <a:custGeom>
              <a:avLst/>
              <a:pathLst>
                <a:path w="5807184" h="2754269">
                  <a:moveTo>
                    <a:pt x="0" y="0"/>
                  </a:moveTo>
                  <a:lnTo>
                    <a:pt x="72051" y="173964"/>
                  </a:lnTo>
                  <a:lnTo>
                    <a:pt x="148520" y="348135"/>
                  </a:lnTo>
                  <a:lnTo>
                    <a:pt x="224988" y="512443"/>
                  </a:lnTo>
                  <a:lnTo>
                    <a:pt x="301457" y="667445"/>
                  </a:lnTo>
                  <a:lnTo>
                    <a:pt x="377925" y="813669"/>
                  </a:lnTo>
                  <a:lnTo>
                    <a:pt x="454394" y="951612"/>
                  </a:lnTo>
                  <a:lnTo>
                    <a:pt x="530862" y="1081743"/>
                  </a:lnTo>
                  <a:lnTo>
                    <a:pt x="607330" y="1204505"/>
                  </a:lnTo>
                  <a:lnTo>
                    <a:pt x="683799" y="1320313"/>
                  </a:lnTo>
                  <a:lnTo>
                    <a:pt x="760267" y="1429564"/>
                  </a:lnTo>
                  <a:lnTo>
                    <a:pt x="836736" y="1532627"/>
                  </a:lnTo>
                  <a:lnTo>
                    <a:pt x="913204" y="1629853"/>
                  </a:lnTo>
                  <a:lnTo>
                    <a:pt x="989673" y="1721573"/>
                  </a:lnTo>
                  <a:lnTo>
                    <a:pt x="1066141" y="1808099"/>
                  </a:lnTo>
                  <a:lnTo>
                    <a:pt x="1142610" y="1889725"/>
                  </a:lnTo>
                  <a:lnTo>
                    <a:pt x="1219078" y="1966728"/>
                  </a:lnTo>
                  <a:lnTo>
                    <a:pt x="1295546" y="2039370"/>
                  </a:lnTo>
                  <a:lnTo>
                    <a:pt x="1372015" y="2107898"/>
                  </a:lnTo>
                  <a:lnTo>
                    <a:pt x="1448483" y="2172545"/>
                  </a:lnTo>
                  <a:lnTo>
                    <a:pt x="1524952" y="2233531"/>
                  </a:lnTo>
                  <a:lnTo>
                    <a:pt x="1601420" y="2291063"/>
                  </a:lnTo>
                  <a:lnTo>
                    <a:pt x="1677889" y="2345337"/>
                  </a:lnTo>
                  <a:lnTo>
                    <a:pt x="1754357" y="2396537"/>
                  </a:lnTo>
                  <a:lnTo>
                    <a:pt x="1830825" y="2444837"/>
                  </a:lnTo>
                  <a:lnTo>
                    <a:pt x="1907294" y="2477944"/>
                  </a:lnTo>
                  <a:lnTo>
                    <a:pt x="1983762" y="2484623"/>
                  </a:lnTo>
                  <a:lnTo>
                    <a:pt x="2060231" y="2491244"/>
                  </a:lnTo>
                  <a:lnTo>
                    <a:pt x="2136699" y="2497808"/>
                  </a:lnTo>
                  <a:lnTo>
                    <a:pt x="2213168" y="2504314"/>
                  </a:lnTo>
                  <a:lnTo>
                    <a:pt x="2289636" y="2510765"/>
                  </a:lnTo>
                  <a:lnTo>
                    <a:pt x="2366104" y="2517160"/>
                  </a:lnTo>
                  <a:lnTo>
                    <a:pt x="2442573" y="2523499"/>
                  </a:lnTo>
                  <a:lnTo>
                    <a:pt x="2519041" y="2529784"/>
                  </a:lnTo>
                  <a:lnTo>
                    <a:pt x="2595510" y="2536014"/>
                  </a:lnTo>
                  <a:lnTo>
                    <a:pt x="2671978" y="2542190"/>
                  </a:lnTo>
                  <a:lnTo>
                    <a:pt x="2748447" y="2548313"/>
                  </a:lnTo>
                  <a:lnTo>
                    <a:pt x="2824915" y="2554382"/>
                  </a:lnTo>
                  <a:lnTo>
                    <a:pt x="2901383" y="2560399"/>
                  </a:lnTo>
                  <a:lnTo>
                    <a:pt x="2977852" y="2566364"/>
                  </a:lnTo>
                  <a:lnTo>
                    <a:pt x="3054320" y="2572278"/>
                  </a:lnTo>
                  <a:lnTo>
                    <a:pt x="3130789" y="2578140"/>
                  </a:lnTo>
                  <a:lnTo>
                    <a:pt x="3207257" y="2583952"/>
                  </a:lnTo>
                  <a:lnTo>
                    <a:pt x="3283726" y="2589713"/>
                  </a:lnTo>
                  <a:lnTo>
                    <a:pt x="3360194" y="2595424"/>
                  </a:lnTo>
                  <a:lnTo>
                    <a:pt x="3436663" y="2601086"/>
                  </a:lnTo>
                  <a:lnTo>
                    <a:pt x="3513131" y="2606699"/>
                  </a:lnTo>
                  <a:lnTo>
                    <a:pt x="3589599" y="2612263"/>
                  </a:lnTo>
                  <a:lnTo>
                    <a:pt x="3666068" y="2617779"/>
                  </a:lnTo>
                  <a:lnTo>
                    <a:pt x="3742536" y="2623247"/>
                  </a:lnTo>
                  <a:lnTo>
                    <a:pt x="3819005" y="2628668"/>
                  </a:lnTo>
                  <a:lnTo>
                    <a:pt x="3895473" y="2634042"/>
                  </a:lnTo>
                  <a:lnTo>
                    <a:pt x="3971942" y="2639370"/>
                  </a:lnTo>
                  <a:lnTo>
                    <a:pt x="4048410" y="2644651"/>
                  </a:lnTo>
                  <a:lnTo>
                    <a:pt x="4124878" y="2649887"/>
                  </a:lnTo>
                  <a:lnTo>
                    <a:pt x="4201347" y="2655077"/>
                  </a:lnTo>
                  <a:lnTo>
                    <a:pt x="4277815" y="2660222"/>
                  </a:lnTo>
                  <a:lnTo>
                    <a:pt x="4354284" y="2665323"/>
                  </a:lnTo>
                  <a:lnTo>
                    <a:pt x="4430752" y="2670380"/>
                  </a:lnTo>
                  <a:lnTo>
                    <a:pt x="4507221" y="2675393"/>
                  </a:lnTo>
                  <a:lnTo>
                    <a:pt x="4583689" y="2680362"/>
                  </a:lnTo>
                  <a:lnTo>
                    <a:pt x="4660157" y="2685289"/>
                  </a:lnTo>
                  <a:lnTo>
                    <a:pt x="4736626" y="2690172"/>
                  </a:lnTo>
                  <a:lnTo>
                    <a:pt x="4813094" y="2695014"/>
                  </a:lnTo>
                  <a:lnTo>
                    <a:pt x="4889563" y="2699814"/>
                  </a:lnTo>
                  <a:lnTo>
                    <a:pt x="4966031" y="2704572"/>
                  </a:lnTo>
                  <a:lnTo>
                    <a:pt x="5042500" y="2709289"/>
                  </a:lnTo>
                  <a:lnTo>
                    <a:pt x="5118968" y="2713965"/>
                  </a:lnTo>
                  <a:lnTo>
                    <a:pt x="5195436" y="2718600"/>
                  </a:lnTo>
                  <a:lnTo>
                    <a:pt x="5271905" y="2723196"/>
                  </a:lnTo>
                  <a:lnTo>
                    <a:pt x="5348373" y="2727751"/>
                  </a:lnTo>
                  <a:lnTo>
                    <a:pt x="5424842" y="2732267"/>
                  </a:lnTo>
                  <a:lnTo>
                    <a:pt x="5501310" y="2736745"/>
                  </a:lnTo>
                  <a:lnTo>
                    <a:pt x="5577779" y="2741183"/>
                  </a:lnTo>
                  <a:lnTo>
                    <a:pt x="5654247" y="2745583"/>
                  </a:lnTo>
                  <a:lnTo>
                    <a:pt x="5730716" y="2749945"/>
                  </a:lnTo>
                  <a:lnTo>
                    <a:pt x="5807184" y="27542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328094"/>
              <a:ext cx="7260303" cy="1091671"/>
            </a:xfrm>
            <a:custGeom>
              <a:avLst/>
              <a:pathLst>
                <a:path w="7260303" h="1091671">
                  <a:moveTo>
                    <a:pt x="7260303" y="1091671"/>
                  </a:moveTo>
                  <a:lnTo>
                    <a:pt x="7183835" y="1089341"/>
                  </a:lnTo>
                  <a:lnTo>
                    <a:pt x="7107366" y="1086871"/>
                  </a:lnTo>
                  <a:lnTo>
                    <a:pt x="7030898" y="1084253"/>
                  </a:lnTo>
                  <a:lnTo>
                    <a:pt x="6954429" y="1081477"/>
                  </a:lnTo>
                  <a:lnTo>
                    <a:pt x="6877961" y="1078535"/>
                  </a:lnTo>
                  <a:lnTo>
                    <a:pt x="6801492" y="1075417"/>
                  </a:lnTo>
                  <a:lnTo>
                    <a:pt x="6725024" y="1072111"/>
                  </a:lnTo>
                  <a:lnTo>
                    <a:pt x="6648556" y="1068607"/>
                  </a:lnTo>
                  <a:lnTo>
                    <a:pt x="6572087" y="1064893"/>
                  </a:lnTo>
                  <a:lnTo>
                    <a:pt x="6495619" y="1060955"/>
                  </a:lnTo>
                  <a:lnTo>
                    <a:pt x="6419150" y="1056781"/>
                  </a:lnTo>
                  <a:lnTo>
                    <a:pt x="6342682" y="1052357"/>
                  </a:lnTo>
                  <a:lnTo>
                    <a:pt x="6266213" y="1047667"/>
                  </a:lnTo>
                  <a:lnTo>
                    <a:pt x="6189745" y="1042695"/>
                  </a:lnTo>
                  <a:lnTo>
                    <a:pt x="6113277" y="1037425"/>
                  </a:lnTo>
                  <a:lnTo>
                    <a:pt x="6036808" y="1031838"/>
                  </a:lnTo>
                  <a:lnTo>
                    <a:pt x="5960340" y="1025917"/>
                  </a:lnTo>
                  <a:lnTo>
                    <a:pt x="5883871" y="1019639"/>
                  </a:lnTo>
                  <a:lnTo>
                    <a:pt x="5807403" y="1012985"/>
                  </a:lnTo>
                  <a:lnTo>
                    <a:pt x="5730934" y="1005931"/>
                  </a:lnTo>
                  <a:lnTo>
                    <a:pt x="5654466" y="998454"/>
                  </a:lnTo>
                  <a:lnTo>
                    <a:pt x="5577998" y="990528"/>
                  </a:lnTo>
                  <a:lnTo>
                    <a:pt x="5501529" y="982126"/>
                  </a:lnTo>
                  <a:lnTo>
                    <a:pt x="5425061" y="973220"/>
                  </a:lnTo>
                  <a:lnTo>
                    <a:pt x="5348592" y="963779"/>
                  </a:lnTo>
                  <a:lnTo>
                    <a:pt x="5272124" y="953772"/>
                  </a:lnTo>
                  <a:lnTo>
                    <a:pt x="5195655" y="943163"/>
                  </a:lnTo>
                  <a:lnTo>
                    <a:pt x="5119187" y="931918"/>
                  </a:lnTo>
                  <a:lnTo>
                    <a:pt x="5042719" y="919998"/>
                  </a:lnTo>
                  <a:lnTo>
                    <a:pt x="4966250" y="907362"/>
                  </a:lnTo>
                  <a:lnTo>
                    <a:pt x="4889782" y="893967"/>
                  </a:lnTo>
                  <a:lnTo>
                    <a:pt x="4813313" y="879768"/>
                  </a:lnTo>
                  <a:lnTo>
                    <a:pt x="4736845" y="864717"/>
                  </a:lnTo>
                  <a:lnTo>
                    <a:pt x="4660376" y="848763"/>
                  </a:lnTo>
                  <a:lnTo>
                    <a:pt x="4583908" y="831850"/>
                  </a:lnTo>
                  <a:lnTo>
                    <a:pt x="4507439" y="813923"/>
                  </a:lnTo>
                  <a:lnTo>
                    <a:pt x="4430971" y="794919"/>
                  </a:lnTo>
                  <a:lnTo>
                    <a:pt x="4354503" y="774774"/>
                  </a:lnTo>
                  <a:lnTo>
                    <a:pt x="4278034" y="753420"/>
                  </a:lnTo>
                  <a:lnTo>
                    <a:pt x="4201566" y="730784"/>
                  </a:lnTo>
                  <a:lnTo>
                    <a:pt x="4125097" y="706789"/>
                  </a:lnTo>
                  <a:lnTo>
                    <a:pt x="4048629" y="681353"/>
                  </a:lnTo>
                  <a:lnTo>
                    <a:pt x="3972160" y="654391"/>
                  </a:lnTo>
                  <a:lnTo>
                    <a:pt x="3895692" y="625810"/>
                  </a:lnTo>
                  <a:lnTo>
                    <a:pt x="3819224" y="595513"/>
                  </a:lnTo>
                  <a:lnTo>
                    <a:pt x="3742755" y="563397"/>
                  </a:lnTo>
                  <a:lnTo>
                    <a:pt x="3666287" y="529353"/>
                  </a:lnTo>
                  <a:lnTo>
                    <a:pt x="3589818" y="493266"/>
                  </a:lnTo>
                  <a:lnTo>
                    <a:pt x="3513350" y="455012"/>
                  </a:lnTo>
                  <a:lnTo>
                    <a:pt x="3436881" y="414462"/>
                  </a:lnTo>
                  <a:lnTo>
                    <a:pt x="3360413" y="371477"/>
                  </a:lnTo>
                  <a:lnTo>
                    <a:pt x="3283945" y="352281"/>
                  </a:lnTo>
                  <a:lnTo>
                    <a:pt x="3207476" y="345485"/>
                  </a:lnTo>
                  <a:lnTo>
                    <a:pt x="3131008" y="338630"/>
                  </a:lnTo>
                  <a:lnTo>
                    <a:pt x="3054539" y="331714"/>
                  </a:lnTo>
                  <a:lnTo>
                    <a:pt x="2978071" y="324739"/>
                  </a:lnTo>
                  <a:lnTo>
                    <a:pt x="2901602" y="317702"/>
                  </a:lnTo>
                  <a:lnTo>
                    <a:pt x="2825134" y="310604"/>
                  </a:lnTo>
                  <a:lnTo>
                    <a:pt x="2748666" y="303444"/>
                  </a:lnTo>
                  <a:lnTo>
                    <a:pt x="2672197" y="296221"/>
                  </a:lnTo>
                  <a:lnTo>
                    <a:pt x="2595729" y="288936"/>
                  </a:lnTo>
                  <a:lnTo>
                    <a:pt x="2519260" y="281587"/>
                  </a:lnTo>
                  <a:lnTo>
                    <a:pt x="2442792" y="274173"/>
                  </a:lnTo>
                  <a:lnTo>
                    <a:pt x="2366323" y="266695"/>
                  </a:lnTo>
                  <a:lnTo>
                    <a:pt x="2289855" y="259151"/>
                  </a:lnTo>
                  <a:lnTo>
                    <a:pt x="2213386" y="251542"/>
                  </a:lnTo>
                  <a:lnTo>
                    <a:pt x="2136918" y="243866"/>
                  </a:lnTo>
                  <a:lnTo>
                    <a:pt x="2060450" y="236123"/>
                  </a:lnTo>
                  <a:lnTo>
                    <a:pt x="1983981" y="228313"/>
                  </a:lnTo>
                  <a:lnTo>
                    <a:pt x="1907513" y="220434"/>
                  </a:lnTo>
                  <a:lnTo>
                    <a:pt x="1831044" y="212487"/>
                  </a:lnTo>
                  <a:lnTo>
                    <a:pt x="1754576" y="204470"/>
                  </a:lnTo>
                  <a:lnTo>
                    <a:pt x="1678107" y="196383"/>
                  </a:lnTo>
                  <a:lnTo>
                    <a:pt x="1601639" y="188226"/>
                  </a:lnTo>
                  <a:lnTo>
                    <a:pt x="1525171" y="179997"/>
                  </a:lnTo>
                  <a:lnTo>
                    <a:pt x="1448702" y="171696"/>
                  </a:lnTo>
                  <a:lnTo>
                    <a:pt x="1372234" y="163323"/>
                  </a:lnTo>
                  <a:lnTo>
                    <a:pt x="1295765" y="154877"/>
                  </a:lnTo>
                  <a:lnTo>
                    <a:pt x="1219297" y="146357"/>
                  </a:lnTo>
                  <a:lnTo>
                    <a:pt x="1142828" y="137762"/>
                  </a:lnTo>
                  <a:lnTo>
                    <a:pt x="1066360" y="129093"/>
                  </a:lnTo>
                  <a:lnTo>
                    <a:pt x="989892" y="120348"/>
                  </a:lnTo>
                  <a:lnTo>
                    <a:pt x="913423" y="111526"/>
                  </a:lnTo>
                  <a:lnTo>
                    <a:pt x="836955" y="102628"/>
                  </a:lnTo>
                  <a:lnTo>
                    <a:pt x="760486" y="93651"/>
                  </a:lnTo>
                  <a:lnTo>
                    <a:pt x="684018" y="84597"/>
                  </a:lnTo>
                  <a:lnTo>
                    <a:pt x="607549" y="75463"/>
                  </a:lnTo>
                  <a:lnTo>
                    <a:pt x="531081" y="66249"/>
                  </a:lnTo>
                  <a:lnTo>
                    <a:pt x="454613" y="56955"/>
                  </a:lnTo>
                  <a:lnTo>
                    <a:pt x="378144" y="47580"/>
                  </a:lnTo>
                  <a:lnTo>
                    <a:pt x="301676" y="38123"/>
                  </a:lnTo>
                  <a:lnTo>
                    <a:pt x="225207" y="28584"/>
                  </a:lnTo>
                  <a:lnTo>
                    <a:pt x="148739" y="18961"/>
                  </a:lnTo>
                  <a:lnTo>
                    <a:pt x="72270" y="925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75112" y="2209169"/>
              <a:ext cx="7200836" cy="3110782"/>
            </a:xfrm>
            <a:custGeom>
              <a:avLst/>
              <a:pathLst>
                <a:path w="7200836" h="3110782">
                  <a:moveTo>
                    <a:pt x="0" y="0"/>
                  </a:moveTo>
                  <a:lnTo>
                    <a:pt x="12803" y="18428"/>
                  </a:lnTo>
                  <a:lnTo>
                    <a:pt x="89271" y="124865"/>
                  </a:lnTo>
                  <a:lnTo>
                    <a:pt x="165740" y="227795"/>
                  </a:lnTo>
                  <a:lnTo>
                    <a:pt x="242208" y="327335"/>
                  </a:lnTo>
                  <a:lnTo>
                    <a:pt x="318677" y="423596"/>
                  </a:lnTo>
                  <a:lnTo>
                    <a:pt x="395145" y="516686"/>
                  </a:lnTo>
                  <a:lnTo>
                    <a:pt x="471613" y="606709"/>
                  </a:lnTo>
                  <a:lnTo>
                    <a:pt x="548082" y="693767"/>
                  </a:lnTo>
                  <a:lnTo>
                    <a:pt x="624550" y="777956"/>
                  </a:lnTo>
                  <a:lnTo>
                    <a:pt x="701019" y="859372"/>
                  </a:lnTo>
                  <a:lnTo>
                    <a:pt x="777487" y="938106"/>
                  </a:lnTo>
                  <a:lnTo>
                    <a:pt x="853956" y="1014247"/>
                  </a:lnTo>
                  <a:lnTo>
                    <a:pt x="930424" y="1087879"/>
                  </a:lnTo>
                  <a:lnTo>
                    <a:pt x="1006892" y="1159085"/>
                  </a:lnTo>
                  <a:lnTo>
                    <a:pt x="1083361" y="1227946"/>
                  </a:lnTo>
                  <a:lnTo>
                    <a:pt x="1159829" y="1294538"/>
                  </a:lnTo>
                  <a:lnTo>
                    <a:pt x="1236298" y="1358937"/>
                  </a:lnTo>
                  <a:lnTo>
                    <a:pt x="1312766" y="1421214"/>
                  </a:lnTo>
                  <a:lnTo>
                    <a:pt x="1389235" y="1481440"/>
                  </a:lnTo>
                  <a:lnTo>
                    <a:pt x="1465703" y="1539681"/>
                  </a:lnTo>
                  <a:lnTo>
                    <a:pt x="1542172" y="1596004"/>
                  </a:lnTo>
                  <a:lnTo>
                    <a:pt x="1618640" y="1650472"/>
                  </a:lnTo>
                  <a:lnTo>
                    <a:pt x="1695108" y="1703145"/>
                  </a:lnTo>
                  <a:lnTo>
                    <a:pt x="1771577" y="1754083"/>
                  </a:lnTo>
                  <a:lnTo>
                    <a:pt x="1848045" y="1803343"/>
                  </a:lnTo>
                  <a:lnTo>
                    <a:pt x="1924514" y="1850980"/>
                  </a:lnTo>
                  <a:lnTo>
                    <a:pt x="2000982" y="1897048"/>
                  </a:lnTo>
                  <a:lnTo>
                    <a:pt x="2077451" y="1941598"/>
                  </a:lnTo>
                  <a:lnTo>
                    <a:pt x="2153919" y="1984681"/>
                  </a:lnTo>
                  <a:lnTo>
                    <a:pt x="2230387" y="2026344"/>
                  </a:lnTo>
                  <a:lnTo>
                    <a:pt x="2306856" y="2066635"/>
                  </a:lnTo>
                  <a:lnTo>
                    <a:pt x="2383324" y="2105599"/>
                  </a:lnTo>
                  <a:lnTo>
                    <a:pt x="2459793" y="2143279"/>
                  </a:lnTo>
                  <a:lnTo>
                    <a:pt x="2536261" y="2179718"/>
                  </a:lnTo>
                  <a:lnTo>
                    <a:pt x="2612730" y="2214956"/>
                  </a:lnTo>
                  <a:lnTo>
                    <a:pt x="2689198" y="2249034"/>
                  </a:lnTo>
                  <a:lnTo>
                    <a:pt x="2765666" y="2281989"/>
                  </a:lnTo>
                  <a:lnTo>
                    <a:pt x="2842135" y="2313858"/>
                  </a:lnTo>
                  <a:lnTo>
                    <a:pt x="2918603" y="2344678"/>
                  </a:lnTo>
                  <a:lnTo>
                    <a:pt x="2995072" y="2374482"/>
                  </a:lnTo>
                  <a:lnTo>
                    <a:pt x="3071540" y="2403304"/>
                  </a:lnTo>
                  <a:lnTo>
                    <a:pt x="3148009" y="2431177"/>
                  </a:lnTo>
                  <a:lnTo>
                    <a:pt x="3224477" y="2458132"/>
                  </a:lnTo>
                  <a:lnTo>
                    <a:pt x="3300945" y="2484199"/>
                  </a:lnTo>
                  <a:lnTo>
                    <a:pt x="3377414" y="2509407"/>
                  </a:lnTo>
                  <a:lnTo>
                    <a:pt x="3453882" y="2533784"/>
                  </a:lnTo>
                  <a:lnTo>
                    <a:pt x="3530351" y="2557359"/>
                  </a:lnTo>
                  <a:lnTo>
                    <a:pt x="3606819" y="2580157"/>
                  </a:lnTo>
                  <a:lnTo>
                    <a:pt x="3683288" y="2602204"/>
                  </a:lnTo>
                  <a:lnTo>
                    <a:pt x="3759756" y="2623524"/>
                  </a:lnTo>
                  <a:lnTo>
                    <a:pt x="3836224" y="2644142"/>
                  </a:lnTo>
                  <a:lnTo>
                    <a:pt x="3912693" y="2664081"/>
                  </a:lnTo>
                  <a:lnTo>
                    <a:pt x="3989161" y="2683364"/>
                  </a:lnTo>
                  <a:lnTo>
                    <a:pt x="4065630" y="2702011"/>
                  </a:lnTo>
                  <a:lnTo>
                    <a:pt x="4142098" y="2720043"/>
                  </a:lnTo>
                  <a:lnTo>
                    <a:pt x="4218567" y="2737482"/>
                  </a:lnTo>
                  <a:lnTo>
                    <a:pt x="4295035" y="2754346"/>
                  </a:lnTo>
                  <a:lnTo>
                    <a:pt x="4371504" y="2770655"/>
                  </a:lnTo>
                  <a:lnTo>
                    <a:pt x="4447972" y="2786426"/>
                  </a:lnTo>
                  <a:lnTo>
                    <a:pt x="4524440" y="2801678"/>
                  </a:lnTo>
                  <a:lnTo>
                    <a:pt x="4600909" y="2816427"/>
                  </a:lnTo>
                  <a:lnTo>
                    <a:pt x="4677377" y="2830691"/>
                  </a:lnTo>
                  <a:lnTo>
                    <a:pt x="4753846" y="2844485"/>
                  </a:lnTo>
                  <a:lnTo>
                    <a:pt x="4830314" y="2857824"/>
                  </a:lnTo>
                  <a:lnTo>
                    <a:pt x="4906783" y="2870724"/>
                  </a:lnTo>
                  <a:lnTo>
                    <a:pt x="4983251" y="2883198"/>
                  </a:lnTo>
                  <a:lnTo>
                    <a:pt x="5059719" y="2895262"/>
                  </a:lnTo>
                  <a:lnTo>
                    <a:pt x="5136188" y="2906929"/>
                  </a:lnTo>
                  <a:lnTo>
                    <a:pt x="5212656" y="2918211"/>
                  </a:lnTo>
                  <a:lnTo>
                    <a:pt x="5289125" y="2929122"/>
                  </a:lnTo>
                  <a:lnTo>
                    <a:pt x="5365593" y="2939673"/>
                  </a:lnTo>
                  <a:lnTo>
                    <a:pt x="5442062" y="2949876"/>
                  </a:lnTo>
                  <a:lnTo>
                    <a:pt x="5518530" y="2959743"/>
                  </a:lnTo>
                  <a:lnTo>
                    <a:pt x="5594998" y="2969286"/>
                  </a:lnTo>
                  <a:lnTo>
                    <a:pt x="5671467" y="2978514"/>
                  </a:lnTo>
                  <a:lnTo>
                    <a:pt x="5747935" y="2987438"/>
                  </a:lnTo>
                  <a:lnTo>
                    <a:pt x="5824404" y="2996068"/>
                  </a:lnTo>
                  <a:lnTo>
                    <a:pt x="5900872" y="3004413"/>
                  </a:lnTo>
                  <a:lnTo>
                    <a:pt x="5977341" y="3012484"/>
                  </a:lnTo>
                  <a:lnTo>
                    <a:pt x="6053809" y="3020289"/>
                  </a:lnTo>
                  <a:lnTo>
                    <a:pt x="6130277" y="3027837"/>
                  </a:lnTo>
                  <a:lnTo>
                    <a:pt x="6206746" y="3035136"/>
                  </a:lnTo>
                  <a:lnTo>
                    <a:pt x="6283214" y="3042195"/>
                  </a:lnTo>
                  <a:lnTo>
                    <a:pt x="6359683" y="3049021"/>
                  </a:lnTo>
                  <a:lnTo>
                    <a:pt x="6436151" y="3055622"/>
                  </a:lnTo>
                  <a:lnTo>
                    <a:pt x="6512620" y="3062006"/>
                  </a:lnTo>
                  <a:lnTo>
                    <a:pt x="6589088" y="3068179"/>
                  </a:lnTo>
                  <a:lnTo>
                    <a:pt x="6665557" y="3074149"/>
                  </a:lnTo>
                  <a:lnTo>
                    <a:pt x="6742025" y="3079923"/>
                  </a:lnTo>
                  <a:lnTo>
                    <a:pt x="6818493" y="3085506"/>
                  </a:lnTo>
                  <a:lnTo>
                    <a:pt x="6894962" y="3090906"/>
                  </a:lnTo>
                  <a:lnTo>
                    <a:pt x="6971430" y="3096127"/>
                  </a:lnTo>
                  <a:lnTo>
                    <a:pt x="7047899" y="3101176"/>
                  </a:lnTo>
                  <a:lnTo>
                    <a:pt x="7124367" y="3106060"/>
                  </a:lnTo>
                  <a:lnTo>
                    <a:pt x="7200836" y="3110782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0.68 (95% CI 0.51-0.91), p = 0.008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797515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Infection/Sepsis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2026-09-14T15:05:05Z</dcterms:modified>
  <cp:category/>
</cp:coreProperties>
</file>