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48084"/>
            </a:xfrm>
            <a:custGeom>
              <a:avLst/>
              <a:pathLst>
                <a:path w="7260303" h="3248084">
                  <a:moveTo>
                    <a:pt x="2451629" y="0"/>
                  </a:moveTo>
                  <a:lnTo>
                    <a:pt x="2519260" y="340038"/>
                  </a:lnTo>
                  <a:lnTo>
                    <a:pt x="2595729" y="679630"/>
                  </a:lnTo>
                  <a:lnTo>
                    <a:pt x="2672197" y="979583"/>
                  </a:lnTo>
                  <a:lnTo>
                    <a:pt x="2748666" y="1244525"/>
                  </a:lnTo>
                  <a:lnTo>
                    <a:pt x="2825134" y="1478541"/>
                  </a:lnTo>
                  <a:lnTo>
                    <a:pt x="2901602" y="1685243"/>
                  </a:lnTo>
                  <a:lnTo>
                    <a:pt x="2978071" y="1867818"/>
                  </a:lnTo>
                  <a:lnTo>
                    <a:pt x="3054539" y="2029081"/>
                  </a:lnTo>
                  <a:lnTo>
                    <a:pt x="3131008" y="2171522"/>
                  </a:lnTo>
                  <a:lnTo>
                    <a:pt x="3207476" y="2297337"/>
                  </a:lnTo>
                  <a:lnTo>
                    <a:pt x="3283945" y="2408466"/>
                  </a:lnTo>
                  <a:lnTo>
                    <a:pt x="3360413" y="2468266"/>
                  </a:lnTo>
                  <a:lnTo>
                    <a:pt x="3436881" y="2445052"/>
                  </a:lnTo>
                  <a:lnTo>
                    <a:pt x="3513350" y="2421147"/>
                  </a:lnTo>
                  <a:lnTo>
                    <a:pt x="3589818" y="2396532"/>
                  </a:lnTo>
                  <a:lnTo>
                    <a:pt x="3666287" y="2371185"/>
                  </a:lnTo>
                  <a:lnTo>
                    <a:pt x="3742755" y="2345085"/>
                  </a:lnTo>
                  <a:lnTo>
                    <a:pt x="3819224" y="2318210"/>
                  </a:lnTo>
                  <a:lnTo>
                    <a:pt x="3895692" y="2290535"/>
                  </a:lnTo>
                  <a:lnTo>
                    <a:pt x="3972160" y="2262039"/>
                  </a:lnTo>
                  <a:lnTo>
                    <a:pt x="4048629" y="2232695"/>
                  </a:lnTo>
                  <a:lnTo>
                    <a:pt x="4125097" y="2202479"/>
                  </a:lnTo>
                  <a:lnTo>
                    <a:pt x="4201566" y="2171365"/>
                  </a:lnTo>
                  <a:lnTo>
                    <a:pt x="4278034" y="2139327"/>
                  </a:lnTo>
                  <a:lnTo>
                    <a:pt x="4354503" y="2106337"/>
                  </a:lnTo>
                  <a:lnTo>
                    <a:pt x="4430971" y="2072366"/>
                  </a:lnTo>
                  <a:lnTo>
                    <a:pt x="4507439" y="2037385"/>
                  </a:lnTo>
                  <a:lnTo>
                    <a:pt x="4583908" y="2001365"/>
                  </a:lnTo>
                  <a:lnTo>
                    <a:pt x="4660376" y="1964274"/>
                  </a:lnTo>
                  <a:lnTo>
                    <a:pt x="4736845" y="1926081"/>
                  </a:lnTo>
                  <a:lnTo>
                    <a:pt x="4813313" y="1886753"/>
                  </a:lnTo>
                  <a:lnTo>
                    <a:pt x="4889782" y="1846256"/>
                  </a:lnTo>
                  <a:lnTo>
                    <a:pt x="4966250" y="1804556"/>
                  </a:lnTo>
                  <a:lnTo>
                    <a:pt x="5042719" y="1761617"/>
                  </a:lnTo>
                  <a:lnTo>
                    <a:pt x="5119187" y="1717401"/>
                  </a:lnTo>
                  <a:lnTo>
                    <a:pt x="5195655" y="1671871"/>
                  </a:lnTo>
                  <a:lnTo>
                    <a:pt x="5272124" y="1624988"/>
                  </a:lnTo>
                  <a:lnTo>
                    <a:pt x="5348592" y="1576712"/>
                  </a:lnTo>
                  <a:lnTo>
                    <a:pt x="5425061" y="1527001"/>
                  </a:lnTo>
                  <a:lnTo>
                    <a:pt x="5501529" y="1475813"/>
                  </a:lnTo>
                  <a:lnTo>
                    <a:pt x="5577998" y="1423103"/>
                  </a:lnTo>
                  <a:lnTo>
                    <a:pt x="5654466" y="1368827"/>
                  </a:lnTo>
                  <a:lnTo>
                    <a:pt x="5730934" y="1312938"/>
                  </a:lnTo>
                  <a:lnTo>
                    <a:pt x="5807403" y="1255388"/>
                  </a:lnTo>
                  <a:lnTo>
                    <a:pt x="5883871" y="1196128"/>
                  </a:lnTo>
                  <a:lnTo>
                    <a:pt x="5960340" y="1135106"/>
                  </a:lnTo>
                  <a:lnTo>
                    <a:pt x="6036808" y="1072271"/>
                  </a:lnTo>
                  <a:lnTo>
                    <a:pt x="6113277" y="1007569"/>
                  </a:lnTo>
                  <a:lnTo>
                    <a:pt x="6189745" y="940943"/>
                  </a:lnTo>
                  <a:lnTo>
                    <a:pt x="6266213" y="872338"/>
                  </a:lnTo>
                  <a:lnTo>
                    <a:pt x="6342682" y="801694"/>
                  </a:lnTo>
                  <a:lnTo>
                    <a:pt x="6419150" y="728950"/>
                  </a:lnTo>
                  <a:lnTo>
                    <a:pt x="6495619" y="654044"/>
                  </a:lnTo>
                  <a:lnTo>
                    <a:pt x="6572087" y="576913"/>
                  </a:lnTo>
                  <a:lnTo>
                    <a:pt x="6648556" y="497489"/>
                  </a:lnTo>
                  <a:lnTo>
                    <a:pt x="6725024" y="415704"/>
                  </a:lnTo>
                  <a:lnTo>
                    <a:pt x="6801492" y="331489"/>
                  </a:lnTo>
                  <a:lnTo>
                    <a:pt x="6877961" y="244772"/>
                  </a:lnTo>
                  <a:lnTo>
                    <a:pt x="6954429" y="155477"/>
                  </a:lnTo>
                  <a:lnTo>
                    <a:pt x="7030898" y="63528"/>
                  </a:lnTo>
                  <a:lnTo>
                    <a:pt x="7082206" y="0"/>
                  </a:lnTo>
                  <a:lnTo>
                    <a:pt x="7260303" y="0"/>
                  </a:lnTo>
                  <a:lnTo>
                    <a:pt x="7260303" y="3248084"/>
                  </a:lnTo>
                  <a:lnTo>
                    <a:pt x="7183835" y="3247909"/>
                  </a:lnTo>
                  <a:lnTo>
                    <a:pt x="7107366" y="3247711"/>
                  </a:lnTo>
                  <a:lnTo>
                    <a:pt x="7030898" y="3247487"/>
                  </a:lnTo>
                  <a:lnTo>
                    <a:pt x="6954429" y="3247233"/>
                  </a:lnTo>
                  <a:lnTo>
                    <a:pt x="6877961" y="3246945"/>
                  </a:lnTo>
                  <a:lnTo>
                    <a:pt x="6801492" y="3246620"/>
                  </a:lnTo>
                  <a:lnTo>
                    <a:pt x="6725024" y="3246252"/>
                  </a:lnTo>
                  <a:lnTo>
                    <a:pt x="6648556" y="3245835"/>
                  </a:lnTo>
                  <a:lnTo>
                    <a:pt x="6572087" y="3245363"/>
                  </a:lnTo>
                  <a:lnTo>
                    <a:pt x="6495619" y="3244828"/>
                  </a:lnTo>
                  <a:lnTo>
                    <a:pt x="6419150" y="3244223"/>
                  </a:lnTo>
                  <a:lnTo>
                    <a:pt x="6342682" y="3243538"/>
                  </a:lnTo>
                  <a:lnTo>
                    <a:pt x="6266213" y="3242762"/>
                  </a:lnTo>
                  <a:lnTo>
                    <a:pt x="6189745" y="3241884"/>
                  </a:lnTo>
                  <a:lnTo>
                    <a:pt x="6113277" y="3240889"/>
                  </a:lnTo>
                  <a:lnTo>
                    <a:pt x="6036808" y="3239764"/>
                  </a:lnTo>
                  <a:lnTo>
                    <a:pt x="5960340" y="3238489"/>
                  </a:lnTo>
                  <a:lnTo>
                    <a:pt x="5883871" y="3237047"/>
                  </a:lnTo>
                  <a:lnTo>
                    <a:pt x="5807403" y="3235413"/>
                  </a:lnTo>
                  <a:lnTo>
                    <a:pt x="5730934" y="3233564"/>
                  </a:lnTo>
                  <a:lnTo>
                    <a:pt x="5654466" y="3231470"/>
                  </a:lnTo>
                  <a:lnTo>
                    <a:pt x="5577998" y="3229100"/>
                  </a:lnTo>
                  <a:lnTo>
                    <a:pt x="5501529" y="3226416"/>
                  </a:lnTo>
                  <a:lnTo>
                    <a:pt x="5425061" y="3223378"/>
                  </a:lnTo>
                  <a:lnTo>
                    <a:pt x="5348592" y="3219938"/>
                  </a:lnTo>
                  <a:lnTo>
                    <a:pt x="5272124" y="3216043"/>
                  </a:lnTo>
                  <a:lnTo>
                    <a:pt x="5195655" y="3211634"/>
                  </a:lnTo>
                  <a:lnTo>
                    <a:pt x="5119187" y="3206643"/>
                  </a:lnTo>
                  <a:lnTo>
                    <a:pt x="5042719" y="3200991"/>
                  </a:lnTo>
                  <a:lnTo>
                    <a:pt x="4966250" y="3194593"/>
                  </a:lnTo>
                  <a:lnTo>
                    <a:pt x="4889782" y="3187350"/>
                  </a:lnTo>
                  <a:lnTo>
                    <a:pt x="4813313" y="3179149"/>
                  </a:lnTo>
                  <a:lnTo>
                    <a:pt x="4736845" y="3169864"/>
                  </a:lnTo>
                  <a:lnTo>
                    <a:pt x="4660376" y="3159353"/>
                  </a:lnTo>
                  <a:lnTo>
                    <a:pt x="4583908" y="3147452"/>
                  </a:lnTo>
                  <a:lnTo>
                    <a:pt x="4507439" y="3133979"/>
                  </a:lnTo>
                  <a:lnTo>
                    <a:pt x="4430971" y="3118725"/>
                  </a:lnTo>
                  <a:lnTo>
                    <a:pt x="4354503" y="3101456"/>
                  </a:lnTo>
                  <a:lnTo>
                    <a:pt x="4278034" y="3081904"/>
                  </a:lnTo>
                  <a:lnTo>
                    <a:pt x="4201566" y="3059769"/>
                  </a:lnTo>
                  <a:lnTo>
                    <a:pt x="4125097" y="3034709"/>
                  </a:lnTo>
                  <a:lnTo>
                    <a:pt x="4048629" y="3006336"/>
                  </a:lnTo>
                  <a:lnTo>
                    <a:pt x="3972160" y="2974215"/>
                  </a:lnTo>
                  <a:lnTo>
                    <a:pt x="3895692" y="2937849"/>
                  </a:lnTo>
                  <a:lnTo>
                    <a:pt x="3819224" y="2896677"/>
                  </a:lnTo>
                  <a:lnTo>
                    <a:pt x="3742755" y="2850064"/>
                  </a:lnTo>
                  <a:lnTo>
                    <a:pt x="3666287" y="2797292"/>
                  </a:lnTo>
                  <a:lnTo>
                    <a:pt x="3589818" y="2737545"/>
                  </a:lnTo>
                  <a:lnTo>
                    <a:pt x="3513350" y="2669904"/>
                  </a:lnTo>
                  <a:lnTo>
                    <a:pt x="3436881" y="2593323"/>
                  </a:lnTo>
                  <a:lnTo>
                    <a:pt x="3360413" y="2506623"/>
                  </a:lnTo>
                  <a:lnTo>
                    <a:pt x="3283945" y="2490811"/>
                  </a:lnTo>
                  <a:lnTo>
                    <a:pt x="3207476" y="2512705"/>
                  </a:lnTo>
                  <a:lnTo>
                    <a:pt x="3131008" y="2533967"/>
                  </a:lnTo>
                  <a:lnTo>
                    <a:pt x="3054539" y="2554616"/>
                  </a:lnTo>
                  <a:lnTo>
                    <a:pt x="2978071" y="2574669"/>
                  </a:lnTo>
                  <a:lnTo>
                    <a:pt x="2901602" y="2594142"/>
                  </a:lnTo>
                  <a:lnTo>
                    <a:pt x="2825134" y="2613054"/>
                  </a:lnTo>
                  <a:lnTo>
                    <a:pt x="2748666" y="2631420"/>
                  </a:lnTo>
                  <a:lnTo>
                    <a:pt x="2672197" y="2649256"/>
                  </a:lnTo>
                  <a:lnTo>
                    <a:pt x="2595729" y="2666577"/>
                  </a:lnTo>
                  <a:lnTo>
                    <a:pt x="2519260" y="2683399"/>
                  </a:lnTo>
                  <a:lnTo>
                    <a:pt x="2442792" y="2699734"/>
                  </a:lnTo>
                  <a:lnTo>
                    <a:pt x="2366323" y="2715599"/>
                  </a:lnTo>
                  <a:lnTo>
                    <a:pt x="2289855" y="2731005"/>
                  </a:lnTo>
                  <a:lnTo>
                    <a:pt x="2213386" y="2745967"/>
                  </a:lnTo>
                  <a:lnTo>
                    <a:pt x="2136918" y="2760497"/>
                  </a:lnTo>
                  <a:lnTo>
                    <a:pt x="2060450" y="2774607"/>
                  </a:lnTo>
                  <a:lnTo>
                    <a:pt x="1983981" y="2788311"/>
                  </a:lnTo>
                  <a:lnTo>
                    <a:pt x="1907513" y="2801619"/>
                  </a:lnTo>
                  <a:lnTo>
                    <a:pt x="1831044" y="2814542"/>
                  </a:lnTo>
                  <a:lnTo>
                    <a:pt x="1754576" y="2827093"/>
                  </a:lnTo>
                  <a:lnTo>
                    <a:pt x="1678107" y="2839282"/>
                  </a:lnTo>
                  <a:lnTo>
                    <a:pt x="1601639" y="2851119"/>
                  </a:lnTo>
                  <a:lnTo>
                    <a:pt x="1525171" y="2862614"/>
                  </a:lnTo>
                  <a:lnTo>
                    <a:pt x="1448702" y="2873777"/>
                  </a:lnTo>
                  <a:lnTo>
                    <a:pt x="1372234" y="2884618"/>
                  </a:lnTo>
                  <a:lnTo>
                    <a:pt x="1295765" y="2895147"/>
                  </a:lnTo>
                  <a:lnTo>
                    <a:pt x="1219297" y="2905371"/>
                  </a:lnTo>
                  <a:lnTo>
                    <a:pt x="1142828" y="2915300"/>
                  </a:lnTo>
                  <a:lnTo>
                    <a:pt x="1066360" y="2924943"/>
                  </a:lnTo>
                  <a:lnTo>
                    <a:pt x="989892" y="2934308"/>
                  </a:lnTo>
                  <a:lnTo>
                    <a:pt x="913423" y="2943402"/>
                  </a:lnTo>
                  <a:lnTo>
                    <a:pt x="836955" y="2952234"/>
                  </a:lnTo>
                  <a:lnTo>
                    <a:pt x="760486" y="2960810"/>
                  </a:lnTo>
                  <a:lnTo>
                    <a:pt x="684018" y="2969140"/>
                  </a:lnTo>
                  <a:lnTo>
                    <a:pt x="607549" y="2977229"/>
                  </a:lnTo>
                  <a:lnTo>
                    <a:pt x="531081" y="2985084"/>
                  </a:lnTo>
                  <a:lnTo>
                    <a:pt x="454613" y="2992713"/>
                  </a:lnTo>
                  <a:lnTo>
                    <a:pt x="378144" y="3000121"/>
                  </a:lnTo>
                  <a:lnTo>
                    <a:pt x="301676" y="3007316"/>
                  </a:lnTo>
                  <a:lnTo>
                    <a:pt x="225207" y="3014303"/>
                  </a:lnTo>
                  <a:lnTo>
                    <a:pt x="148739" y="3021089"/>
                  </a:lnTo>
                  <a:lnTo>
                    <a:pt x="72270" y="3027678"/>
                  </a:lnTo>
                  <a:lnTo>
                    <a:pt x="0" y="3033726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3367274" y="2209169"/>
              <a:ext cx="4630577" cy="2468266"/>
            </a:xfrm>
            <a:custGeom>
              <a:avLst/>
              <a:pathLst>
                <a:path w="4630577" h="2468266">
                  <a:moveTo>
                    <a:pt x="0" y="0"/>
                  </a:moveTo>
                  <a:lnTo>
                    <a:pt x="67631" y="340038"/>
                  </a:lnTo>
                  <a:lnTo>
                    <a:pt x="144100" y="679630"/>
                  </a:lnTo>
                  <a:lnTo>
                    <a:pt x="220568" y="979583"/>
                  </a:lnTo>
                  <a:lnTo>
                    <a:pt x="297037" y="1244525"/>
                  </a:lnTo>
                  <a:lnTo>
                    <a:pt x="373505" y="1478541"/>
                  </a:lnTo>
                  <a:lnTo>
                    <a:pt x="449973" y="1685243"/>
                  </a:lnTo>
                  <a:lnTo>
                    <a:pt x="526442" y="1867818"/>
                  </a:lnTo>
                  <a:lnTo>
                    <a:pt x="602910" y="2029081"/>
                  </a:lnTo>
                  <a:lnTo>
                    <a:pt x="679379" y="2171522"/>
                  </a:lnTo>
                  <a:lnTo>
                    <a:pt x="755847" y="2297337"/>
                  </a:lnTo>
                  <a:lnTo>
                    <a:pt x="832316" y="2408466"/>
                  </a:lnTo>
                  <a:lnTo>
                    <a:pt x="908784" y="2468266"/>
                  </a:lnTo>
                  <a:lnTo>
                    <a:pt x="985252" y="2445052"/>
                  </a:lnTo>
                  <a:lnTo>
                    <a:pt x="1061721" y="2421147"/>
                  </a:lnTo>
                  <a:lnTo>
                    <a:pt x="1138189" y="2396532"/>
                  </a:lnTo>
                  <a:lnTo>
                    <a:pt x="1214658" y="2371185"/>
                  </a:lnTo>
                  <a:lnTo>
                    <a:pt x="1291126" y="2345085"/>
                  </a:lnTo>
                  <a:lnTo>
                    <a:pt x="1367595" y="2318210"/>
                  </a:lnTo>
                  <a:lnTo>
                    <a:pt x="1444063" y="2290535"/>
                  </a:lnTo>
                  <a:lnTo>
                    <a:pt x="1520531" y="2262039"/>
                  </a:lnTo>
                  <a:lnTo>
                    <a:pt x="1597000" y="2232695"/>
                  </a:lnTo>
                  <a:lnTo>
                    <a:pt x="1673468" y="2202479"/>
                  </a:lnTo>
                  <a:lnTo>
                    <a:pt x="1749937" y="2171365"/>
                  </a:lnTo>
                  <a:lnTo>
                    <a:pt x="1826405" y="2139327"/>
                  </a:lnTo>
                  <a:lnTo>
                    <a:pt x="1902874" y="2106337"/>
                  </a:lnTo>
                  <a:lnTo>
                    <a:pt x="1979342" y="2072366"/>
                  </a:lnTo>
                  <a:lnTo>
                    <a:pt x="2055810" y="2037385"/>
                  </a:lnTo>
                  <a:lnTo>
                    <a:pt x="2132279" y="2001365"/>
                  </a:lnTo>
                  <a:lnTo>
                    <a:pt x="2208747" y="1964274"/>
                  </a:lnTo>
                  <a:lnTo>
                    <a:pt x="2285216" y="1926081"/>
                  </a:lnTo>
                  <a:lnTo>
                    <a:pt x="2361684" y="1886753"/>
                  </a:lnTo>
                  <a:lnTo>
                    <a:pt x="2438153" y="1846256"/>
                  </a:lnTo>
                  <a:lnTo>
                    <a:pt x="2514621" y="1804556"/>
                  </a:lnTo>
                  <a:lnTo>
                    <a:pt x="2591090" y="1761617"/>
                  </a:lnTo>
                  <a:lnTo>
                    <a:pt x="2667558" y="1717401"/>
                  </a:lnTo>
                  <a:lnTo>
                    <a:pt x="2744026" y="1671871"/>
                  </a:lnTo>
                  <a:lnTo>
                    <a:pt x="2820495" y="1624988"/>
                  </a:lnTo>
                  <a:lnTo>
                    <a:pt x="2896963" y="1576712"/>
                  </a:lnTo>
                  <a:lnTo>
                    <a:pt x="2973432" y="1527001"/>
                  </a:lnTo>
                  <a:lnTo>
                    <a:pt x="3049900" y="1475813"/>
                  </a:lnTo>
                  <a:lnTo>
                    <a:pt x="3126369" y="1423103"/>
                  </a:lnTo>
                  <a:lnTo>
                    <a:pt x="3202837" y="1368827"/>
                  </a:lnTo>
                  <a:lnTo>
                    <a:pt x="3279305" y="1312938"/>
                  </a:lnTo>
                  <a:lnTo>
                    <a:pt x="3355774" y="1255388"/>
                  </a:lnTo>
                  <a:lnTo>
                    <a:pt x="3432242" y="1196128"/>
                  </a:lnTo>
                  <a:lnTo>
                    <a:pt x="3508711" y="1135106"/>
                  </a:lnTo>
                  <a:lnTo>
                    <a:pt x="3585179" y="1072271"/>
                  </a:lnTo>
                  <a:lnTo>
                    <a:pt x="3661648" y="1007569"/>
                  </a:lnTo>
                  <a:lnTo>
                    <a:pt x="3738116" y="940943"/>
                  </a:lnTo>
                  <a:lnTo>
                    <a:pt x="3814584" y="872338"/>
                  </a:lnTo>
                  <a:lnTo>
                    <a:pt x="3891053" y="801694"/>
                  </a:lnTo>
                  <a:lnTo>
                    <a:pt x="3967521" y="728950"/>
                  </a:lnTo>
                  <a:lnTo>
                    <a:pt x="4043990" y="654044"/>
                  </a:lnTo>
                  <a:lnTo>
                    <a:pt x="4120458" y="576913"/>
                  </a:lnTo>
                  <a:lnTo>
                    <a:pt x="4196927" y="497489"/>
                  </a:lnTo>
                  <a:lnTo>
                    <a:pt x="4273395" y="415704"/>
                  </a:lnTo>
                  <a:lnTo>
                    <a:pt x="4349863" y="331489"/>
                  </a:lnTo>
                  <a:lnTo>
                    <a:pt x="4426332" y="244772"/>
                  </a:lnTo>
                  <a:lnTo>
                    <a:pt x="4502800" y="155477"/>
                  </a:lnTo>
                  <a:lnTo>
                    <a:pt x="4579269" y="63528"/>
                  </a:lnTo>
                  <a:lnTo>
                    <a:pt x="463057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99981"/>
              <a:ext cx="7260303" cy="757272"/>
            </a:xfrm>
            <a:custGeom>
              <a:avLst/>
              <a:pathLst>
                <a:path w="7260303" h="757272">
                  <a:moveTo>
                    <a:pt x="7260303" y="757272"/>
                  </a:moveTo>
                  <a:lnTo>
                    <a:pt x="7183835" y="757097"/>
                  </a:lnTo>
                  <a:lnTo>
                    <a:pt x="7107366" y="756899"/>
                  </a:lnTo>
                  <a:lnTo>
                    <a:pt x="7030898" y="756675"/>
                  </a:lnTo>
                  <a:lnTo>
                    <a:pt x="6954429" y="756421"/>
                  </a:lnTo>
                  <a:lnTo>
                    <a:pt x="6877961" y="756134"/>
                  </a:lnTo>
                  <a:lnTo>
                    <a:pt x="6801492" y="755808"/>
                  </a:lnTo>
                  <a:lnTo>
                    <a:pt x="6725024" y="755440"/>
                  </a:lnTo>
                  <a:lnTo>
                    <a:pt x="6648556" y="755023"/>
                  </a:lnTo>
                  <a:lnTo>
                    <a:pt x="6572087" y="754551"/>
                  </a:lnTo>
                  <a:lnTo>
                    <a:pt x="6495619" y="754016"/>
                  </a:lnTo>
                  <a:lnTo>
                    <a:pt x="6419150" y="753411"/>
                  </a:lnTo>
                  <a:lnTo>
                    <a:pt x="6342682" y="752726"/>
                  </a:lnTo>
                  <a:lnTo>
                    <a:pt x="6266213" y="751950"/>
                  </a:lnTo>
                  <a:lnTo>
                    <a:pt x="6189745" y="751072"/>
                  </a:lnTo>
                  <a:lnTo>
                    <a:pt x="6113277" y="750078"/>
                  </a:lnTo>
                  <a:lnTo>
                    <a:pt x="6036808" y="748952"/>
                  </a:lnTo>
                  <a:lnTo>
                    <a:pt x="5960340" y="747678"/>
                  </a:lnTo>
                  <a:lnTo>
                    <a:pt x="5883871" y="746235"/>
                  </a:lnTo>
                  <a:lnTo>
                    <a:pt x="5807403" y="744601"/>
                  </a:lnTo>
                  <a:lnTo>
                    <a:pt x="5730934" y="742752"/>
                  </a:lnTo>
                  <a:lnTo>
                    <a:pt x="5654466" y="740658"/>
                  </a:lnTo>
                  <a:lnTo>
                    <a:pt x="5577998" y="738288"/>
                  </a:lnTo>
                  <a:lnTo>
                    <a:pt x="5501529" y="735604"/>
                  </a:lnTo>
                  <a:lnTo>
                    <a:pt x="5425061" y="732566"/>
                  </a:lnTo>
                  <a:lnTo>
                    <a:pt x="5348592" y="729126"/>
                  </a:lnTo>
                  <a:lnTo>
                    <a:pt x="5272124" y="725232"/>
                  </a:lnTo>
                  <a:lnTo>
                    <a:pt x="5195655" y="720823"/>
                  </a:lnTo>
                  <a:lnTo>
                    <a:pt x="5119187" y="715831"/>
                  </a:lnTo>
                  <a:lnTo>
                    <a:pt x="5042719" y="710180"/>
                  </a:lnTo>
                  <a:lnTo>
                    <a:pt x="4966250" y="703782"/>
                  </a:lnTo>
                  <a:lnTo>
                    <a:pt x="4889782" y="696538"/>
                  </a:lnTo>
                  <a:lnTo>
                    <a:pt x="4813313" y="688337"/>
                  </a:lnTo>
                  <a:lnTo>
                    <a:pt x="4736845" y="679053"/>
                  </a:lnTo>
                  <a:lnTo>
                    <a:pt x="4660376" y="668541"/>
                  </a:lnTo>
                  <a:lnTo>
                    <a:pt x="4583908" y="656640"/>
                  </a:lnTo>
                  <a:lnTo>
                    <a:pt x="4507439" y="643167"/>
                  </a:lnTo>
                  <a:lnTo>
                    <a:pt x="4430971" y="627914"/>
                  </a:lnTo>
                  <a:lnTo>
                    <a:pt x="4354503" y="610644"/>
                  </a:lnTo>
                  <a:lnTo>
                    <a:pt x="4278034" y="591093"/>
                  </a:lnTo>
                  <a:lnTo>
                    <a:pt x="4201566" y="568957"/>
                  </a:lnTo>
                  <a:lnTo>
                    <a:pt x="4125097" y="543897"/>
                  </a:lnTo>
                  <a:lnTo>
                    <a:pt x="4048629" y="515525"/>
                  </a:lnTo>
                  <a:lnTo>
                    <a:pt x="3972160" y="483403"/>
                  </a:lnTo>
                  <a:lnTo>
                    <a:pt x="3895692" y="447037"/>
                  </a:lnTo>
                  <a:lnTo>
                    <a:pt x="3819224" y="405865"/>
                  </a:lnTo>
                  <a:lnTo>
                    <a:pt x="3742755" y="359253"/>
                  </a:lnTo>
                  <a:lnTo>
                    <a:pt x="3666287" y="306480"/>
                  </a:lnTo>
                  <a:lnTo>
                    <a:pt x="3589818" y="246734"/>
                  </a:lnTo>
                  <a:lnTo>
                    <a:pt x="3513350" y="179092"/>
                  </a:lnTo>
                  <a:lnTo>
                    <a:pt x="3436881" y="102512"/>
                  </a:lnTo>
                  <a:lnTo>
                    <a:pt x="3360413" y="15811"/>
                  </a:lnTo>
                  <a:lnTo>
                    <a:pt x="3283945" y="0"/>
                  </a:lnTo>
                  <a:lnTo>
                    <a:pt x="3207476" y="21894"/>
                  </a:lnTo>
                  <a:lnTo>
                    <a:pt x="3131008" y="43156"/>
                  </a:lnTo>
                  <a:lnTo>
                    <a:pt x="3054539" y="63804"/>
                  </a:lnTo>
                  <a:lnTo>
                    <a:pt x="2978071" y="83857"/>
                  </a:lnTo>
                  <a:lnTo>
                    <a:pt x="2901602" y="103331"/>
                  </a:lnTo>
                  <a:lnTo>
                    <a:pt x="2825134" y="122243"/>
                  </a:lnTo>
                  <a:lnTo>
                    <a:pt x="2748666" y="140609"/>
                  </a:lnTo>
                  <a:lnTo>
                    <a:pt x="2672197" y="158445"/>
                  </a:lnTo>
                  <a:lnTo>
                    <a:pt x="2595729" y="175766"/>
                  </a:lnTo>
                  <a:lnTo>
                    <a:pt x="2519260" y="192587"/>
                  </a:lnTo>
                  <a:lnTo>
                    <a:pt x="2442792" y="208923"/>
                  </a:lnTo>
                  <a:lnTo>
                    <a:pt x="2366323" y="224787"/>
                  </a:lnTo>
                  <a:lnTo>
                    <a:pt x="2289855" y="240193"/>
                  </a:lnTo>
                  <a:lnTo>
                    <a:pt x="2213386" y="255155"/>
                  </a:lnTo>
                  <a:lnTo>
                    <a:pt x="2136918" y="269685"/>
                  </a:lnTo>
                  <a:lnTo>
                    <a:pt x="2060450" y="283796"/>
                  </a:lnTo>
                  <a:lnTo>
                    <a:pt x="1983981" y="297499"/>
                  </a:lnTo>
                  <a:lnTo>
                    <a:pt x="1907513" y="310807"/>
                  </a:lnTo>
                  <a:lnTo>
                    <a:pt x="1831044" y="323731"/>
                  </a:lnTo>
                  <a:lnTo>
                    <a:pt x="1754576" y="336282"/>
                  </a:lnTo>
                  <a:lnTo>
                    <a:pt x="1678107" y="348470"/>
                  </a:lnTo>
                  <a:lnTo>
                    <a:pt x="1601639" y="360307"/>
                  </a:lnTo>
                  <a:lnTo>
                    <a:pt x="1525171" y="371802"/>
                  </a:lnTo>
                  <a:lnTo>
                    <a:pt x="1448702" y="382965"/>
                  </a:lnTo>
                  <a:lnTo>
                    <a:pt x="1372234" y="393807"/>
                  </a:lnTo>
                  <a:lnTo>
                    <a:pt x="1295765" y="404335"/>
                  </a:lnTo>
                  <a:lnTo>
                    <a:pt x="1219297" y="414559"/>
                  </a:lnTo>
                  <a:lnTo>
                    <a:pt x="1142828" y="424489"/>
                  </a:lnTo>
                  <a:lnTo>
                    <a:pt x="1066360" y="434131"/>
                  </a:lnTo>
                  <a:lnTo>
                    <a:pt x="989892" y="443496"/>
                  </a:lnTo>
                  <a:lnTo>
                    <a:pt x="913423" y="452590"/>
                  </a:lnTo>
                  <a:lnTo>
                    <a:pt x="836955" y="461422"/>
                  </a:lnTo>
                  <a:lnTo>
                    <a:pt x="760486" y="469999"/>
                  </a:lnTo>
                  <a:lnTo>
                    <a:pt x="684018" y="478328"/>
                  </a:lnTo>
                  <a:lnTo>
                    <a:pt x="607549" y="486417"/>
                  </a:lnTo>
                  <a:lnTo>
                    <a:pt x="531081" y="494272"/>
                  </a:lnTo>
                  <a:lnTo>
                    <a:pt x="454613" y="501901"/>
                  </a:lnTo>
                  <a:lnTo>
                    <a:pt x="378144" y="509310"/>
                  </a:lnTo>
                  <a:lnTo>
                    <a:pt x="301676" y="516504"/>
                  </a:lnTo>
                  <a:lnTo>
                    <a:pt x="225207" y="523491"/>
                  </a:lnTo>
                  <a:lnTo>
                    <a:pt x="148739" y="530277"/>
                  </a:lnTo>
                  <a:lnTo>
                    <a:pt x="72270" y="536866"/>
                  </a:lnTo>
                  <a:lnTo>
                    <a:pt x="0" y="5429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936990" y="2209169"/>
              <a:ext cx="6238958" cy="3181551"/>
            </a:xfrm>
            <a:custGeom>
              <a:avLst/>
              <a:pathLst>
                <a:path w="6238958" h="3181551">
                  <a:moveTo>
                    <a:pt x="0" y="0"/>
                  </a:moveTo>
                  <a:lnTo>
                    <a:pt x="45015" y="90302"/>
                  </a:lnTo>
                  <a:lnTo>
                    <a:pt x="121483" y="236597"/>
                  </a:lnTo>
                  <a:lnTo>
                    <a:pt x="197952" y="376117"/>
                  </a:lnTo>
                  <a:lnTo>
                    <a:pt x="274420" y="509175"/>
                  </a:lnTo>
                  <a:lnTo>
                    <a:pt x="350889" y="636073"/>
                  </a:lnTo>
                  <a:lnTo>
                    <a:pt x="427357" y="757093"/>
                  </a:lnTo>
                  <a:lnTo>
                    <a:pt x="503825" y="872510"/>
                  </a:lnTo>
                  <a:lnTo>
                    <a:pt x="580294" y="982581"/>
                  </a:lnTo>
                  <a:lnTo>
                    <a:pt x="656762" y="1087555"/>
                  </a:lnTo>
                  <a:lnTo>
                    <a:pt x="733231" y="1187668"/>
                  </a:lnTo>
                  <a:lnTo>
                    <a:pt x="809699" y="1283145"/>
                  </a:lnTo>
                  <a:lnTo>
                    <a:pt x="886168" y="1374201"/>
                  </a:lnTo>
                  <a:lnTo>
                    <a:pt x="962636" y="1461039"/>
                  </a:lnTo>
                  <a:lnTo>
                    <a:pt x="1039104" y="1543857"/>
                  </a:lnTo>
                  <a:lnTo>
                    <a:pt x="1115573" y="1622839"/>
                  </a:lnTo>
                  <a:lnTo>
                    <a:pt x="1192041" y="1698163"/>
                  </a:lnTo>
                  <a:lnTo>
                    <a:pt x="1268510" y="1770000"/>
                  </a:lnTo>
                  <a:lnTo>
                    <a:pt x="1344978" y="1838510"/>
                  </a:lnTo>
                  <a:lnTo>
                    <a:pt x="1421447" y="1903847"/>
                  </a:lnTo>
                  <a:lnTo>
                    <a:pt x="1497915" y="1966158"/>
                  </a:lnTo>
                  <a:lnTo>
                    <a:pt x="1574384" y="2025584"/>
                  </a:lnTo>
                  <a:lnTo>
                    <a:pt x="1650852" y="2082258"/>
                  </a:lnTo>
                  <a:lnTo>
                    <a:pt x="1727320" y="2136307"/>
                  </a:lnTo>
                  <a:lnTo>
                    <a:pt x="1803789" y="2187854"/>
                  </a:lnTo>
                  <a:lnTo>
                    <a:pt x="1880257" y="2237013"/>
                  </a:lnTo>
                  <a:lnTo>
                    <a:pt x="1956726" y="2283896"/>
                  </a:lnTo>
                  <a:lnTo>
                    <a:pt x="2033194" y="2328608"/>
                  </a:lnTo>
                  <a:lnTo>
                    <a:pt x="2109663" y="2371249"/>
                  </a:lnTo>
                  <a:lnTo>
                    <a:pt x="2186131" y="2411916"/>
                  </a:lnTo>
                  <a:lnTo>
                    <a:pt x="2262599" y="2450699"/>
                  </a:lnTo>
                  <a:lnTo>
                    <a:pt x="2339068" y="2487686"/>
                  </a:lnTo>
                  <a:lnTo>
                    <a:pt x="2415536" y="2522961"/>
                  </a:lnTo>
                  <a:lnTo>
                    <a:pt x="2492005" y="2556602"/>
                  </a:lnTo>
                  <a:lnTo>
                    <a:pt x="2568473" y="2588685"/>
                  </a:lnTo>
                  <a:lnTo>
                    <a:pt x="2644942" y="2619282"/>
                  </a:lnTo>
                  <a:lnTo>
                    <a:pt x="2721410" y="2648462"/>
                  </a:lnTo>
                  <a:lnTo>
                    <a:pt x="2797878" y="2676292"/>
                  </a:lnTo>
                  <a:lnTo>
                    <a:pt x="2874347" y="2702832"/>
                  </a:lnTo>
                  <a:lnTo>
                    <a:pt x="2950815" y="2728143"/>
                  </a:lnTo>
                  <a:lnTo>
                    <a:pt x="3027284" y="2752282"/>
                  </a:lnTo>
                  <a:lnTo>
                    <a:pt x="3103752" y="2775304"/>
                  </a:lnTo>
                  <a:lnTo>
                    <a:pt x="3180221" y="2797259"/>
                  </a:lnTo>
                  <a:lnTo>
                    <a:pt x="3256689" y="2818197"/>
                  </a:lnTo>
                  <a:lnTo>
                    <a:pt x="3333157" y="2838166"/>
                  </a:lnTo>
                  <a:lnTo>
                    <a:pt x="3409626" y="2857210"/>
                  </a:lnTo>
                  <a:lnTo>
                    <a:pt x="3486094" y="2875373"/>
                  </a:lnTo>
                  <a:lnTo>
                    <a:pt x="3562563" y="2892694"/>
                  </a:lnTo>
                  <a:lnTo>
                    <a:pt x="3639031" y="2909213"/>
                  </a:lnTo>
                  <a:lnTo>
                    <a:pt x="3715500" y="2924967"/>
                  </a:lnTo>
                  <a:lnTo>
                    <a:pt x="3791968" y="2939991"/>
                  </a:lnTo>
                  <a:lnTo>
                    <a:pt x="3868437" y="2954320"/>
                  </a:lnTo>
                  <a:lnTo>
                    <a:pt x="3944905" y="2967985"/>
                  </a:lnTo>
                  <a:lnTo>
                    <a:pt x="4021373" y="2981018"/>
                  </a:lnTo>
                  <a:lnTo>
                    <a:pt x="4097842" y="2993446"/>
                  </a:lnTo>
                  <a:lnTo>
                    <a:pt x="4174310" y="3005300"/>
                  </a:lnTo>
                  <a:lnTo>
                    <a:pt x="4250779" y="3016604"/>
                  </a:lnTo>
                  <a:lnTo>
                    <a:pt x="4327247" y="3027385"/>
                  </a:lnTo>
                  <a:lnTo>
                    <a:pt x="4403716" y="3037667"/>
                  </a:lnTo>
                  <a:lnTo>
                    <a:pt x="4480184" y="3047472"/>
                  </a:lnTo>
                  <a:lnTo>
                    <a:pt x="4556652" y="3056823"/>
                  </a:lnTo>
                  <a:lnTo>
                    <a:pt x="4633121" y="3065742"/>
                  </a:lnTo>
                  <a:lnTo>
                    <a:pt x="4709589" y="3074247"/>
                  </a:lnTo>
                  <a:lnTo>
                    <a:pt x="4786058" y="3082359"/>
                  </a:lnTo>
                  <a:lnTo>
                    <a:pt x="4862526" y="3090095"/>
                  </a:lnTo>
                  <a:lnTo>
                    <a:pt x="4938995" y="3097472"/>
                  </a:lnTo>
                  <a:lnTo>
                    <a:pt x="5015463" y="3104508"/>
                  </a:lnTo>
                  <a:lnTo>
                    <a:pt x="5091931" y="3111218"/>
                  </a:lnTo>
                  <a:lnTo>
                    <a:pt x="5168400" y="3117618"/>
                  </a:lnTo>
                  <a:lnTo>
                    <a:pt x="5244868" y="3123721"/>
                  </a:lnTo>
                  <a:lnTo>
                    <a:pt x="5321337" y="3129541"/>
                  </a:lnTo>
                  <a:lnTo>
                    <a:pt x="5397805" y="3135092"/>
                  </a:lnTo>
                  <a:lnTo>
                    <a:pt x="5474274" y="3140386"/>
                  </a:lnTo>
                  <a:lnTo>
                    <a:pt x="5550742" y="3145434"/>
                  </a:lnTo>
                  <a:lnTo>
                    <a:pt x="5627210" y="3150249"/>
                  </a:lnTo>
                  <a:lnTo>
                    <a:pt x="5703679" y="3154841"/>
                  </a:lnTo>
                  <a:lnTo>
                    <a:pt x="5780147" y="3159221"/>
                  </a:lnTo>
                  <a:lnTo>
                    <a:pt x="5856616" y="3163397"/>
                  </a:lnTo>
                  <a:lnTo>
                    <a:pt x="5933084" y="3167380"/>
                  </a:lnTo>
                  <a:lnTo>
                    <a:pt x="6009553" y="3171179"/>
                  </a:lnTo>
                  <a:lnTo>
                    <a:pt x="6086021" y="3174801"/>
                  </a:lnTo>
                  <a:lnTo>
                    <a:pt x="6162490" y="3178256"/>
                  </a:lnTo>
                  <a:lnTo>
                    <a:pt x="6238958" y="3181551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0.58 (95% CI 0.24-1.40), p = 0.226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16510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Febrile Neutropenia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2026-09-14T15:05:04Z</dcterms:modified>
  <cp:category/>
</cp:coreProperties>
</file>