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48983"/>
            </a:xfrm>
            <a:custGeom>
              <a:avLst/>
              <a:pathLst>
                <a:path w="7260303" h="3248983">
                  <a:moveTo>
                    <a:pt x="2585642" y="0"/>
                  </a:moveTo>
                  <a:lnTo>
                    <a:pt x="2595729" y="66128"/>
                  </a:lnTo>
                  <a:lnTo>
                    <a:pt x="2672197" y="499247"/>
                  </a:lnTo>
                  <a:lnTo>
                    <a:pt x="2748666" y="873436"/>
                  </a:lnTo>
                  <a:lnTo>
                    <a:pt x="2825134" y="1196712"/>
                  </a:lnTo>
                  <a:lnTo>
                    <a:pt x="2901602" y="1476003"/>
                  </a:lnTo>
                  <a:lnTo>
                    <a:pt x="2978071" y="1717293"/>
                  </a:lnTo>
                  <a:lnTo>
                    <a:pt x="3054539" y="1925754"/>
                  </a:lnTo>
                  <a:lnTo>
                    <a:pt x="3131008" y="2105851"/>
                  </a:lnTo>
                  <a:lnTo>
                    <a:pt x="3207476" y="2261444"/>
                  </a:lnTo>
                  <a:lnTo>
                    <a:pt x="3283945" y="2395867"/>
                  </a:lnTo>
                  <a:lnTo>
                    <a:pt x="3360413" y="2474100"/>
                  </a:lnTo>
                  <a:lnTo>
                    <a:pt x="3436881" y="2469085"/>
                  </a:lnTo>
                  <a:lnTo>
                    <a:pt x="3513350" y="2464038"/>
                  </a:lnTo>
                  <a:lnTo>
                    <a:pt x="3589818" y="2458958"/>
                  </a:lnTo>
                  <a:lnTo>
                    <a:pt x="3666287" y="2453846"/>
                  </a:lnTo>
                  <a:lnTo>
                    <a:pt x="3742755" y="2448700"/>
                  </a:lnTo>
                  <a:lnTo>
                    <a:pt x="3819224" y="2443521"/>
                  </a:lnTo>
                  <a:lnTo>
                    <a:pt x="3895692" y="2438309"/>
                  </a:lnTo>
                  <a:lnTo>
                    <a:pt x="3972160" y="2433063"/>
                  </a:lnTo>
                  <a:lnTo>
                    <a:pt x="4048629" y="2427782"/>
                  </a:lnTo>
                  <a:lnTo>
                    <a:pt x="4125097" y="2422468"/>
                  </a:lnTo>
                  <a:lnTo>
                    <a:pt x="4201566" y="2417119"/>
                  </a:lnTo>
                  <a:lnTo>
                    <a:pt x="4278034" y="2411736"/>
                  </a:lnTo>
                  <a:lnTo>
                    <a:pt x="4354503" y="2406318"/>
                  </a:lnTo>
                  <a:lnTo>
                    <a:pt x="4430971" y="2400865"/>
                  </a:lnTo>
                  <a:lnTo>
                    <a:pt x="4507439" y="2395377"/>
                  </a:lnTo>
                  <a:lnTo>
                    <a:pt x="4583908" y="2389853"/>
                  </a:lnTo>
                  <a:lnTo>
                    <a:pt x="4660376" y="2384293"/>
                  </a:lnTo>
                  <a:lnTo>
                    <a:pt x="4736845" y="2378698"/>
                  </a:lnTo>
                  <a:lnTo>
                    <a:pt x="4813313" y="2373066"/>
                  </a:lnTo>
                  <a:lnTo>
                    <a:pt x="4889782" y="2367398"/>
                  </a:lnTo>
                  <a:lnTo>
                    <a:pt x="4966250" y="2361693"/>
                  </a:lnTo>
                  <a:lnTo>
                    <a:pt x="5042719" y="2355951"/>
                  </a:lnTo>
                  <a:lnTo>
                    <a:pt x="5119187" y="2350172"/>
                  </a:lnTo>
                  <a:lnTo>
                    <a:pt x="5195655" y="2344356"/>
                  </a:lnTo>
                  <a:lnTo>
                    <a:pt x="5272124" y="2338502"/>
                  </a:lnTo>
                  <a:lnTo>
                    <a:pt x="5348592" y="2332610"/>
                  </a:lnTo>
                  <a:lnTo>
                    <a:pt x="5425061" y="2326680"/>
                  </a:lnTo>
                  <a:lnTo>
                    <a:pt x="5501529" y="2320712"/>
                  </a:lnTo>
                  <a:lnTo>
                    <a:pt x="5577998" y="2314705"/>
                  </a:lnTo>
                  <a:lnTo>
                    <a:pt x="5654466" y="2308660"/>
                  </a:lnTo>
                  <a:lnTo>
                    <a:pt x="5730934" y="2302575"/>
                  </a:lnTo>
                  <a:lnTo>
                    <a:pt x="5807403" y="2296451"/>
                  </a:lnTo>
                  <a:lnTo>
                    <a:pt x="5883871" y="2290287"/>
                  </a:lnTo>
                  <a:lnTo>
                    <a:pt x="5960340" y="2284084"/>
                  </a:lnTo>
                  <a:lnTo>
                    <a:pt x="6036808" y="2277840"/>
                  </a:lnTo>
                  <a:lnTo>
                    <a:pt x="6113277" y="2271556"/>
                  </a:lnTo>
                  <a:lnTo>
                    <a:pt x="6189745" y="2265231"/>
                  </a:lnTo>
                  <a:lnTo>
                    <a:pt x="6266213" y="2258865"/>
                  </a:lnTo>
                  <a:lnTo>
                    <a:pt x="6342682" y="2252458"/>
                  </a:lnTo>
                  <a:lnTo>
                    <a:pt x="6419150" y="2246010"/>
                  </a:lnTo>
                  <a:lnTo>
                    <a:pt x="6495619" y="2239520"/>
                  </a:lnTo>
                  <a:lnTo>
                    <a:pt x="6572087" y="2232988"/>
                  </a:lnTo>
                  <a:lnTo>
                    <a:pt x="6648556" y="2226414"/>
                  </a:lnTo>
                  <a:lnTo>
                    <a:pt x="6725024" y="2219797"/>
                  </a:lnTo>
                  <a:lnTo>
                    <a:pt x="6801492" y="2213138"/>
                  </a:lnTo>
                  <a:lnTo>
                    <a:pt x="6877961" y="2206435"/>
                  </a:lnTo>
                  <a:lnTo>
                    <a:pt x="6954429" y="2199689"/>
                  </a:lnTo>
                  <a:lnTo>
                    <a:pt x="7030898" y="2192900"/>
                  </a:lnTo>
                  <a:lnTo>
                    <a:pt x="7107366" y="2186066"/>
                  </a:lnTo>
                  <a:lnTo>
                    <a:pt x="7183835" y="2179188"/>
                  </a:lnTo>
                  <a:lnTo>
                    <a:pt x="7260303" y="2172266"/>
                  </a:lnTo>
                  <a:lnTo>
                    <a:pt x="7260303" y="3248983"/>
                  </a:lnTo>
                  <a:lnTo>
                    <a:pt x="7183835" y="3248916"/>
                  </a:lnTo>
                  <a:lnTo>
                    <a:pt x="7107366" y="3248838"/>
                  </a:lnTo>
                  <a:lnTo>
                    <a:pt x="7030898" y="3248749"/>
                  </a:lnTo>
                  <a:lnTo>
                    <a:pt x="6954429" y="3248645"/>
                  </a:lnTo>
                  <a:lnTo>
                    <a:pt x="6877961" y="3248525"/>
                  </a:lnTo>
                  <a:lnTo>
                    <a:pt x="6801492" y="3248386"/>
                  </a:lnTo>
                  <a:lnTo>
                    <a:pt x="6725024" y="3248225"/>
                  </a:lnTo>
                  <a:lnTo>
                    <a:pt x="6648556" y="3248038"/>
                  </a:lnTo>
                  <a:lnTo>
                    <a:pt x="6572087" y="3247823"/>
                  </a:lnTo>
                  <a:lnTo>
                    <a:pt x="6495619" y="3247573"/>
                  </a:lnTo>
                  <a:lnTo>
                    <a:pt x="6419150" y="3247284"/>
                  </a:lnTo>
                  <a:lnTo>
                    <a:pt x="6342682" y="3246950"/>
                  </a:lnTo>
                  <a:lnTo>
                    <a:pt x="6266213" y="3246563"/>
                  </a:lnTo>
                  <a:lnTo>
                    <a:pt x="6189745" y="3246115"/>
                  </a:lnTo>
                  <a:lnTo>
                    <a:pt x="6113277" y="3245596"/>
                  </a:lnTo>
                  <a:lnTo>
                    <a:pt x="6036808" y="3244996"/>
                  </a:lnTo>
                  <a:lnTo>
                    <a:pt x="5960340" y="3244301"/>
                  </a:lnTo>
                  <a:lnTo>
                    <a:pt x="5883871" y="3243497"/>
                  </a:lnTo>
                  <a:lnTo>
                    <a:pt x="5807403" y="3242566"/>
                  </a:lnTo>
                  <a:lnTo>
                    <a:pt x="5730934" y="3241488"/>
                  </a:lnTo>
                  <a:lnTo>
                    <a:pt x="5654466" y="3240241"/>
                  </a:lnTo>
                  <a:lnTo>
                    <a:pt x="5577998" y="3238797"/>
                  </a:lnTo>
                  <a:lnTo>
                    <a:pt x="5501529" y="3237126"/>
                  </a:lnTo>
                  <a:lnTo>
                    <a:pt x="5425061" y="3235192"/>
                  </a:lnTo>
                  <a:lnTo>
                    <a:pt x="5348592" y="3232954"/>
                  </a:lnTo>
                  <a:lnTo>
                    <a:pt x="5272124" y="3230362"/>
                  </a:lnTo>
                  <a:lnTo>
                    <a:pt x="5195655" y="3227363"/>
                  </a:lnTo>
                  <a:lnTo>
                    <a:pt x="5119187" y="3223891"/>
                  </a:lnTo>
                  <a:lnTo>
                    <a:pt x="5042719" y="3219872"/>
                  </a:lnTo>
                  <a:lnTo>
                    <a:pt x="4966250" y="3215221"/>
                  </a:lnTo>
                  <a:lnTo>
                    <a:pt x="4889782" y="3209837"/>
                  </a:lnTo>
                  <a:lnTo>
                    <a:pt x="4813313" y="3203605"/>
                  </a:lnTo>
                  <a:lnTo>
                    <a:pt x="4736845" y="3196392"/>
                  </a:lnTo>
                  <a:lnTo>
                    <a:pt x="4660376" y="3188042"/>
                  </a:lnTo>
                  <a:lnTo>
                    <a:pt x="4583908" y="3178378"/>
                  </a:lnTo>
                  <a:lnTo>
                    <a:pt x="4507439" y="3167192"/>
                  </a:lnTo>
                  <a:lnTo>
                    <a:pt x="4430971" y="3154243"/>
                  </a:lnTo>
                  <a:lnTo>
                    <a:pt x="4354503" y="3139256"/>
                  </a:lnTo>
                  <a:lnTo>
                    <a:pt x="4278034" y="3121909"/>
                  </a:lnTo>
                  <a:lnTo>
                    <a:pt x="4201566" y="3101829"/>
                  </a:lnTo>
                  <a:lnTo>
                    <a:pt x="4125097" y="3078587"/>
                  </a:lnTo>
                  <a:lnTo>
                    <a:pt x="4048629" y="3051685"/>
                  </a:lnTo>
                  <a:lnTo>
                    <a:pt x="3972160" y="3020546"/>
                  </a:lnTo>
                  <a:lnTo>
                    <a:pt x="3895692" y="2984502"/>
                  </a:lnTo>
                  <a:lnTo>
                    <a:pt x="3819224" y="2942783"/>
                  </a:lnTo>
                  <a:lnTo>
                    <a:pt x="3742755" y="2894493"/>
                  </a:lnTo>
                  <a:lnTo>
                    <a:pt x="3666287" y="2838598"/>
                  </a:lnTo>
                  <a:lnTo>
                    <a:pt x="3589818" y="2773900"/>
                  </a:lnTo>
                  <a:lnTo>
                    <a:pt x="3513350" y="2699013"/>
                  </a:lnTo>
                  <a:lnTo>
                    <a:pt x="3436881" y="2612332"/>
                  </a:lnTo>
                  <a:lnTo>
                    <a:pt x="3360413" y="2512000"/>
                  </a:lnTo>
                  <a:lnTo>
                    <a:pt x="3283945" y="2479083"/>
                  </a:lnTo>
                  <a:lnTo>
                    <a:pt x="3207476" y="2484033"/>
                  </a:lnTo>
                  <a:lnTo>
                    <a:pt x="3131008" y="2488952"/>
                  </a:lnTo>
                  <a:lnTo>
                    <a:pt x="3054539" y="2493839"/>
                  </a:lnTo>
                  <a:lnTo>
                    <a:pt x="2978071" y="2498694"/>
                  </a:lnTo>
                  <a:lnTo>
                    <a:pt x="2901602" y="2503519"/>
                  </a:lnTo>
                  <a:lnTo>
                    <a:pt x="2825134" y="2508312"/>
                  </a:lnTo>
                  <a:lnTo>
                    <a:pt x="2748666" y="2513075"/>
                  </a:lnTo>
                  <a:lnTo>
                    <a:pt x="2672197" y="2517807"/>
                  </a:lnTo>
                  <a:lnTo>
                    <a:pt x="2595729" y="2522508"/>
                  </a:lnTo>
                  <a:lnTo>
                    <a:pt x="2519260" y="2527180"/>
                  </a:lnTo>
                  <a:lnTo>
                    <a:pt x="2442792" y="2531821"/>
                  </a:lnTo>
                  <a:lnTo>
                    <a:pt x="2366323" y="2536433"/>
                  </a:lnTo>
                  <a:lnTo>
                    <a:pt x="2289855" y="2541014"/>
                  </a:lnTo>
                  <a:lnTo>
                    <a:pt x="2213386" y="2545567"/>
                  </a:lnTo>
                  <a:lnTo>
                    <a:pt x="2136918" y="2550090"/>
                  </a:lnTo>
                  <a:lnTo>
                    <a:pt x="2060450" y="2554584"/>
                  </a:lnTo>
                  <a:lnTo>
                    <a:pt x="1983981" y="2559049"/>
                  </a:lnTo>
                  <a:lnTo>
                    <a:pt x="1907513" y="2563486"/>
                  </a:lnTo>
                  <a:lnTo>
                    <a:pt x="1831044" y="2567894"/>
                  </a:lnTo>
                  <a:lnTo>
                    <a:pt x="1754576" y="2572274"/>
                  </a:lnTo>
                  <a:lnTo>
                    <a:pt x="1678107" y="2576625"/>
                  </a:lnTo>
                  <a:lnTo>
                    <a:pt x="1601639" y="2580949"/>
                  </a:lnTo>
                  <a:lnTo>
                    <a:pt x="1525171" y="2585245"/>
                  </a:lnTo>
                  <a:lnTo>
                    <a:pt x="1448702" y="2589513"/>
                  </a:lnTo>
                  <a:lnTo>
                    <a:pt x="1372234" y="2593754"/>
                  </a:lnTo>
                  <a:lnTo>
                    <a:pt x="1295765" y="2597967"/>
                  </a:lnTo>
                  <a:lnTo>
                    <a:pt x="1219297" y="2602154"/>
                  </a:lnTo>
                  <a:lnTo>
                    <a:pt x="1142828" y="2606313"/>
                  </a:lnTo>
                  <a:lnTo>
                    <a:pt x="1066360" y="2610446"/>
                  </a:lnTo>
                  <a:lnTo>
                    <a:pt x="989892" y="2614552"/>
                  </a:lnTo>
                  <a:lnTo>
                    <a:pt x="913423" y="2618632"/>
                  </a:lnTo>
                  <a:lnTo>
                    <a:pt x="836955" y="2622686"/>
                  </a:lnTo>
                  <a:lnTo>
                    <a:pt x="760486" y="2626713"/>
                  </a:lnTo>
                  <a:lnTo>
                    <a:pt x="684018" y="2630715"/>
                  </a:lnTo>
                  <a:lnTo>
                    <a:pt x="607549" y="2634691"/>
                  </a:lnTo>
                  <a:lnTo>
                    <a:pt x="531081" y="2638641"/>
                  </a:lnTo>
                  <a:lnTo>
                    <a:pt x="454613" y="2642567"/>
                  </a:lnTo>
                  <a:lnTo>
                    <a:pt x="378144" y="2646466"/>
                  </a:lnTo>
                  <a:lnTo>
                    <a:pt x="301676" y="2650341"/>
                  </a:lnTo>
                  <a:lnTo>
                    <a:pt x="225207" y="2654191"/>
                  </a:lnTo>
                  <a:lnTo>
                    <a:pt x="148739" y="2658016"/>
                  </a:lnTo>
                  <a:lnTo>
                    <a:pt x="72270" y="2661817"/>
                  </a:lnTo>
                  <a:lnTo>
                    <a:pt x="0" y="266538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501287" y="2209169"/>
              <a:ext cx="4674661" cy="2474100"/>
            </a:xfrm>
            <a:custGeom>
              <a:avLst/>
              <a:pathLst>
                <a:path w="4674661" h="2474100">
                  <a:moveTo>
                    <a:pt x="0" y="0"/>
                  </a:moveTo>
                  <a:lnTo>
                    <a:pt x="10086" y="66128"/>
                  </a:lnTo>
                  <a:lnTo>
                    <a:pt x="86555" y="499247"/>
                  </a:lnTo>
                  <a:lnTo>
                    <a:pt x="163023" y="873436"/>
                  </a:lnTo>
                  <a:lnTo>
                    <a:pt x="239491" y="1196712"/>
                  </a:lnTo>
                  <a:lnTo>
                    <a:pt x="315960" y="1476003"/>
                  </a:lnTo>
                  <a:lnTo>
                    <a:pt x="392428" y="1717293"/>
                  </a:lnTo>
                  <a:lnTo>
                    <a:pt x="468897" y="1925754"/>
                  </a:lnTo>
                  <a:lnTo>
                    <a:pt x="545365" y="2105851"/>
                  </a:lnTo>
                  <a:lnTo>
                    <a:pt x="621834" y="2261444"/>
                  </a:lnTo>
                  <a:lnTo>
                    <a:pt x="698302" y="2395867"/>
                  </a:lnTo>
                  <a:lnTo>
                    <a:pt x="774771" y="2474100"/>
                  </a:lnTo>
                  <a:lnTo>
                    <a:pt x="851239" y="2469085"/>
                  </a:lnTo>
                  <a:lnTo>
                    <a:pt x="927707" y="2464038"/>
                  </a:lnTo>
                  <a:lnTo>
                    <a:pt x="1004176" y="2458958"/>
                  </a:lnTo>
                  <a:lnTo>
                    <a:pt x="1080644" y="2453846"/>
                  </a:lnTo>
                  <a:lnTo>
                    <a:pt x="1157113" y="2448700"/>
                  </a:lnTo>
                  <a:lnTo>
                    <a:pt x="1233581" y="2443521"/>
                  </a:lnTo>
                  <a:lnTo>
                    <a:pt x="1310050" y="2438309"/>
                  </a:lnTo>
                  <a:lnTo>
                    <a:pt x="1386518" y="2433063"/>
                  </a:lnTo>
                  <a:lnTo>
                    <a:pt x="1462986" y="2427782"/>
                  </a:lnTo>
                  <a:lnTo>
                    <a:pt x="1539455" y="2422468"/>
                  </a:lnTo>
                  <a:lnTo>
                    <a:pt x="1615923" y="2417119"/>
                  </a:lnTo>
                  <a:lnTo>
                    <a:pt x="1692392" y="2411736"/>
                  </a:lnTo>
                  <a:lnTo>
                    <a:pt x="1768860" y="2406318"/>
                  </a:lnTo>
                  <a:lnTo>
                    <a:pt x="1845329" y="2400865"/>
                  </a:lnTo>
                  <a:lnTo>
                    <a:pt x="1921797" y="2395377"/>
                  </a:lnTo>
                  <a:lnTo>
                    <a:pt x="1998265" y="2389853"/>
                  </a:lnTo>
                  <a:lnTo>
                    <a:pt x="2074734" y="2384293"/>
                  </a:lnTo>
                  <a:lnTo>
                    <a:pt x="2151202" y="2378698"/>
                  </a:lnTo>
                  <a:lnTo>
                    <a:pt x="2227671" y="2373066"/>
                  </a:lnTo>
                  <a:lnTo>
                    <a:pt x="2304139" y="2367398"/>
                  </a:lnTo>
                  <a:lnTo>
                    <a:pt x="2380608" y="2361693"/>
                  </a:lnTo>
                  <a:lnTo>
                    <a:pt x="2457076" y="2355951"/>
                  </a:lnTo>
                  <a:lnTo>
                    <a:pt x="2533544" y="2350172"/>
                  </a:lnTo>
                  <a:lnTo>
                    <a:pt x="2610013" y="2344356"/>
                  </a:lnTo>
                  <a:lnTo>
                    <a:pt x="2686481" y="2338502"/>
                  </a:lnTo>
                  <a:lnTo>
                    <a:pt x="2762950" y="2332610"/>
                  </a:lnTo>
                  <a:lnTo>
                    <a:pt x="2839418" y="2326680"/>
                  </a:lnTo>
                  <a:lnTo>
                    <a:pt x="2915887" y="2320712"/>
                  </a:lnTo>
                  <a:lnTo>
                    <a:pt x="2992355" y="2314705"/>
                  </a:lnTo>
                  <a:lnTo>
                    <a:pt x="3068824" y="2308660"/>
                  </a:lnTo>
                  <a:lnTo>
                    <a:pt x="3145292" y="2302575"/>
                  </a:lnTo>
                  <a:lnTo>
                    <a:pt x="3221760" y="2296451"/>
                  </a:lnTo>
                  <a:lnTo>
                    <a:pt x="3298229" y="2290287"/>
                  </a:lnTo>
                  <a:lnTo>
                    <a:pt x="3374697" y="2284084"/>
                  </a:lnTo>
                  <a:lnTo>
                    <a:pt x="3451166" y="2277840"/>
                  </a:lnTo>
                  <a:lnTo>
                    <a:pt x="3527634" y="2271556"/>
                  </a:lnTo>
                  <a:lnTo>
                    <a:pt x="3604103" y="2265231"/>
                  </a:lnTo>
                  <a:lnTo>
                    <a:pt x="3680571" y="2258865"/>
                  </a:lnTo>
                  <a:lnTo>
                    <a:pt x="3757039" y="2252458"/>
                  </a:lnTo>
                  <a:lnTo>
                    <a:pt x="3833508" y="2246010"/>
                  </a:lnTo>
                  <a:lnTo>
                    <a:pt x="3909976" y="2239520"/>
                  </a:lnTo>
                  <a:lnTo>
                    <a:pt x="3986445" y="2232988"/>
                  </a:lnTo>
                  <a:lnTo>
                    <a:pt x="4062913" y="2226414"/>
                  </a:lnTo>
                  <a:lnTo>
                    <a:pt x="4139382" y="2219797"/>
                  </a:lnTo>
                  <a:lnTo>
                    <a:pt x="4215850" y="2213138"/>
                  </a:lnTo>
                  <a:lnTo>
                    <a:pt x="4292318" y="2206435"/>
                  </a:lnTo>
                  <a:lnTo>
                    <a:pt x="4368787" y="2199689"/>
                  </a:lnTo>
                  <a:lnTo>
                    <a:pt x="4445255" y="2192900"/>
                  </a:lnTo>
                  <a:lnTo>
                    <a:pt x="4521724" y="2186066"/>
                  </a:lnTo>
                  <a:lnTo>
                    <a:pt x="4598192" y="2179188"/>
                  </a:lnTo>
                  <a:lnTo>
                    <a:pt x="4674661" y="21722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88252"/>
              <a:ext cx="7260303" cy="769900"/>
            </a:xfrm>
            <a:custGeom>
              <a:avLst/>
              <a:pathLst>
                <a:path w="7260303" h="769900">
                  <a:moveTo>
                    <a:pt x="7260303" y="769900"/>
                  </a:moveTo>
                  <a:lnTo>
                    <a:pt x="7183835" y="769833"/>
                  </a:lnTo>
                  <a:lnTo>
                    <a:pt x="7107366" y="769755"/>
                  </a:lnTo>
                  <a:lnTo>
                    <a:pt x="7030898" y="769665"/>
                  </a:lnTo>
                  <a:lnTo>
                    <a:pt x="6954429" y="769562"/>
                  </a:lnTo>
                  <a:lnTo>
                    <a:pt x="6877961" y="769442"/>
                  </a:lnTo>
                  <a:lnTo>
                    <a:pt x="6801492" y="769303"/>
                  </a:lnTo>
                  <a:lnTo>
                    <a:pt x="6725024" y="769142"/>
                  </a:lnTo>
                  <a:lnTo>
                    <a:pt x="6648556" y="768955"/>
                  </a:lnTo>
                  <a:lnTo>
                    <a:pt x="6572087" y="768740"/>
                  </a:lnTo>
                  <a:lnTo>
                    <a:pt x="6495619" y="768490"/>
                  </a:lnTo>
                  <a:lnTo>
                    <a:pt x="6419150" y="768201"/>
                  </a:lnTo>
                  <a:lnTo>
                    <a:pt x="6342682" y="767867"/>
                  </a:lnTo>
                  <a:lnTo>
                    <a:pt x="6266213" y="767480"/>
                  </a:lnTo>
                  <a:lnTo>
                    <a:pt x="6189745" y="767032"/>
                  </a:lnTo>
                  <a:lnTo>
                    <a:pt x="6113277" y="766513"/>
                  </a:lnTo>
                  <a:lnTo>
                    <a:pt x="6036808" y="765913"/>
                  </a:lnTo>
                  <a:lnTo>
                    <a:pt x="5960340" y="765218"/>
                  </a:lnTo>
                  <a:lnTo>
                    <a:pt x="5883871" y="764414"/>
                  </a:lnTo>
                  <a:lnTo>
                    <a:pt x="5807403" y="763483"/>
                  </a:lnTo>
                  <a:lnTo>
                    <a:pt x="5730934" y="762405"/>
                  </a:lnTo>
                  <a:lnTo>
                    <a:pt x="5654466" y="761158"/>
                  </a:lnTo>
                  <a:lnTo>
                    <a:pt x="5577998" y="759714"/>
                  </a:lnTo>
                  <a:lnTo>
                    <a:pt x="5501529" y="758043"/>
                  </a:lnTo>
                  <a:lnTo>
                    <a:pt x="5425061" y="756109"/>
                  </a:lnTo>
                  <a:lnTo>
                    <a:pt x="5348592" y="753870"/>
                  </a:lnTo>
                  <a:lnTo>
                    <a:pt x="5272124" y="751279"/>
                  </a:lnTo>
                  <a:lnTo>
                    <a:pt x="5195655" y="748280"/>
                  </a:lnTo>
                  <a:lnTo>
                    <a:pt x="5119187" y="744808"/>
                  </a:lnTo>
                  <a:lnTo>
                    <a:pt x="5042719" y="740789"/>
                  </a:lnTo>
                  <a:lnTo>
                    <a:pt x="4966250" y="736138"/>
                  </a:lnTo>
                  <a:lnTo>
                    <a:pt x="4889782" y="730754"/>
                  </a:lnTo>
                  <a:lnTo>
                    <a:pt x="4813313" y="724522"/>
                  </a:lnTo>
                  <a:lnTo>
                    <a:pt x="4736845" y="717309"/>
                  </a:lnTo>
                  <a:lnTo>
                    <a:pt x="4660376" y="708959"/>
                  </a:lnTo>
                  <a:lnTo>
                    <a:pt x="4583908" y="699295"/>
                  </a:lnTo>
                  <a:lnTo>
                    <a:pt x="4507439" y="688108"/>
                  </a:lnTo>
                  <a:lnTo>
                    <a:pt x="4430971" y="675160"/>
                  </a:lnTo>
                  <a:lnTo>
                    <a:pt x="4354503" y="660173"/>
                  </a:lnTo>
                  <a:lnTo>
                    <a:pt x="4278034" y="642826"/>
                  </a:lnTo>
                  <a:lnTo>
                    <a:pt x="4201566" y="622746"/>
                  </a:lnTo>
                  <a:lnTo>
                    <a:pt x="4125097" y="599504"/>
                  </a:lnTo>
                  <a:lnTo>
                    <a:pt x="4048629" y="572602"/>
                  </a:lnTo>
                  <a:lnTo>
                    <a:pt x="3972160" y="541463"/>
                  </a:lnTo>
                  <a:lnTo>
                    <a:pt x="3895692" y="505419"/>
                  </a:lnTo>
                  <a:lnTo>
                    <a:pt x="3819224" y="463700"/>
                  </a:lnTo>
                  <a:lnTo>
                    <a:pt x="3742755" y="415410"/>
                  </a:lnTo>
                  <a:lnTo>
                    <a:pt x="3666287" y="359515"/>
                  </a:lnTo>
                  <a:lnTo>
                    <a:pt x="3589818" y="294817"/>
                  </a:lnTo>
                  <a:lnTo>
                    <a:pt x="3513350" y="219930"/>
                  </a:lnTo>
                  <a:lnTo>
                    <a:pt x="3436881" y="133249"/>
                  </a:lnTo>
                  <a:lnTo>
                    <a:pt x="3360413" y="32917"/>
                  </a:lnTo>
                  <a:lnTo>
                    <a:pt x="3283945" y="0"/>
                  </a:lnTo>
                  <a:lnTo>
                    <a:pt x="3207476" y="4950"/>
                  </a:lnTo>
                  <a:lnTo>
                    <a:pt x="3131008" y="9869"/>
                  </a:lnTo>
                  <a:lnTo>
                    <a:pt x="3054539" y="14756"/>
                  </a:lnTo>
                  <a:lnTo>
                    <a:pt x="2978071" y="19611"/>
                  </a:lnTo>
                  <a:lnTo>
                    <a:pt x="2901602" y="24436"/>
                  </a:lnTo>
                  <a:lnTo>
                    <a:pt x="2825134" y="29229"/>
                  </a:lnTo>
                  <a:lnTo>
                    <a:pt x="2748666" y="33992"/>
                  </a:lnTo>
                  <a:lnTo>
                    <a:pt x="2672197" y="38724"/>
                  </a:lnTo>
                  <a:lnTo>
                    <a:pt x="2595729" y="43425"/>
                  </a:lnTo>
                  <a:lnTo>
                    <a:pt x="2519260" y="48097"/>
                  </a:lnTo>
                  <a:lnTo>
                    <a:pt x="2442792" y="52738"/>
                  </a:lnTo>
                  <a:lnTo>
                    <a:pt x="2366323" y="57350"/>
                  </a:lnTo>
                  <a:lnTo>
                    <a:pt x="2289855" y="61931"/>
                  </a:lnTo>
                  <a:lnTo>
                    <a:pt x="2213386" y="66484"/>
                  </a:lnTo>
                  <a:lnTo>
                    <a:pt x="2136918" y="71007"/>
                  </a:lnTo>
                  <a:lnTo>
                    <a:pt x="2060450" y="75501"/>
                  </a:lnTo>
                  <a:lnTo>
                    <a:pt x="1983981" y="79966"/>
                  </a:lnTo>
                  <a:lnTo>
                    <a:pt x="1907513" y="84403"/>
                  </a:lnTo>
                  <a:lnTo>
                    <a:pt x="1831044" y="88811"/>
                  </a:lnTo>
                  <a:lnTo>
                    <a:pt x="1754576" y="93191"/>
                  </a:lnTo>
                  <a:lnTo>
                    <a:pt x="1678107" y="97542"/>
                  </a:lnTo>
                  <a:lnTo>
                    <a:pt x="1601639" y="101866"/>
                  </a:lnTo>
                  <a:lnTo>
                    <a:pt x="1525171" y="106162"/>
                  </a:lnTo>
                  <a:lnTo>
                    <a:pt x="1448702" y="110430"/>
                  </a:lnTo>
                  <a:lnTo>
                    <a:pt x="1372234" y="114671"/>
                  </a:lnTo>
                  <a:lnTo>
                    <a:pt x="1295765" y="118884"/>
                  </a:lnTo>
                  <a:lnTo>
                    <a:pt x="1219297" y="123071"/>
                  </a:lnTo>
                  <a:lnTo>
                    <a:pt x="1142828" y="127230"/>
                  </a:lnTo>
                  <a:lnTo>
                    <a:pt x="1066360" y="131363"/>
                  </a:lnTo>
                  <a:lnTo>
                    <a:pt x="989892" y="135469"/>
                  </a:lnTo>
                  <a:lnTo>
                    <a:pt x="913423" y="139549"/>
                  </a:lnTo>
                  <a:lnTo>
                    <a:pt x="836955" y="143603"/>
                  </a:lnTo>
                  <a:lnTo>
                    <a:pt x="760486" y="147630"/>
                  </a:lnTo>
                  <a:lnTo>
                    <a:pt x="684018" y="151632"/>
                  </a:lnTo>
                  <a:lnTo>
                    <a:pt x="607549" y="155608"/>
                  </a:lnTo>
                  <a:lnTo>
                    <a:pt x="531081" y="159558"/>
                  </a:lnTo>
                  <a:lnTo>
                    <a:pt x="454613" y="163483"/>
                  </a:lnTo>
                  <a:lnTo>
                    <a:pt x="378144" y="167383"/>
                  </a:lnTo>
                  <a:lnTo>
                    <a:pt x="301676" y="171258"/>
                  </a:lnTo>
                  <a:lnTo>
                    <a:pt x="225207" y="175108"/>
                  </a:lnTo>
                  <a:lnTo>
                    <a:pt x="148739" y="178933"/>
                  </a:lnTo>
                  <a:lnTo>
                    <a:pt x="72270" y="182734"/>
                  </a:lnTo>
                  <a:lnTo>
                    <a:pt x="0" y="1863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681412" y="2209169"/>
              <a:ext cx="5494536" cy="3228013"/>
            </a:xfrm>
            <a:custGeom>
              <a:avLst/>
              <a:pathLst>
                <a:path w="5494536" h="3228013">
                  <a:moveTo>
                    <a:pt x="0" y="0"/>
                  </a:moveTo>
                  <a:lnTo>
                    <a:pt x="65277" y="189148"/>
                  </a:lnTo>
                  <a:lnTo>
                    <a:pt x="141746" y="395763"/>
                  </a:lnTo>
                  <a:lnTo>
                    <a:pt x="218214" y="588428"/>
                  </a:lnTo>
                  <a:lnTo>
                    <a:pt x="294682" y="768085"/>
                  </a:lnTo>
                  <a:lnTo>
                    <a:pt x="371151" y="935613"/>
                  </a:lnTo>
                  <a:lnTo>
                    <a:pt x="447619" y="1091830"/>
                  </a:lnTo>
                  <a:lnTo>
                    <a:pt x="524088" y="1237500"/>
                  </a:lnTo>
                  <a:lnTo>
                    <a:pt x="600556" y="1373335"/>
                  </a:lnTo>
                  <a:lnTo>
                    <a:pt x="677025" y="1499999"/>
                  </a:lnTo>
                  <a:lnTo>
                    <a:pt x="753493" y="1618111"/>
                  </a:lnTo>
                  <a:lnTo>
                    <a:pt x="829962" y="1728249"/>
                  </a:lnTo>
                  <a:lnTo>
                    <a:pt x="906430" y="1830951"/>
                  </a:lnTo>
                  <a:lnTo>
                    <a:pt x="982898" y="1926719"/>
                  </a:lnTo>
                  <a:lnTo>
                    <a:pt x="1059367" y="2016021"/>
                  </a:lnTo>
                  <a:lnTo>
                    <a:pt x="1135835" y="2099293"/>
                  </a:lnTo>
                  <a:lnTo>
                    <a:pt x="1212304" y="2176944"/>
                  </a:lnTo>
                  <a:lnTo>
                    <a:pt x="1288772" y="2249352"/>
                  </a:lnTo>
                  <a:lnTo>
                    <a:pt x="1365241" y="2316871"/>
                  </a:lnTo>
                  <a:lnTo>
                    <a:pt x="1441709" y="2379832"/>
                  </a:lnTo>
                  <a:lnTo>
                    <a:pt x="1518177" y="2438542"/>
                  </a:lnTo>
                  <a:lnTo>
                    <a:pt x="1594646" y="2493288"/>
                  </a:lnTo>
                  <a:lnTo>
                    <a:pt x="1671114" y="2544337"/>
                  </a:lnTo>
                  <a:lnTo>
                    <a:pt x="1747583" y="2591941"/>
                  </a:lnTo>
                  <a:lnTo>
                    <a:pt x="1824051" y="2636330"/>
                  </a:lnTo>
                  <a:lnTo>
                    <a:pt x="1900520" y="2677722"/>
                  </a:lnTo>
                  <a:lnTo>
                    <a:pt x="1976988" y="2716320"/>
                  </a:lnTo>
                  <a:lnTo>
                    <a:pt x="2053456" y="2752311"/>
                  </a:lnTo>
                  <a:lnTo>
                    <a:pt x="2129925" y="2785873"/>
                  </a:lnTo>
                  <a:lnTo>
                    <a:pt x="2206393" y="2817169"/>
                  </a:lnTo>
                  <a:lnTo>
                    <a:pt x="2282862" y="2846352"/>
                  </a:lnTo>
                  <a:lnTo>
                    <a:pt x="2359330" y="2873564"/>
                  </a:lnTo>
                  <a:lnTo>
                    <a:pt x="2435799" y="2898939"/>
                  </a:lnTo>
                  <a:lnTo>
                    <a:pt x="2512267" y="2922601"/>
                  </a:lnTo>
                  <a:lnTo>
                    <a:pt x="2588735" y="2944666"/>
                  </a:lnTo>
                  <a:lnTo>
                    <a:pt x="2665204" y="2965241"/>
                  </a:lnTo>
                  <a:lnTo>
                    <a:pt x="2741672" y="2984426"/>
                  </a:lnTo>
                  <a:lnTo>
                    <a:pt x="2818141" y="3002317"/>
                  </a:lnTo>
                  <a:lnTo>
                    <a:pt x="2894609" y="3018999"/>
                  </a:lnTo>
                  <a:lnTo>
                    <a:pt x="2971078" y="3034555"/>
                  </a:lnTo>
                  <a:lnTo>
                    <a:pt x="3047546" y="3049061"/>
                  </a:lnTo>
                  <a:lnTo>
                    <a:pt x="3124015" y="3062588"/>
                  </a:lnTo>
                  <a:lnTo>
                    <a:pt x="3200483" y="3075201"/>
                  </a:lnTo>
                  <a:lnTo>
                    <a:pt x="3276951" y="3086963"/>
                  </a:lnTo>
                  <a:lnTo>
                    <a:pt x="3353420" y="3097930"/>
                  </a:lnTo>
                  <a:lnTo>
                    <a:pt x="3429888" y="3108157"/>
                  </a:lnTo>
                  <a:lnTo>
                    <a:pt x="3506357" y="3117694"/>
                  </a:lnTo>
                  <a:lnTo>
                    <a:pt x="3582825" y="3126586"/>
                  </a:lnTo>
                  <a:lnTo>
                    <a:pt x="3659294" y="3134879"/>
                  </a:lnTo>
                  <a:lnTo>
                    <a:pt x="3735762" y="3142611"/>
                  </a:lnTo>
                  <a:lnTo>
                    <a:pt x="3812230" y="3149822"/>
                  </a:lnTo>
                  <a:lnTo>
                    <a:pt x="3888699" y="3156545"/>
                  </a:lnTo>
                  <a:lnTo>
                    <a:pt x="3965167" y="3162815"/>
                  </a:lnTo>
                  <a:lnTo>
                    <a:pt x="4041636" y="3168661"/>
                  </a:lnTo>
                  <a:lnTo>
                    <a:pt x="4118104" y="3174113"/>
                  </a:lnTo>
                  <a:lnTo>
                    <a:pt x="4194573" y="3179196"/>
                  </a:lnTo>
                  <a:lnTo>
                    <a:pt x="4271041" y="3183937"/>
                  </a:lnTo>
                  <a:lnTo>
                    <a:pt x="4347509" y="3188357"/>
                  </a:lnTo>
                  <a:lnTo>
                    <a:pt x="4423978" y="3192479"/>
                  </a:lnTo>
                  <a:lnTo>
                    <a:pt x="4500446" y="3196322"/>
                  </a:lnTo>
                  <a:lnTo>
                    <a:pt x="4576915" y="3199907"/>
                  </a:lnTo>
                  <a:lnTo>
                    <a:pt x="4653383" y="3203249"/>
                  </a:lnTo>
                  <a:lnTo>
                    <a:pt x="4729852" y="3206365"/>
                  </a:lnTo>
                  <a:lnTo>
                    <a:pt x="4806320" y="3209271"/>
                  </a:lnTo>
                  <a:lnTo>
                    <a:pt x="4882788" y="3211981"/>
                  </a:lnTo>
                  <a:lnTo>
                    <a:pt x="4959257" y="3214508"/>
                  </a:lnTo>
                  <a:lnTo>
                    <a:pt x="5035725" y="3216864"/>
                  </a:lnTo>
                  <a:lnTo>
                    <a:pt x="5112194" y="3219061"/>
                  </a:lnTo>
                  <a:lnTo>
                    <a:pt x="5188662" y="3221110"/>
                  </a:lnTo>
                  <a:lnTo>
                    <a:pt x="5265131" y="3223021"/>
                  </a:lnTo>
                  <a:lnTo>
                    <a:pt x="5341599" y="3224802"/>
                  </a:lnTo>
                  <a:lnTo>
                    <a:pt x="5418068" y="3226463"/>
                  </a:lnTo>
                  <a:lnTo>
                    <a:pt x="5494536" y="3228013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0.45 (95% CI 0.19-1.08), p = 0.073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252350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Cytopenia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2026-09-14T15:05:04Z</dcterms:modified>
  <cp:category/>
</cp:coreProperties>
</file>