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7174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9807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2440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5073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70136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447406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193449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93949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15645" y="545857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15645" y="391124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3137571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236390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57438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0427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606647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781251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15645" y="2209169"/>
              <a:ext cx="7260303" cy="3223604"/>
            </a:xfrm>
            <a:custGeom>
              <a:avLst/>
              <a:pathLst>
                <a:path w="7260303" h="3223604">
                  <a:moveTo>
                    <a:pt x="1678966" y="0"/>
                  </a:moveTo>
                  <a:lnTo>
                    <a:pt x="1754576" y="206112"/>
                  </a:lnTo>
                  <a:lnTo>
                    <a:pt x="1831044" y="401204"/>
                  </a:lnTo>
                  <a:lnTo>
                    <a:pt x="1907513" y="583788"/>
                  </a:lnTo>
                  <a:lnTo>
                    <a:pt x="1983981" y="754669"/>
                  </a:lnTo>
                  <a:lnTo>
                    <a:pt x="2060450" y="914595"/>
                  </a:lnTo>
                  <a:lnTo>
                    <a:pt x="2136918" y="1064268"/>
                  </a:lnTo>
                  <a:lnTo>
                    <a:pt x="2213386" y="1204347"/>
                  </a:lnTo>
                  <a:lnTo>
                    <a:pt x="2289855" y="1335447"/>
                  </a:lnTo>
                  <a:lnTo>
                    <a:pt x="2366323" y="1458142"/>
                  </a:lnTo>
                  <a:lnTo>
                    <a:pt x="2442792" y="1572971"/>
                  </a:lnTo>
                  <a:lnTo>
                    <a:pt x="2519260" y="1680440"/>
                  </a:lnTo>
                  <a:lnTo>
                    <a:pt x="2595729" y="1781019"/>
                  </a:lnTo>
                  <a:lnTo>
                    <a:pt x="2672197" y="1875150"/>
                  </a:lnTo>
                  <a:lnTo>
                    <a:pt x="2748666" y="1963247"/>
                  </a:lnTo>
                  <a:lnTo>
                    <a:pt x="2825134" y="2045697"/>
                  </a:lnTo>
                  <a:lnTo>
                    <a:pt x="2901602" y="2122861"/>
                  </a:lnTo>
                  <a:lnTo>
                    <a:pt x="2978071" y="2195079"/>
                  </a:lnTo>
                  <a:lnTo>
                    <a:pt x="3054539" y="2262667"/>
                  </a:lnTo>
                  <a:lnTo>
                    <a:pt x="3131008" y="2325922"/>
                  </a:lnTo>
                  <a:lnTo>
                    <a:pt x="3207476" y="2385122"/>
                  </a:lnTo>
                  <a:lnTo>
                    <a:pt x="3283945" y="2440528"/>
                  </a:lnTo>
                  <a:lnTo>
                    <a:pt x="3360413" y="2476374"/>
                  </a:lnTo>
                  <a:lnTo>
                    <a:pt x="3436881" y="2478307"/>
                  </a:lnTo>
                  <a:lnTo>
                    <a:pt x="3513350" y="2480234"/>
                  </a:lnTo>
                  <a:lnTo>
                    <a:pt x="3589818" y="2482157"/>
                  </a:lnTo>
                  <a:lnTo>
                    <a:pt x="3666287" y="2484075"/>
                  </a:lnTo>
                  <a:lnTo>
                    <a:pt x="3742755" y="2485988"/>
                  </a:lnTo>
                  <a:lnTo>
                    <a:pt x="3819224" y="2487896"/>
                  </a:lnTo>
                  <a:lnTo>
                    <a:pt x="3895692" y="2489800"/>
                  </a:lnTo>
                  <a:lnTo>
                    <a:pt x="3972160" y="2491699"/>
                  </a:lnTo>
                  <a:lnTo>
                    <a:pt x="4048629" y="2493593"/>
                  </a:lnTo>
                  <a:lnTo>
                    <a:pt x="4125097" y="2495482"/>
                  </a:lnTo>
                  <a:lnTo>
                    <a:pt x="4201566" y="2497367"/>
                  </a:lnTo>
                  <a:lnTo>
                    <a:pt x="4278034" y="2499247"/>
                  </a:lnTo>
                  <a:lnTo>
                    <a:pt x="4354503" y="2501122"/>
                  </a:lnTo>
                  <a:lnTo>
                    <a:pt x="4430971" y="2502992"/>
                  </a:lnTo>
                  <a:lnTo>
                    <a:pt x="4507439" y="2504858"/>
                  </a:lnTo>
                  <a:lnTo>
                    <a:pt x="4583908" y="2506719"/>
                  </a:lnTo>
                  <a:lnTo>
                    <a:pt x="4660376" y="2508576"/>
                  </a:lnTo>
                  <a:lnTo>
                    <a:pt x="4736845" y="2510428"/>
                  </a:lnTo>
                  <a:lnTo>
                    <a:pt x="4813313" y="2512275"/>
                  </a:lnTo>
                  <a:lnTo>
                    <a:pt x="4889782" y="2514118"/>
                  </a:lnTo>
                  <a:lnTo>
                    <a:pt x="4966250" y="2515956"/>
                  </a:lnTo>
                  <a:lnTo>
                    <a:pt x="5042719" y="2517789"/>
                  </a:lnTo>
                  <a:lnTo>
                    <a:pt x="5119187" y="2519618"/>
                  </a:lnTo>
                  <a:lnTo>
                    <a:pt x="5195655" y="2521442"/>
                  </a:lnTo>
                  <a:lnTo>
                    <a:pt x="5272124" y="2523262"/>
                  </a:lnTo>
                  <a:lnTo>
                    <a:pt x="5348592" y="2525077"/>
                  </a:lnTo>
                  <a:lnTo>
                    <a:pt x="5425061" y="2526888"/>
                  </a:lnTo>
                  <a:lnTo>
                    <a:pt x="5501529" y="2528694"/>
                  </a:lnTo>
                  <a:lnTo>
                    <a:pt x="5577998" y="2530496"/>
                  </a:lnTo>
                  <a:lnTo>
                    <a:pt x="5654466" y="2532293"/>
                  </a:lnTo>
                  <a:lnTo>
                    <a:pt x="5730934" y="2534085"/>
                  </a:lnTo>
                  <a:lnTo>
                    <a:pt x="5807403" y="2535873"/>
                  </a:lnTo>
                  <a:lnTo>
                    <a:pt x="5883871" y="2537657"/>
                  </a:lnTo>
                  <a:lnTo>
                    <a:pt x="5960340" y="2539436"/>
                  </a:lnTo>
                  <a:lnTo>
                    <a:pt x="6036808" y="2541211"/>
                  </a:lnTo>
                  <a:lnTo>
                    <a:pt x="6113277" y="2542981"/>
                  </a:lnTo>
                  <a:lnTo>
                    <a:pt x="6189745" y="2544747"/>
                  </a:lnTo>
                  <a:lnTo>
                    <a:pt x="6266213" y="2546509"/>
                  </a:lnTo>
                  <a:lnTo>
                    <a:pt x="6342682" y="2548266"/>
                  </a:lnTo>
                  <a:lnTo>
                    <a:pt x="6419150" y="2550018"/>
                  </a:lnTo>
                  <a:lnTo>
                    <a:pt x="6495619" y="2551767"/>
                  </a:lnTo>
                  <a:lnTo>
                    <a:pt x="6572087" y="2553511"/>
                  </a:lnTo>
                  <a:lnTo>
                    <a:pt x="6648556" y="2555250"/>
                  </a:lnTo>
                  <a:lnTo>
                    <a:pt x="6725024" y="2556985"/>
                  </a:lnTo>
                  <a:lnTo>
                    <a:pt x="6801492" y="2558716"/>
                  </a:lnTo>
                  <a:lnTo>
                    <a:pt x="6877961" y="2560443"/>
                  </a:lnTo>
                  <a:lnTo>
                    <a:pt x="6954429" y="2562165"/>
                  </a:lnTo>
                  <a:lnTo>
                    <a:pt x="7030898" y="2563883"/>
                  </a:lnTo>
                  <a:lnTo>
                    <a:pt x="7107366" y="2565596"/>
                  </a:lnTo>
                  <a:lnTo>
                    <a:pt x="7183835" y="2567306"/>
                  </a:lnTo>
                  <a:lnTo>
                    <a:pt x="7260303" y="2569011"/>
                  </a:lnTo>
                  <a:lnTo>
                    <a:pt x="7260303" y="3223604"/>
                  </a:lnTo>
                  <a:lnTo>
                    <a:pt x="7183835" y="3221836"/>
                  </a:lnTo>
                  <a:lnTo>
                    <a:pt x="7107366" y="3219947"/>
                  </a:lnTo>
                  <a:lnTo>
                    <a:pt x="7030898" y="3217930"/>
                  </a:lnTo>
                  <a:lnTo>
                    <a:pt x="6954429" y="3215773"/>
                  </a:lnTo>
                  <a:lnTo>
                    <a:pt x="6877961" y="3213470"/>
                  </a:lnTo>
                  <a:lnTo>
                    <a:pt x="6801492" y="3211008"/>
                  </a:lnTo>
                  <a:lnTo>
                    <a:pt x="6725024" y="3208378"/>
                  </a:lnTo>
                  <a:lnTo>
                    <a:pt x="6648556" y="3205567"/>
                  </a:lnTo>
                  <a:lnTo>
                    <a:pt x="6572087" y="3202565"/>
                  </a:lnTo>
                  <a:lnTo>
                    <a:pt x="6495619" y="3199356"/>
                  </a:lnTo>
                  <a:lnTo>
                    <a:pt x="6419150" y="3195928"/>
                  </a:lnTo>
                  <a:lnTo>
                    <a:pt x="6342682" y="3192264"/>
                  </a:lnTo>
                  <a:lnTo>
                    <a:pt x="6266213" y="3188350"/>
                  </a:lnTo>
                  <a:lnTo>
                    <a:pt x="6189745" y="3184168"/>
                  </a:lnTo>
                  <a:lnTo>
                    <a:pt x="6113277" y="3179699"/>
                  </a:lnTo>
                  <a:lnTo>
                    <a:pt x="6036808" y="3174925"/>
                  </a:lnTo>
                  <a:lnTo>
                    <a:pt x="5960340" y="3169823"/>
                  </a:lnTo>
                  <a:lnTo>
                    <a:pt x="5883871" y="3164372"/>
                  </a:lnTo>
                  <a:lnTo>
                    <a:pt x="5807403" y="3158547"/>
                  </a:lnTo>
                  <a:lnTo>
                    <a:pt x="5730934" y="3152323"/>
                  </a:lnTo>
                  <a:lnTo>
                    <a:pt x="5654466" y="3145674"/>
                  </a:lnTo>
                  <a:lnTo>
                    <a:pt x="5577998" y="3138568"/>
                  </a:lnTo>
                  <a:lnTo>
                    <a:pt x="5501529" y="3130976"/>
                  </a:lnTo>
                  <a:lnTo>
                    <a:pt x="5425061" y="3122864"/>
                  </a:lnTo>
                  <a:lnTo>
                    <a:pt x="5348592" y="3114196"/>
                  </a:lnTo>
                  <a:lnTo>
                    <a:pt x="5272124" y="3104935"/>
                  </a:lnTo>
                  <a:lnTo>
                    <a:pt x="5195655" y="3095039"/>
                  </a:lnTo>
                  <a:lnTo>
                    <a:pt x="5119187" y="3084465"/>
                  </a:lnTo>
                  <a:lnTo>
                    <a:pt x="5042719" y="3073167"/>
                  </a:lnTo>
                  <a:lnTo>
                    <a:pt x="4966250" y="3061096"/>
                  </a:lnTo>
                  <a:lnTo>
                    <a:pt x="4889782" y="3048197"/>
                  </a:lnTo>
                  <a:lnTo>
                    <a:pt x="4813313" y="3034415"/>
                  </a:lnTo>
                  <a:lnTo>
                    <a:pt x="4736845" y="3019688"/>
                  </a:lnTo>
                  <a:lnTo>
                    <a:pt x="4660376" y="3003954"/>
                  </a:lnTo>
                  <a:lnTo>
                    <a:pt x="4583908" y="2987141"/>
                  </a:lnTo>
                  <a:lnTo>
                    <a:pt x="4507439" y="2969177"/>
                  </a:lnTo>
                  <a:lnTo>
                    <a:pt x="4430971" y="2949982"/>
                  </a:lnTo>
                  <a:lnTo>
                    <a:pt x="4354503" y="2929472"/>
                  </a:lnTo>
                  <a:lnTo>
                    <a:pt x="4278034" y="2907558"/>
                  </a:lnTo>
                  <a:lnTo>
                    <a:pt x="4201566" y="2884143"/>
                  </a:lnTo>
                  <a:lnTo>
                    <a:pt x="4125097" y="2859123"/>
                  </a:lnTo>
                  <a:lnTo>
                    <a:pt x="4048629" y="2832390"/>
                  </a:lnTo>
                  <a:lnTo>
                    <a:pt x="3972160" y="2803826"/>
                  </a:lnTo>
                  <a:lnTo>
                    <a:pt x="3895692" y="2773306"/>
                  </a:lnTo>
                  <a:lnTo>
                    <a:pt x="3819224" y="2740694"/>
                  </a:lnTo>
                  <a:lnTo>
                    <a:pt x="3742755" y="2705849"/>
                  </a:lnTo>
                  <a:lnTo>
                    <a:pt x="3666287" y="2668618"/>
                  </a:lnTo>
                  <a:lnTo>
                    <a:pt x="3589818" y="2628836"/>
                  </a:lnTo>
                  <a:lnTo>
                    <a:pt x="3513350" y="2586329"/>
                  </a:lnTo>
                  <a:lnTo>
                    <a:pt x="3436881" y="2540910"/>
                  </a:lnTo>
                  <a:lnTo>
                    <a:pt x="3360413" y="2492381"/>
                  </a:lnTo>
                  <a:lnTo>
                    <a:pt x="3283945" y="2474437"/>
                  </a:lnTo>
                  <a:lnTo>
                    <a:pt x="3207476" y="2472495"/>
                  </a:lnTo>
                  <a:lnTo>
                    <a:pt x="3131008" y="2470548"/>
                  </a:lnTo>
                  <a:lnTo>
                    <a:pt x="3054539" y="2468596"/>
                  </a:lnTo>
                  <a:lnTo>
                    <a:pt x="2978071" y="2466639"/>
                  </a:lnTo>
                  <a:lnTo>
                    <a:pt x="2901602" y="2464678"/>
                  </a:lnTo>
                  <a:lnTo>
                    <a:pt x="2825134" y="2462711"/>
                  </a:lnTo>
                  <a:lnTo>
                    <a:pt x="2748666" y="2460740"/>
                  </a:lnTo>
                  <a:lnTo>
                    <a:pt x="2672197" y="2458763"/>
                  </a:lnTo>
                  <a:lnTo>
                    <a:pt x="2595729" y="2456782"/>
                  </a:lnTo>
                  <a:lnTo>
                    <a:pt x="2519260" y="2454796"/>
                  </a:lnTo>
                  <a:lnTo>
                    <a:pt x="2442792" y="2452805"/>
                  </a:lnTo>
                  <a:lnTo>
                    <a:pt x="2366323" y="2450808"/>
                  </a:lnTo>
                  <a:lnTo>
                    <a:pt x="2289855" y="2448807"/>
                  </a:lnTo>
                  <a:lnTo>
                    <a:pt x="2213386" y="2446801"/>
                  </a:lnTo>
                  <a:lnTo>
                    <a:pt x="2136918" y="2444789"/>
                  </a:lnTo>
                  <a:lnTo>
                    <a:pt x="2060450" y="2442773"/>
                  </a:lnTo>
                  <a:lnTo>
                    <a:pt x="1983981" y="2440751"/>
                  </a:lnTo>
                  <a:lnTo>
                    <a:pt x="1907513" y="2438725"/>
                  </a:lnTo>
                  <a:lnTo>
                    <a:pt x="1831044" y="2436693"/>
                  </a:lnTo>
                  <a:lnTo>
                    <a:pt x="1754576" y="2434657"/>
                  </a:lnTo>
                  <a:lnTo>
                    <a:pt x="1678107" y="2432615"/>
                  </a:lnTo>
                  <a:lnTo>
                    <a:pt x="1601639" y="2430568"/>
                  </a:lnTo>
                  <a:lnTo>
                    <a:pt x="1525171" y="2428516"/>
                  </a:lnTo>
                  <a:lnTo>
                    <a:pt x="1448702" y="2426459"/>
                  </a:lnTo>
                  <a:lnTo>
                    <a:pt x="1372234" y="2424397"/>
                  </a:lnTo>
                  <a:lnTo>
                    <a:pt x="1295765" y="2422329"/>
                  </a:lnTo>
                  <a:lnTo>
                    <a:pt x="1219297" y="2420257"/>
                  </a:lnTo>
                  <a:lnTo>
                    <a:pt x="1142828" y="2418179"/>
                  </a:lnTo>
                  <a:lnTo>
                    <a:pt x="1066360" y="2416096"/>
                  </a:lnTo>
                  <a:lnTo>
                    <a:pt x="989892" y="2414007"/>
                  </a:lnTo>
                  <a:lnTo>
                    <a:pt x="913423" y="2411914"/>
                  </a:lnTo>
                  <a:lnTo>
                    <a:pt x="836955" y="2409815"/>
                  </a:lnTo>
                  <a:lnTo>
                    <a:pt x="760486" y="2407711"/>
                  </a:lnTo>
                  <a:lnTo>
                    <a:pt x="684018" y="2405602"/>
                  </a:lnTo>
                  <a:lnTo>
                    <a:pt x="607549" y="2403487"/>
                  </a:lnTo>
                  <a:lnTo>
                    <a:pt x="531081" y="2401367"/>
                  </a:lnTo>
                  <a:lnTo>
                    <a:pt x="454613" y="2399242"/>
                  </a:lnTo>
                  <a:lnTo>
                    <a:pt x="378144" y="2397112"/>
                  </a:lnTo>
                  <a:lnTo>
                    <a:pt x="301676" y="2394976"/>
                  </a:lnTo>
                  <a:lnTo>
                    <a:pt x="225207" y="2392835"/>
                  </a:lnTo>
                  <a:lnTo>
                    <a:pt x="148739" y="2390688"/>
                  </a:lnTo>
                  <a:lnTo>
                    <a:pt x="72270" y="2388536"/>
                  </a:lnTo>
                  <a:lnTo>
                    <a:pt x="0" y="2386497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2594611" y="2209169"/>
              <a:ext cx="5581336" cy="2569011"/>
            </a:xfrm>
            <a:custGeom>
              <a:avLst/>
              <a:pathLst>
                <a:path w="5581336" h="2569011">
                  <a:moveTo>
                    <a:pt x="0" y="0"/>
                  </a:moveTo>
                  <a:lnTo>
                    <a:pt x="75609" y="206112"/>
                  </a:lnTo>
                  <a:lnTo>
                    <a:pt x="152077" y="401204"/>
                  </a:lnTo>
                  <a:lnTo>
                    <a:pt x="228546" y="583788"/>
                  </a:lnTo>
                  <a:lnTo>
                    <a:pt x="305014" y="754669"/>
                  </a:lnTo>
                  <a:lnTo>
                    <a:pt x="381483" y="914595"/>
                  </a:lnTo>
                  <a:lnTo>
                    <a:pt x="457951" y="1064268"/>
                  </a:lnTo>
                  <a:lnTo>
                    <a:pt x="534420" y="1204347"/>
                  </a:lnTo>
                  <a:lnTo>
                    <a:pt x="610888" y="1335447"/>
                  </a:lnTo>
                  <a:lnTo>
                    <a:pt x="687356" y="1458142"/>
                  </a:lnTo>
                  <a:lnTo>
                    <a:pt x="763825" y="1572971"/>
                  </a:lnTo>
                  <a:lnTo>
                    <a:pt x="840293" y="1680440"/>
                  </a:lnTo>
                  <a:lnTo>
                    <a:pt x="916762" y="1781019"/>
                  </a:lnTo>
                  <a:lnTo>
                    <a:pt x="993230" y="1875150"/>
                  </a:lnTo>
                  <a:lnTo>
                    <a:pt x="1069699" y="1963247"/>
                  </a:lnTo>
                  <a:lnTo>
                    <a:pt x="1146167" y="2045697"/>
                  </a:lnTo>
                  <a:lnTo>
                    <a:pt x="1222635" y="2122861"/>
                  </a:lnTo>
                  <a:lnTo>
                    <a:pt x="1299104" y="2195079"/>
                  </a:lnTo>
                  <a:lnTo>
                    <a:pt x="1375572" y="2262667"/>
                  </a:lnTo>
                  <a:lnTo>
                    <a:pt x="1452041" y="2325922"/>
                  </a:lnTo>
                  <a:lnTo>
                    <a:pt x="1528509" y="2385122"/>
                  </a:lnTo>
                  <a:lnTo>
                    <a:pt x="1604978" y="2440528"/>
                  </a:lnTo>
                  <a:lnTo>
                    <a:pt x="1681446" y="2476374"/>
                  </a:lnTo>
                  <a:lnTo>
                    <a:pt x="1757915" y="2478307"/>
                  </a:lnTo>
                  <a:lnTo>
                    <a:pt x="1834383" y="2480234"/>
                  </a:lnTo>
                  <a:lnTo>
                    <a:pt x="1910851" y="2482157"/>
                  </a:lnTo>
                  <a:lnTo>
                    <a:pt x="1987320" y="2484075"/>
                  </a:lnTo>
                  <a:lnTo>
                    <a:pt x="2063788" y="2485988"/>
                  </a:lnTo>
                  <a:lnTo>
                    <a:pt x="2140257" y="2487896"/>
                  </a:lnTo>
                  <a:lnTo>
                    <a:pt x="2216725" y="2489800"/>
                  </a:lnTo>
                  <a:lnTo>
                    <a:pt x="2293194" y="2491699"/>
                  </a:lnTo>
                  <a:lnTo>
                    <a:pt x="2369662" y="2493593"/>
                  </a:lnTo>
                  <a:lnTo>
                    <a:pt x="2446130" y="2495482"/>
                  </a:lnTo>
                  <a:lnTo>
                    <a:pt x="2522599" y="2497367"/>
                  </a:lnTo>
                  <a:lnTo>
                    <a:pt x="2599067" y="2499247"/>
                  </a:lnTo>
                  <a:lnTo>
                    <a:pt x="2675536" y="2501122"/>
                  </a:lnTo>
                  <a:lnTo>
                    <a:pt x="2752004" y="2502992"/>
                  </a:lnTo>
                  <a:lnTo>
                    <a:pt x="2828473" y="2504858"/>
                  </a:lnTo>
                  <a:lnTo>
                    <a:pt x="2904941" y="2506719"/>
                  </a:lnTo>
                  <a:lnTo>
                    <a:pt x="2981409" y="2508576"/>
                  </a:lnTo>
                  <a:lnTo>
                    <a:pt x="3057878" y="2510428"/>
                  </a:lnTo>
                  <a:lnTo>
                    <a:pt x="3134346" y="2512275"/>
                  </a:lnTo>
                  <a:lnTo>
                    <a:pt x="3210815" y="2514118"/>
                  </a:lnTo>
                  <a:lnTo>
                    <a:pt x="3287283" y="2515956"/>
                  </a:lnTo>
                  <a:lnTo>
                    <a:pt x="3363752" y="2517789"/>
                  </a:lnTo>
                  <a:lnTo>
                    <a:pt x="3440220" y="2519618"/>
                  </a:lnTo>
                  <a:lnTo>
                    <a:pt x="3516688" y="2521442"/>
                  </a:lnTo>
                  <a:lnTo>
                    <a:pt x="3593157" y="2523262"/>
                  </a:lnTo>
                  <a:lnTo>
                    <a:pt x="3669625" y="2525077"/>
                  </a:lnTo>
                  <a:lnTo>
                    <a:pt x="3746094" y="2526888"/>
                  </a:lnTo>
                  <a:lnTo>
                    <a:pt x="3822562" y="2528694"/>
                  </a:lnTo>
                  <a:lnTo>
                    <a:pt x="3899031" y="2530496"/>
                  </a:lnTo>
                  <a:lnTo>
                    <a:pt x="3975499" y="2532293"/>
                  </a:lnTo>
                  <a:lnTo>
                    <a:pt x="4051967" y="2534085"/>
                  </a:lnTo>
                  <a:lnTo>
                    <a:pt x="4128436" y="2535873"/>
                  </a:lnTo>
                  <a:lnTo>
                    <a:pt x="4204904" y="2537657"/>
                  </a:lnTo>
                  <a:lnTo>
                    <a:pt x="4281373" y="2539436"/>
                  </a:lnTo>
                  <a:lnTo>
                    <a:pt x="4357841" y="2541211"/>
                  </a:lnTo>
                  <a:lnTo>
                    <a:pt x="4434310" y="2542981"/>
                  </a:lnTo>
                  <a:lnTo>
                    <a:pt x="4510778" y="2544747"/>
                  </a:lnTo>
                  <a:lnTo>
                    <a:pt x="4587247" y="2546509"/>
                  </a:lnTo>
                  <a:lnTo>
                    <a:pt x="4663715" y="2548266"/>
                  </a:lnTo>
                  <a:lnTo>
                    <a:pt x="4740183" y="2550018"/>
                  </a:lnTo>
                  <a:lnTo>
                    <a:pt x="4816652" y="2551767"/>
                  </a:lnTo>
                  <a:lnTo>
                    <a:pt x="4893120" y="2553511"/>
                  </a:lnTo>
                  <a:lnTo>
                    <a:pt x="4969589" y="2555250"/>
                  </a:lnTo>
                  <a:lnTo>
                    <a:pt x="5046057" y="2556985"/>
                  </a:lnTo>
                  <a:lnTo>
                    <a:pt x="5122526" y="2558716"/>
                  </a:lnTo>
                  <a:lnTo>
                    <a:pt x="5198994" y="2560443"/>
                  </a:lnTo>
                  <a:lnTo>
                    <a:pt x="5275462" y="2562165"/>
                  </a:lnTo>
                  <a:lnTo>
                    <a:pt x="5351931" y="2563883"/>
                  </a:lnTo>
                  <a:lnTo>
                    <a:pt x="5428399" y="2565596"/>
                  </a:lnTo>
                  <a:lnTo>
                    <a:pt x="5504868" y="2567306"/>
                  </a:lnTo>
                  <a:lnTo>
                    <a:pt x="5581336" y="256901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15645" y="4595666"/>
              <a:ext cx="7260303" cy="837106"/>
            </a:xfrm>
            <a:custGeom>
              <a:avLst/>
              <a:pathLst>
                <a:path w="7260303" h="837106">
                  <a:moveTo>
                    <a:pt x="7260303" y="837106"/>
                  </a:moveTo>
                  <a:lnTo>
                    <a:pt x="7183835" y="835338"/>
                  </a:lnTo>
                  <a:lnTo>
                    <a:pt x="7107366" y="833450"/>
                  </a:lnTo>
                  <a:lnTo>
                    <a:pt x="7030898" y="831432"/>
                  </a:lnTo>
                  <a:lnTo>
                    <a:pt x="6954429" y="829276"/>
                  </a:lnTo>
                  <a:lnTo>
                    <a:pt x="6877961" y="826972"/>
                  </a:lnTo>
                  <a:lnTo>
                    <a:pt x="6801492" y="824510"/>
                  </a:lnTo>
                  <a:lnTo>
                    <a:pt x="6725024" y="821880"/>
                  </a:lnTo>
                  <a:lnTo>
                    <a:pt x="6648556" y="819070"/>
                  </a:lnTo>
                  <a:lnTo>
                    <a:pt x="6572087" y="816067"/>
                  </a:lnTo>
                  <a:lnTo>
                    <a:pt x="6495619" y="812858"/>
                  </a:lnTo>
                  <a:lnTo>
                    <a:pt x="6419150" y="809430"/>
                  </a:lnTo>
                  <a:lnTo>
                    <a:pt x="6342682" y="805767"/>
                  </a:lnTo>
                  <a:lnTo>
                    <a:pt x="6266213" y="801853"/>
                  </a:lnTo>
                  <a:lnTo>
                    <a:pt x="6189745" y="797671"/>
                  </a:lnTo>
                  <a:lnTo>
                    <a:pt x="6113277" y="793202"/>
                  </a:lnTo>
                  <a:lnTo>
                    <a:pt x="6036808" y="788427"/>
                  </a:lnTo>
                  <a:lnTo>
                    <a:pt x="5960340" y="783325"/>
                  </a:lnTo>
                  <a:lnTo>
                    <a:pt x="5883871" y="777874"/>
                  </a:lnTo>
                  <a:lnTo>
                    <a:pt x="5807403" y="772050"/>
                  </a:lnTo>
                  <a:lnTo>
                    <a:pt x="5730934" y="765826"/>
                  </a:lnTo>
                  <a:lnTo>
                    <a:pt x="5654466" y="759176"/>
                  </a:lnTo>
                  <a:lnTo>
                    <a:pt x="5577998" y="752071"/>
                  </a:lnTo>
                  <a:lnTo>
                    <a:pt x="5501529" y="744479"/>
                  </a:lnTo>
                  <a:lnTo>
                    <a:pt x="5425061" y="736366"/>
                  </a:lnTo>
                  <a:lnTo>
                    <a:pt x="5348592" y="727699"/>
                  </a:lnTo>
                  <a:lnTo>
                    <a:pt x="5272124" y="718437"/>
                  </a:lnTo>
                  <a:lnTo>
                    <a:pt x="5195655" y="708541"/>
                  </a:lnTo>
                  <a:lnTo>
                    <a:pt x="5119187" y="697968"/>
                  </a:lnTo>
                  <a:lnTo>
                    <a:pt x="5042719" y="686670"/>
                  </a:lnTo>
                  <a:lnTo>
                    <a:pt x="4966250" y="674598"/>
                  </a:lnTo>
                  <a:lnTo>
                    <a:pt x="4889782" y="661699"/>
                  </a:lnTo>
                  <a:lnTo>
                    <a:pt x="4813313" y="647917"/>
                  </a:lnTo>
                  <a:lnTo>
                    <a:pt x="4736845" y="633191"/>
                  </a:lnTo>
                  <a:lnTo>
                    <a:pt x="4660376" y="617456"/>
                  </a:lnTo>
                  <a:lnTo>
                    <a:pt x="4583908" y="600643"/>
                  </a:lnTo>
                  <a:lnTo>
                    <a:pt x="4507439" y="582679"/>
                  </a:lnTo>
                  <a:lnTo>
                    <a:pt x="4430971" y="563484"/>
                  </a:lnTo>
                  <a:lnTo>
                    <a:pt x="4354503" y="542975"/>
                  </a:lnTo>
                  <a:lnTo>
                    <a:pt x="4278034" y="521060"/>
                  </a:lnTo>
                  <a:lnTo>
                    <a:pt x="4201566" y="497645"/>
                  </a:lnTo>
                  <a:lnTo>
                    <a:pt x="4125097" y="472626"/>
                  </a:lnTo>
                  <a:lnTo>
                    <a:pt x="4048629" y="445893"/>
                  </a:lnTo>
                  <a:lnTo>
                    <a:pt x="3972160" y="417329"/>
                  </a:lnTo>
                  <a:lnTo>
                    <a:pt x="3895692" y="386808"/>
                  </a:lnTo>
                  <a:lnTo>
                    <a:pt x="3819224" y="354197"/>
                  </a:lnTo>
                  <a:lnTo>
                    <a:pt x="3742755" y="319352"/>
                  </a:lnTo>
                  <a:lnTo>
                    <a:pt x="3666287" y="282120"/>
                  </a:lnTo>
                  <a:lnTo>
                    <a:pt x="3589818" y="242338"/>
                  </a:lnTo>
                  <a:lnTo>
                    <a:pt x="3513350" y="199831"/>
                  </a:lnTo>
                  <a:lnTo>
                    <a:pt x="3436881" y="154413"/>
                  </a:lnTo>
                  <a:lnTo>
                    <a:pt x="3360413" y="105884"/>
                  </a:lnTo>
                  <a:lnTo>
                    <a:pt x="3283945" y="87939"/>
                  </a:lnTo>
                  <a:lnTo>
                    <a:pt x="3207476" y="85997"/>
                  </a:lnTo>
                  <a:lnTo>
                    <a:pt x="3131008" y="84050"/>
                  </a:lnTo>
                  <a:lnTo>
                    <a:pt x="3054539" y="82099"/>
                  </a:lnTo>
                  <a:lnTo>
                    <a:pt x="2978071" y="80142"/>
                  </a:lnTo>
                  <a:lnTo>
                    <a:pt x="2901602" y="78180"/>
                  </a:lnTo>
                  <a:lnTo>
                    <a:pt x="2825134" y="76214"/>
                  </a:lnTo>
                  <a:lnTo>
                    <a:pt x="2748666" y="74242"/>
                  </a:lnTo>
                  <a:lnTo>
                    <a:pt x="2672197" y="72266"/>
                  </a:lnTo>
                  <a:lnTo>
                    <a:pt x="2595729" y="70285"/>
                  </a:lnTo>
                  <a:lnTo>
                    <a:pt x="2519260" y="68298"/>
                  </a:lnTo>
                  <a:lnTo>
                    <a:pt x="2442792" y="66307"/>
                  </a:lnTo>
                  <a:lnTo>
                    <a:pt x="2366323" y="64311"/>
                  </a:lnTo>
                  <a:lnTo>
                    <a:pt x="2289855" y="62309"/>
                  </a:lnTo>
                  <a:lnTo>
                    <a:pt x="2213386" y="60303"/>
                  </a:lnTo>
                  <a:lnTo>
                    <a:pt x="2136918" y="58292"/>
                  </a:lnTo>
                  <a:lnTo>
                    <a:pt x="2060450" y="56275"/>
                  </a:lnTo>
                  <a:lnTo>
                    <a:pt x="1983981" y="54254"/>
                  </a:lnTo>
                  <a:lnTo>
                    <a:pt x="1907513" y="52227"/>
                  </a:lnTo>
                  <a:lnTo>
                    <a:pt x="1831044" y="50196"/>
                  </a:lnTo>
                  <a:lnTo>
                    <a:pt x="1754576" y="48159"/>
                  </a:lnTo>
                  <a:lnTo>
                    <a:pt x="1678107" y="46117"/>
                  </a:lnTo>
                  <a:lnTo>
                    <a:pt x="1601639" y="44071"/>
                  </a:lnTo>
                  <a:lnTo>
                    <a:pt x="1525171" y="42019"/>
                  </a:lnTo>
                  <a:lnTo>
                    <a:pt x="1448702" y="39961"/>
                  </a:lnTo>
                  <a:lnTo>
                    <a:pt x="1372234" y="37899"/>
                  </a:lnTo>
                  <a:lnTo>
                    <a:pt x="1295765" y="35832"/>
                  </a:lnTo>
                  <a:lnTo>
                    <a:pt x="1219297" y="33759"/>
                  </a:lnTo>
                  <a:lnTo>
                    <a:pt x="1142828" y="31681"/>
                  </a:lnTo>
                  <a:lnTo>
                    <a:pt x="1066360" y="29598"/>
                  </a:lnTo>
                  <a:lnTo>
                    <a:pt x="989892" y="27510"/>
                  </a:lnTo>
                  <a:lnTo>
                    <a:pt x="913423" y="25416"/>
                  </a:lnTo>
                  <a:lnTo>
                    <a:pt x="836955" y="23317"/>
                  </a:lnTo>
                  <a:lnTo>
                    <a:pt x="760486" y="21213"/>
                  </a:lnTo>
                  <a:lnTo>
                    <a:pt x="684018" y="19104"/>
                  </a:lnTo>
                  <a:lnTo>
                    <a:pt x="607549" y="16990"/>
                  </a:lnTo>
                  <a:lnTo>
                    <a:pt x="531081" y="14870"/>
                  </a:lnTo>
                  <a:lnTo>
                    <a:pt x="454613" y="12745"/>
                  </a:lnTo>
                  <a:lnTo>
                    <a:pt x="378144" y="10614"/>
                  </a:lnTo>
                  <a:lnTo>
                    <a:pt x="301676" y="8478"/>
                  </a:lnTo>
                  <a:lnTo>
                    <a:pt x="225207" y="6337"/>
                  </a:lnTo>
                  <a:lnTo>
                    <a:pt x="148739" y="4190"/>
                  </a:lnTo>
                  <a:lnTo>
                    <a:pt x="72270" y="2038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1058890" y="2209169"/>
              <a:ext cx="7117058" cy="3116905"/>
            </a:xfrm>
            <a:custGeom>
              <a:avLst/>
              <a:pathLst>
                <a:path w="7117058" h="3116905">
                  <a:moveTo>
                    <a:pt x="0" y="0"/>
                  </a:moveTo>
                  <a:lnTo>
                    <a:pt x="5494" y="8145"/>
                  </a:lnTo>
                  <a:lnTo>
                    <a:pt x="81962" y="117678"/>
                  </a:lnTo>
                  <a:lnTo>
                    <a:pt x="158431" y="223510"/>
                  </a:lnTo>
                  <a:lnTo>
                    <a:pt x="234899" y="325765"/>
                  </a:lnTo>
                  <a:lnTo>
                    <a:pt x="311367" y="424565"/>
                  </a:lnTo>
                  <a:lnTo>
                    <a:pt x="387836" y="520026"/>
                  </a:lnTo>
                  <a:lnTo>
                    <a:pt x="464304" y="612261"/>
                  </a:lnTo>
                  <a:lnTo>
                    <a:pt x="540773" y="701379"/>
                  </a:lnTo>
                  <a:lnTo>
                    <a:pt x="617241" y="787485"/>
                  </a:lnTo>
                  <a:lnTo>
                    <a:pt x="693710" y="870682"/>
                  </a:lnTo>
                  <a:lnTo>
                    <a:pt x="770178" y="951067"/>
                  </a:lnTo>
                  <a:lnTo>
                    <a:pt x="846646" y="1028736"/>
                  </a:lnTo>
                  <a:lnTo>
                    <a:pt x="923115" y="1103780"/>
                  </a:lnTo>
                  <a:lnTo>
                    <a:pt x="999583" y="1176288"/>
                  </a:lnTo>
                  <a:lnTo>
                    <a:pt x="1076052" y="1246346"/>
                  </a:lnTo>
                  <a:lnTo>
                    <a:pt x="1152520" y="1314036"/>
                  </a:lnTo>
                  <a:lnTo>
                    <a:pt x="1228989" y="1379439"/>
                  </a:lnTo>
                  <a:lnTo>
                    <a:pt x="1305457" y="1442631"/>
                  </a:lnTo>
                  <a:lnTo>
                    <a:pt x="1381926" y="1503688"/>
                  </a:lnTo>
                  <a:lnTo>
                    <a:pt x="1458394" y="1562682"/>
                  </a:lnTo>
                  <a:lnTo>
                    <a:pt x="1534862" y="1619682"/>
                  </a:lnTo>
                  <a:lnTo>
                    <a:pt x="1611331" y="1674756"/>
                  </a:lnTo>
                  <a:lnTo>
                    <a:pt x="1687799" y="1727969"/>
                  </a:lnTo>
                  <a:lnTo>
                    <a:pt x="1764268" y="1779383"/>
                  </a:lnTo>
                  <a:lnTo>
                    <a:pt x="1840736" y="1829061"/>
                  </a:lnTo>
                  <a:lnTo>
                    <a:pt x="1917205" y="1877059"/>
                  </a:lnTo>
                  <a:lnTo>
                    <a:pt x="1993673" y="1923435"/>
                  </a:lnTo>
                  <a:lnTo>
                    <a:pt x="2070141" y="1968244"/>
                  </a:lnTo>
                  <a:lnTo>
                    <a:pt x="2146610" y="2011539"/>
                  </a:lnTo>
                  <a:lnTo>
                    <a:pt x="2223078" y="2053371"/>
                  </a:lnTo>
                  <a:lnTo>
                    <a:pt x="2299547" y="2093789"/>
                  </a:lnTo>
                  <a:lnTo>
                    <a:pt x="2376015" y="2132841"/>
                  </a:lnTo>
                  <a:lnTo>
                    <a:pt x="2452484" y="2170574"/>
                  </a:lnTo>
                  <a:lnTo>
                    <a:pt x="2528952" y="2207031"/>
                  </a:lnTo>
                  <a:lnTo>
                    <a:pt x="2605420" y="2242257"/>
                  </a:lnTo>
                  <a:lnTo>
                    <a:pt x="2681889" y="2276292"/>
                  </a:lnTo>
                  <a:lnTo>
                    <a:pt x="2758357" y="2309177"/>
                  </a:lnTo>
                  <a:lnTo>
                    <a:pt x="2834826" y="2340950"/>
                  </a:lnTo>
                  <a:lnTo>
                    <a:pt x="2911294" y="2371650"/>
                  </a:lnTo>
                  <a:lnTo>
                    <a:pt x="2987763" y="2401312"/>
                  </a:lnTo>
                  <a:lnTo>
                    <a:pt x="3064231" y="2429972"/>
                  </a:lnTo>
                  <a:lnTo>
                    <a:pt x="3140699" y="2457664"/>
                  </a:lnTo>
                  <a:lnTo>
                    <a:pt x="3217168" y="2484420"/>
                  </a:lnTo>
                  <a:lnTo>
                    <a:pt x="3293636" y="2510271"/>
                  </a:lnTo>
                  <a:lnTo>
                    <a:pt x="3370105" y="2535249"/>
                  </a:lnTo>
                  <a:lnTo>
                    <a:pt x="3446573" y="2559383"/>
                  </a:lnTo>
                  <a:lnTo>
                    <a:pt x="3523042" y="2582701"/>
                  </a:lnTo>
                  <a:lnTo>
                    <a:pt x="3599510" y="2605231"/>
                  </a:lnTo>
                  <a:lnTo>
                    <a:pt x="3675979" y="2627000"/>
                  </a:lnTo>
                  <a:lnTo>
                    <a:pt x="3752447" y="2648034"/>
                  </a:lnTo>
                  <a:lnTo>
                    <a:pt x="3828915" y="2668356"/>
                  </a:lnTo>
                  <a:lnTo>
                    <a:pt x="3905384" y="2687992"/>
                  </a:lnTo>
                  <a:lnTo>
                    <a:pt x="3981852" y="2706964"/>
                  </a:lnTo>
                  <a:lnTo>
                    <a:pt x="4058321" y="2725295"/>
                  </a:lnTo>
                  <a:lnTo>
                    <a:pt x="4134789" y="2743006"/>
                  </a:lnTo>
                  <a:lnTo>
                    <a:pt x="4211258" y="2760119"/>
                  </a:lnTo>
                  <a:lnTo>
                    <a:pt x="4287726" y="2776654"/>
                  </a:lnTo>
                  <a:lnTo>
                    <a:pt x="4364194" y="2792630"/>
                  </a:lnTo>
                  <a:lnTo>
                    <a:pt x="4440663" y="2808066"/>
                  </a:lnTo>
                  <a:lnTo>
                    <a:pt x="4517131" y="2822980"/>
                  </a:lnTo>
                  <a:lnTo>
                    <a:pt x="4593600" y="2837391"/>
                  </a:lnTo>
                  <a:lnTo>
                    <a:pt x="4670068" y="2851314"/>
                  </a:lnTo>
                  <a:lnTo>
                    <a:pt x="4746537" y="2864767"/>
                  </a:lnTo>
                  <a:lnTo>
                    <a:pt x="4823005" y="2877766"/>
                  </a:lnTo>
                  <a:lnTo>
                    <a:pt x="4899473" y="2890325"/>
                  </a:lnTo>
                  <a:lnTo>
                    <a:pt x="4975942" y="2902459"/>
                  </a:lnTo>
                  <a:lnTo>
                    <a:pt x="5052410" y="2914184"/>
                  </a:lnTo>
                  <a:lnTo>
                    <a:pt x="5128879" y="2925512"/>
                  </a:lnTo>
                  <a:lnTo>
                    <a:pt x="5205347" y="2936458"/>
                  </a:lnTo>
                  <a:lnTo>
                    <a:pt x="5281816" y="2947033"/>
                  </a:lnTo>
                  <a:lnTo>
                    <a:pt x="5358284" y="2957252"/>
                  </a:lnTo>
                  <a:lnTo>
                    <a:pt x="5434752" y="2967124"/>
                  </a:lnTo>
                  <a:lnTo>
                    <a:pt x="5511221" y="2976664"/>
                  </a:lnTo>
                  <a:lnTo>
                    <a:pt x="5587689" y="2985881"/>
                  </a:lnTo>
                  <a:lnTo>
                    <a:pt x="5664158" y="2994786"/>
                  </a:lnTo>
                  <a:lnTo>
                    <a:pt x="5740626" y="3003391"/>
                  </a:lnTo>
                  <a:lnTo>
                    <a:pt x="5817095" y="3011704"/>
                  </a:lnTo>
                  <a:lnTo>
                    <a:pt x="5893563" y="3019737"/>
                  </a:lnTo>
                  <a:lnTo>
                    <a:pt x="5970032" y="3027499"/>
                  </a:lnTo>
                  <a:lnTo>
                    <a:pt x="6046500" y="3034998"/>
                  </a:lnTo>
                  <a:lnTo>
                    <a:pt x="6122968" y="3042243"/>
                  </a:lnTo>
                  <a:lnTo>
                    <a:pt x="6199437" y="3049244"/>
                  </a:lnTo>
                  <a:lnTo>
                    <a:pt x="6275905" y="3056008"/>
                  </a:lnTo>
                  <a:lnTo>
                    <a:pt x="6352374" y="3062544"/>
                  </a:lnTo>
                  <a:lnTo>
                    <a:pt x="6428842" y="3068859"/>
                  </a:lnTo>
                  <a:lnTo>
                    <a:pt x="6505311" y="3074960"/>
                  </a:lnTo>
                  <a:lnTo>
                    <a:pt x="6581779" y="3080855"/>
                  </a:lnTo>
                  <a:lnTo>
                    <a:pt x="6658247" y="3086551"/>
                  </a:lnTo>
                  <a:lnTo>
                    <a:pt x="6734716" y="3092055"/>
                  </a:lnTo>
                  <a:lnTo>
                    <a:pt x="6811184" y="3097372"/>
                  </a:lnTo>
                  <a:lnTo>
                    <a:pt x="6887653" y="3102510"/>
                  </a:lnTo>
                  <a:lnTo>
                    <a:pt x="6964121" y="3107474"/>
                  </a:lnTo>
                  <a:lnTo>
                    <a:pt x="7040590" y="3112270"/>
                  </a:lnTo>
                  <a:lnTo>
                    <a:pt x="7117058" y="3116905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425096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27" name="tx27"/>
            <p:cNvSpPr/>
            <p:nvPr/>
          </p:nvSpPr>
          <p:spPr>
            <a:xfrm>
              <a:off x="756929" y="540759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756929" y="4633931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756929" y="386026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56929" y="308659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6929" y="2312925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2475630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0.8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4221672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5967715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7713757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1.4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3690153" y="5870717"/>
              <a:ext cx="2133569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CKD-EPI Cr-Cys / CG ratio</a:t>
              </a:r>
            </a:p>
          </p:txBody>
        </p:sp>
        <p:sp>
          <p:nvSpPr>
            <p:cNvPr id="37" name="tx37"/>
            <p:cNvSpPr/>
            <p:nvPr/>
          </p:nvSpPr>
          <p:spPr>
            <a:xfrm rot="-5400000">
              <a:off x="-37527" y="3847460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915645" y="1977589"/>
              <a:ext cx="5556900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0.68 (95% CI 0.47-0.97), p = 0.035   (per 0.1-unit increase in eGFR ratio)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915645" y="1688767"/>
              <a:ext cx="3638854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Electrolyte Abnormalities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2026-09-14T15:05:04Z</dcterms:modified>
  <cp:category/>
</cp:coreProperties>
</file>