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46895"/>
            </a:xfrm>
            <a:custGeom>
              <a:avLst/>
              <a:pathLst>
                <a:path w="7260303" h="3246895">
                  <a:moveTo>
                    <a:pt x="2352885" y="0"/>
                  </a:moveTo>
                  <a:lnTo>
                    <a:pt x="2366323" y="66070"/>
                  </a:lnTo>
                  <a:lnTo>
                    <a:pt x="2442792" y="402308"/>
                  </a:lnTo>
                  <a:lnTo>
                    <a:pt x="2519260" y="703030"/>
                  </a:lnTo>
                  <a:lnTo>
                    <a:pt x="2595729" y="971990"/>
                  </a:lnTo>
                  <a:lnTo>
                    <a:pt x="2672197" y="1212540"/>
                  </a:lnTo>
                  <a:lnTo>
                    <a:pt x="2748666" y="1427683"/>
                  </a:lnTo>
                  <a:lnTo>
                    <a:pt x="2825134" y="1620101"/>
                  </a:lnTo>
                  <a:lnTo>
                    <a:pt x="2901602" y="1792195"/>
                  </a:lnTo>
                  <a:lnTo>
                    <a:pt x="2978071" y="1946112"/>
                  </a:lnTo>
                  <a:lnTo>
                    <a:pt x="3054539" y="2083772"/>
                  </a:lnTo>
                  <a:lnTo>
                    <a:pt x="3131008" y="2206891"/>
                  </a:lnTo>
                  <a:lnTo>
                    <a:pt x="3207476" y="2317006"/>
                  </a:lnTo>
                  <a:lnTo>
                    <a:pt x="3283945" y="2415491"/>
                  </a:lnTo>
                  <a:lnTo>
                    <a:pt x="3360413" y="2482508"/>
                  </a:lnTo>
                  <a:lnTo>
                    <a:pt x="3436881" y="2502768"/>
                  </a:lnTo>
                  <a:lnTo>
                    <a:pt x="3513350" y="2522492"/>
                  </a:lnTo>
                  <a:lnTo>
                    <a:pt x="3589818" y="2541695"/>
                  </a:lnTo>
                  <a:lnTo>
                    <a:pt x="3666287" y="2560392"/>
                  </a:lnTo>
                  <a:lnTo>
                    <a:pt x="3742755" y="2578594"/>
                  </a:lnTo>
                  <a:lnTo>
                    <a:pt x="3819224" y="2596315"/>
                  </a:lnTo>
                  <a:lnTo>
                    <a:pt x="3895692" y="2613568"/>
                  </a:lnTo>
                  <a:lnTo>
                    <a:pt x="3972160" y="2630366"/>
                  </a:lnTo>
                  <a:lnTo>
                    <a:pt x="4048629" y="2646720"/>
                  </a:lnTo>
                  <a:lnTo>
                    <a:pt x="4125097" y="2662641"/>
                  </a:lnTo>
                  <a:lnTo>
                    <a:pt x="4201566" y="2678142"/>
                  </a:lnTo>
                  <a:lnTo>
                    <a:pt x="4278034" y="2693234"/>
                  </a:lnTo>
                  <a:lnTo>
                    <a:pt x="4354503" y="2707927"/>
                  </a:lnTo>
                  <a:lnTo>
                    <a:pt x="4430971" y="2722231"/>
                  </a:lnTo>
                  <a:lnTo>
                    <a:pt x="4507439" y="2736158"/>
                  </a:lnTo>
                  <a:lnTo>
                    <a:pt x="4583908" y="2749717"/>
                  </a:lnTo>
                  <a:lnTo>
                    <a:pt x="4660376" y="2762918"/>
                  </a:lnTo>
                  <a:lnTo>
                    <a:pt x="4736845" y="2775770"/>
                  </a:lnTo>
                  <a:lnTo>
                    <a:pt x="4813313" y="2788282"/>
                  </a:lnTo>
                  <a:lnTo>
                    <a:pt x="4889782" y="2800464"/>
                  </a:lnTo>
                  <a:lnTo>
                    <a:pt x="4966250" y="2812324"/>
                  </a:lnTo>
                  <a:lnTo>
                    <a:pt x="5042719" y="2823871"/>
                  </a:lnTo>
                  <a:lnTo>
                    <a:pt x="5119187" y="2835112"/>
                  </a:lnTo>
                  <a:lnTo>
                    <a:pt x="5195655" y="2846057"/>
                  </a:lnTo>
                  <a:lnTo>
                    <a:pt x="5272124" y="2856713"/>
                  </a:lnTo>
                  <a:lnTo>
                    <a:pt x="5348592" y="2867087"/>
                  </a:lnTo>
                  <a:lnTo>
                    <a:pt x="5425061" y="2877187"/>
                  </a:lnTo>
                  <a:lnTo>
                    <a:pt x="5501529" y="2887020"/>
                  </a:lnTo>
                  <a:lnTo>
                    <a:pt x="5577998" y="2896594"/>
                  </a:lnTo>
                  <a:lnTo>
                    <a:pt x="5654466" y="2905914"/>
                  </a:lnTo>
                  <a:lnTo>
                    <a:pt x="5730934" y="2914988"/>
                  </a:lnTo>
                  <a:lnTo>
                    <a:pt x="5807403" y="2923823"/>
                  </a:lnTo>
                  <a:lnTo>
                    <a:pt x="5883871" y="2932424"/>
                  </a:lnTo>
                  <a:lnTo>
                    <a:pt x="5960340" y="2940798"/>
                  </a:lnTo>
                  <a:lnTo>
                    <a:pt x="6036808" y="2948951"/>
                  </a:lnTo>
                  <a:lnTo>
                    <a:pt x="6113277" y="2956888"/>
                  </a:lnTo>
                  <a:lnTo>
                    <a:pt x="6189745" y="2964616"/>
                  </a:lnTo>
                  <a:lnTo>
                    <a:pt x="6266213" y="2972140"/>
                  </a:lnTo>
                  <a:lnTo>
                    <a:pt x="6342682" y="2979464"/>
                  </a:lnTo>
                  <a:lnTo>
                    <a:pt x="6419150" y="2986596"/>
                  </a:lnTo>
                  <a:lnTo>
                    <a:pt x="6495619" y="2993539"/>
                  </a:lnTo>
                  <a:lnTo>
                    <a:pt x="6572087" y="3000298"/>
                  </a:lnTo>
                  <a:lnTo>
                    <a:pt x="6648556" y="3006879"/>
                  </a:lnTo>
                  <a:lnTo>
                    <a:pt x="6725024" y="3013286"/>
                  </a:lnTo>
                  <a:lnTo>
                    <a:pt x="6801492" y="3019524"/>
                  </a:lnTo>
                  <a:lnTo>
                    <a:pt x="6877961" y="3025597"/>
                  </a:lnTo>
                  <a:lnTo>
                    <a:pt x="6954429" y="3031509"/>
                  </a:lnTo>
                  <a:lnTo>
                    <a:pt x="7030898" y="3037266"/>
                  </a:lnTo>
                  <a:lnTo>
                    <a:pt x="7107366" y="3042870"/>
                  </a:lnTo>
                  <a:lnTo>
                    <a:pt x="7183835" y="3048326"/>
                  </a:lnTo>
                  <a:lnTo>
                    <a:pt x="7260303" y="3053638"/>
                  </a:lnTo>
                  <a:lnTo>
                    <a:pt x="7260303" y="3246895"/>
                  </a:lnTo>
                  <a:lnTo>
                    <a:pt x="7183835" y="3246598"/>
                  </a:lnTo>
                  <a:lnTo>
                    <a:pt x="7107366" y="3246266"/>
                  </a:lnTo>
                  <a:lnTo>
                    <a:pt x="7030898" y="3245895"/>
                  </a:lnTo>
                  <a:lnTo>
                    <a:pt x="6954429" y="3245480"/>
                  </a:lnTo>
                  <a:lnTo>
                    <a:pt x="6877961" y="3245017"/>
                  </a:lnTo>
                  <a:lnTo>
                    <a:pt x="6801492" y="3244498"/>
                  </a:lnTo>
                  <a:lnTo>
                    <a:pt x="6725024" y="3243918"/>
                  </a:lnTo>
                  <a:lnTo>
                    <a:pt x="6648556" y="3243270"/>
                  </a:lnTo>
                  <a:lnTo>
                    <a:pt x="6572087" y="3242545"/>
                  </a:lnTo>
                  <a:lnTo>
                    <a:pt x="6495619" y="3241735"/>
                  </a:lnTo>
                  <a:lnTo>
                    <a:pt x="6419150" y="3240828"/>
                  </a:lnTo>
                  <a:lnTo>
                    <a:pt x="6342682" y="3239815"/>
                  </a:lnTo>
                  <a:lnTo>
                    <a:pt x="6266213" y="3238682"/>
                  </a:lnTo>
                  <a:lnTo>
                    <a:pt x="6189745" y="3237416"/>
                  </a:lnTo>
                  <a:lnTo>
                    <a:pt x="6113277" y="3236000"/>
                  </a:lnTo>
                  <a:lnTo>
                    <a:pt x="6036808" y="3234416"/>
                  </a:lnTo>
                  <a:lnTo>
                    <a:pt x="5960340" y="3232646"/>
                  </a:lnTo>
                  <a:lnTo>
                    <a:pt x="5883871" y="3230666"/>
                  </a:lnTo>
                  <a:lnTo>
                    <a:pt x="5807403" y="3228453"/>
                  </a:lnTo>
                  <a:lnTo>
                    <a:pt x="5730934" y="3225978"/>
                  </a:lnTo>
                  <a:lnTo>
                    <a:pt x="5654466" y="3223211"/>
                  </a:lnTo>
                  <a:lnTo>
                    <a:pt x="5577998" y="3220117"/>
                  </a:lnTo>
                  <a:lnTo>
                    <a:pt x="5501529" y="3216658"/>
                  </a:lnTo>
                  <a:lnTo>
                    <a:pt x="5425061" y="3212791"/>
                  </a:lnTo>
                  <a:lnTo>
                    <a:pt x="5348592" y="3208466"/>
                  </a:lnTo>
                  <a:lnTo>
                    <a:pt x="5272124" y="3203631"/>
                  </a:lnTo>
                  <a:lnTo>
                    <a:pt x="5195655" y="3198225"/>
                  </a:lnTo>
                  <a:lnTo>
                    <a:pt x="5119187" y="3192180"/>
                  </a:lnTo>
                  <a:lnTo>
                    <a:pt x="5042719" y="3185422"/>
                  </a:lnTo>
                  <a:lnTo>
                    <a:pt x="4966250" y="3177865"/>
                  </a:lnTo>
                  <a:lnTo>
                    <a:pt x="4889782" y="3169416"/>
                  </a:lnTo>
                  <a:lnTo>
                    <a:pt x="4813313" y="3159969"/>
                  </a:lnTo>
                  <a:lnTo>
                    <a:pt x="4736845" y="3149407"/>
                  </a:lnTo>
                  <a:lnTo>
                    <a:pt x="4660376" y="3137597"/>
                  </a:lnTo>
                  <a:lnTo>
                    <a:pt x="4583908" y="3124392"/>
                  </a:lnTo>
                  <a:lnTo>
                    <a:pt x="4507439" y="3109628"/>
                  </a:lnTo>
                  <a:lnTo>
                    <a:pt x="4430971" y="3093121"/>
                  </a:lnTo>
                  <a:lnTo>
                    <a:pt x="4354503" y="3074663"/>
                  </a:lnTo>
                  <a:lnTo>
                    <a:pt x="4278034" y="3054026"/>
                  </a:lnTo>
                  <a:lnTo>
                    <a:pt x="4201566" y="3030952"/>
                  </a:lnTo>
                  <a:lnTo>
                    <a:pt x="4125097" y="3005153"/>
                  </a:lnTo>
                  <a:lnTo>
                    <a:pt x="4048629" y="2976307"/>
                  </a:lnTo>
                  <a:lnTo>
                    <a:pt x="3972160" y="2944054"/>
                  </a:lnTo>
                  <a:lnTo>
                    <a:pt x="3895692" y="2907992"/>
                  </a:lnTo>
                  <a:lnTo>
                    <a:pt x="3819224" y="2867672"/>
                  </a:lnTo>
                  <a:lnTo>
                    <a:pt x="3742755" y="2822589"/>
                  </a:lnTo>
                  <a:lnTo>
                    <a:pt x="3666287" y="2772183"/>
                  </a:lnTo>
                  <a:lnTo>
                    <a:pt x="3589818" y="2715824"/>
                  </a:lnTo>
                  <a:lnTo>
                    <a:pt x="3513350" y="2652808"/>
                  </a:lnTo>
                  <a:lnTo>
                    <a:pt x="3436881" y="2582351"/>
                  </a:lnTo>
                  <a:lnTo>
                    <a:pt x="3360413" y="2503572"/>
                  </a:lnTo>
                  <a:lnTo>
                    <a:pt x="3283945" y="2461698"/>
                  </a:lnTo>
                  <a:lnTo>
                    <a:pt x="3207476" y="2440324"/>
                  </a:lnTo>
                  <a:lnTo>
                    <a:pt x="3131008" y="2418370"/>
                  </a:lnTo>
                  <a:lnTo>
                    <a:pt x="3054539" y="2395820"/>
                  </a:lnTo>
                  <a:lnTo>
                    <a:pt x="2978071" y="2372658"/>
                  </a:lnTo>
                  <a:lnTo>
                    <a:pt x="2901602" y="2348868"/>
                  </a:lnTo>
                  <a:lnTo>
                    <a:pt x="2825134" y="2324433"/>
                  </a:lnTo>
                  <a:lnTo>
                    <a:pt x="2748666" y="2299334"/>
                  </a:lnTo>
                  <a:lnTo>
                    <a:pt x="2672197" y="2273554"/>
                  </a:lnTo>
                  <a:lnTo>
                    <a:pt x="2595729" y="2247075"/>
                  </a:lnTo>
                  <a:lnTo>
                    <a:pt x="2519260" y="2219877"/>
                  </a:lnTo>
                  <a:lnTo>
                    <a:pt x="2442792" y="2191941"/>
                  </a:lnTo>
                  <a:lnTo>
                    <a:pt x="2366323" y="2163247"/>
                  </a:lnTo>
                  <a:lnTo>
                    <a:pt x="2289855" y="2133774"/>
                  </a:lnTo>
                  <a:lnTo>
                    <a:pt x="2213386" y="2103502"/>
                  </a:lnTo>
                  <a:lnTo>
                    <a:pt x="2136918" y="2072409"/>
                  </a:lnTo>
                  <a:lnTo>
                    <a:pt x="2060450" y="2040471"/>
                  </a:lnTo>
                  <a:lnTo>
                    <a:pt x="1983981" y="2007667"/>
                  </a:lnTo>
                  <a:lnTo>
                    <a:pt x="1907513" y="1973973"/>
                  </a:lnTo>
                  <a:lnTo>
                    <a:pt x="1831044" y="1939365"/>
                  </a:lnTo>
                  <a:lnTo>
                    <a:pt x="1754576" y="1903817"/>
                  </a:lnTo>
                  <a:lnTo>
                    <a:pt x="1678107" y="1867305"/>
                  </a:lnTo>
                  <a:lnTo>
                    <a:pt x="1601639" y="1829803"/>
                  </a:lnTo>
                  <a:lnTo>
                    <a:pt x="1525171" y="1791282"/>
                  </a:lnTo>
                  <a:lnTo>
                    <a:pt x="1448702" y="1751717"/>
                  </a:lnTo>
                  <a:lnTo>
                    <a:pt x="1372234" y="1711078"/>
                  </a:lnTo>
                  <a:lnTo>
                    <a:pt x="1295765" y="1669336"/>
                  </a:lnTo>
                  <a:lnTo>
                    <a:pt x="1219297" y="1626461"/>
                  </a:lnTo>
                  <a:lnTo>
                    <a:pt x="1142828" y="1582423"/>
                  </a:lnTo>
                  <a:lnTo>
                    <a:pt x="1066360" y="1537190"/>
                  </a:lnTo>
                  <a:lnTo>
                    <a:pt x="989892" y="1490730"/>
                  </a:lnTo>
                  <a:lnTo>
                    <a:pt x="913423" y="1443009"/>
                  </a:lnTo>
                  <a:lnTo>
                    <a:pt x="836955" y="1393993"/>
                  </a:lnTo>
                  <a:lnTo>
                    <a:pt x="760486" y="1343648"/>
                  </a:lnTo>
                  <a:lnTo>
                    <a:pt x="684018" y="1291936"/>
                  </a:lnTo>
                  <a:lnTo>
                    <a:pt x="607549" y="1238820"/>
                  </a:lnTo>
                  <a:lnTo>
                    <a:pt x="531081" y="1184264"/>
                  </a:lnTo>
                  <a:lnTo>
                    <a:pt x="454613" y="1128227"/>
                  </a:lnTo>
                  <a:lnTo>
                    <a:pt x="378144" y="1070670"/>
                  </a:lnTo>
                  <a:lnTo>
                    <a:pt x="301676" y="1011551"/>
                  </a:lnTo>
                  <a:lnTo>
                    <a:pt x="225207" y="950828"/>
                  </a:lnTo>
                  <a:lnTo>
                    <a:pt x="148739" y="888457"/>
                  </a:lnTo>
                  <a:lnTo>
                    <a:pt x="72270" y="824393"/>
                  </a:lnTo>
                  <a:lnTo>
                    <a:pt x="0" y="76220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3268530" y="2209169"/>
              <a:ext cx="4907418" cy="3053638"/>
            </a:xfrm>
            <a:custGeom>
              <a:avLst/>
              <a:pathLst>
                <a:path w="4907418" h="3053638">
                  <a:moveTo>
                    <a:pt x="0" y="0"/>
                  </a:moveTo>
                  <a:lnTo>
                    <a:pt x="13438" y="66070"/>
                  </a:lnTo>
                  <a:lnTo>
                    <a:pt x="89907" y="402308"/>
                  </a:lnTo>
                  <a:lnTo>
                    <a:pt x="166375" y="703030"/>
                  </a:lnTo>
                  <a:lnTo>
                    <a:pt x="242844" y="971990"/>
                  </a:lnTo>
                  <a:lnTo>
                    <a:pt x="319312" y="1212540"/>
                  </a:lnTo>
                  <a:lnTo>
                    <a:pt x="395781" y="1427683"/>
                  </a:lnTo>
                  <a:lnTo>
                    <a:pt x="472249" y="1620101"/>
                  </a:lnTo>
                  <a:lnTo>
                    <a:pt x="548717" y="1792195"/>
                  </a:lnTo>
                  <a:lnTo>
                    <a:pt x="625186" y="1946112"/>
                  </a:lnTo>
                  <a:lnTo>
                    <a:pt x="701654" y="2083772"/>
                  </a:lnTo>
                  <a:lnTo>
                    <a:pt x="778123" y="2206891"/>
                  </a:lnTo>
                  <a:lnTo>
                    <a:pt x="854591" y="2317006"/>
                  </a:lnTo>
                  <a:lnTo>
                    <a:pt x="931060" y="2415491"/>
                  </a:lnTo>
                  <a:lnTo>
                    <a:pt x="1007528" y="2482508"/>
                  </a:lnTo>
                  <a:lnTo>
                    <a:pt x="1083996" y="2502768"/>
                  </a:lnTo>
                  <a:lnTo>
                    <a:pt x="1160465" y="2522492"/>
                  </a:lnTo>
                  <a:lnTo>
                    <a:pt x="1236933" y="2541695"/>
                  </a:lnTo>
                  <a:lnTo>
                    <a:pt x="1313402" y="2560392"/>
                  </a:lnTo>
                  <a:lnTo>
                    <a:pt x="1389870" y="2578594"/>
                  </a:lnTo>
                  <a:lnTo>
                    <a:pt x="1466339" y="2596315"/>
                  </a:lnTo>
                  <a:lnTo>
                    <a:pt x="1542807" y="2613568"/>
                  </a:lnTo>
                  <a:lnTo>
                    <a:pt x="1619275" y="2630366"/>
                  </a:lnTo>
                  <a:lnTo>
                    <a:pt x="1695744" y="2646720"/>
                  </a:lnTo>
                  <a:lnTo>
                    <a:pt x="1772212" y="2662641"/>
                  </a:lnTo>
                  <a:lnTo>
                    <a:pt x="1848681" y="2678142"/>
                  </a:lnTo>
                  <a:lnTo>
                    <a:pt x="1925149" y="2693234"/>
                  </a:lnTo>
                  <a:lnTo>
                    <a:pt x="2001618" y="2707927"/>
                  </a:lnTo>
                  <a:lnTo>
                    <a:pt x="2078086" y="2722231"/>
                  </a:lnTo>
                  <a:lnTo>
                    <a:pt x="2154554" y="2736158"/>
                  </a:lnTo>
                  <a:lnTo>
                    <a:pt x="2231023" y="2749717"/>
                  </a:lnTo>
                  <a:lnTo>
                    <a:pt x="2307491" y="2762918"/>
                  </a:lnTo>
                  <a:lnTo>
                    <a:pt x="2383960" y="2775770"/>
                  </a:lnTo>
                  <a:lnTo>
                    <a:pt x="2460428" y="2788282"/>
                  </a:lnTo>
                  <a:lnTo>
                    <a:pt x="2536897" y="2800464"/>
                  </a:lnTo>
                  <a:lnTo>
                    <a:pt x="2613365" y="2812324"/>
                  </a:lnTo>
                  <a:lnTo>
                    <a:pt x="2689834" y="2823871"/>
                  </a:lnTo>
                  <a:lnTo>
                    <a:pt x="2766302" y="2835112"/>
                  </a:lnTo>
                  <a:lnTo>
                    <a:pt x="2842770" y="2846057"/>
                  </a:lnTo>
                  <a:lnTo>
                    <a:pt x="2919239" y="2856713"/>
                  </a:lnTo>
                  <a:lnTo>
                    <a:pt x="2995707" y="2867087"/>
                  </a:lnTo>
                  <a:lnTo>
                    <a:pt x="3072176" y="2877187"/>
                  </a:lnTo>
                  <a:lnTo>
                    <a:pt x="3148644" y="2887020"/>
                  </a:lnTo>
                  <a:lnTo>
                    <a:pt x="3225113" y="2896594"/>
                  </a:lnTo>
                  <a:lnTo>
                    <a:pt x="3301581" y="2905914"/>
                  </a:lnTo>
                  <a:lnTo>
                    <a:pt x="3378049" y="2914988"/>
                  </a:lnTo>
                  <a:lnTo>
                    <a:pt x="3454518" y="2923823"/>
                  </a:lnTo>
                  <a:lnTo>
                    <a:pt x="3530986" y="2932424"/>
                  </a:lnTo>
                  <a:lnTo>
                    <a:pt x="3607455" y="2940798"/>
                  </a:lnTo>
                  <a:lnTo>
                    <a:pt x="3683923" y="2948951"/>
                  </a:lnTo>
                  <a:lnTo>
                    <a:pt x="3760392" y="2956888"/>
                  </a:lnTo>
                  <a:lnTo>
                    <a:pt x="3836860" y="2964616"/>
                  </a:lnTo>
                  <a:lnTo>
                    <a:pt x="3913328" y="2972140"/>
                  </a:lnTo>
                  <a:lnTo>
                    <a:pt x="3989797" y="2979464"/>
                  </a:lnTo>
                  <a:lnTo>
                    <a:pt x="4066265" y="2986596"/>
                  </a:lnTo>
                  <a:lnTo>
                    <a:pt x="4142734" y="2993539"/>
                  </a:lnTo>
                  <a:lnTo>
                    <a:pt x="4219202" y="3000298"/>
                  </a:lnTo>
                  <a:lnTo>
                    <a:pt x="4295671" y="3006879"/>
                  </a:lnTo>
                  <a:lnTo>
                    <a:pt x="4372139" y="3013286"/>
                  </a:lnTo>
                  <a:lnTo>
                    <a:pt x="4448607" y="3019524"/>
                  </a:lnTo>
                  <a:lnTo>
                    <a:pt x="4525076" y="3025597"/>
                  </a:lnTo>
                  <a:lnTo>
                    <a:pt x="4601544" y="3031509"/>
                  </a:lnTo>
                  <a:lnTo>
                    <a:pt x="4678013" y="3037266"/>
                  </a:lnTo>
                  <a:lnTo>
                    <a:pt x="4754481" y="3042870"/>
                  </a:lnTo>
                  <a:lnTo>
                    <a:pt x="4830950" y="3048326"/>
                  </a:lnTo>
                  <a:lnTo>
                    <a:pt x="4907418" y="30536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2971373"/>
              <a:ext cx="7260303" cy="2484690"/>
            </a:xfrm>
            <a:custGeom>
              <a:avLst/>
              <a:pathLst>
                <a:path w="7260303" h="2484690">
                  <a:moveTo>
                    <a:pt x="7260303" y="2484690"/>
                  </a:moveTo>
                  <a:lnTo>
                    <a:pt x="7183835" y="2484394"/>
                  </a:lnTo>
                  <a:lnTo>
                    <a:pt x="7107366" y="2484062"/>
                  </a:lnTo>
                  <a:lnTo>
                    <a:pt x="7030898" y="2483691"/>
                  </a:lnTo>
                  <a:lnTo>
                    <a:pt x="6954429" y="2483276"/>
                  </a:lnTo>
                  <a:lnTo>
                    <a:pt x="6877961" y="2482812"/>
                  </a:lnTo>
                  <a:lnTo>
                    <a:pt x="6801492" y="2482294"/>
                  </a:lnTo>
                  <a:lnTo>
                    <a:pt x="6725024" y="2481714"/>
                  </a:lnTo>
                  <a:lnTo>
                    <a:pt x="6648556" y="2481066"/>
                  </a:lnTo>
                  <a:lnTo>
                    <a:pt x="6572087" y="2480341"/>
                  </a:lnTo>
                  <a:lnTo>
                    <a:pt x="6495619" y="2479530"/>
                  </a:lnTo>
                  <a:lnTo>
                    <a:pt x="6419150" y="2478624"/>
                  </a:lnTo>
                  <a:lnTo>
                    <a:pt x="6342682" y="2477611"/>
                  </a:lnTo>
                  <a:lnTo>
                    <a:pt x="6266213" y="2476478"/>
                  </a:lnTo>
                  <a:lnTo>
                    <a:pt x="6189745" y="2475212"/>
                  </a:lnTo>
                  <a:lnTo>
                    <a:pt x="6113277" y="2473795"/>
                  </a:lnTo>
                  <a:lnTo>
                    <a:pt x="6036808" y="2472212"/>
                  </a:lnTo>
                  <a:lnTo>
                    <a:pt x="5960340" y="2470441"/>
                  </a:lnTo>
                  <a:lnTo>
                    <a:pt x="5883871" y="2468462"/>
                  </a:lnTo>
                  <a:lnTo>
                    <a:pt x="5807403" y="2466248"/>
                  </a:lnTo>
                  <a:lnTo>
                    <a:pt x="5730934" y="2463774"/>
                  </a:lnTo>
                  <a:lnTo>
                    <a:pt x="5654466" y="2461007"/>
                  </a:lnTo>
                  <a:lnTo>
                    <a:pt x="5577998" y="2457913"/>
                  </a:lnTo>
                  <a:lnTo>
                    <a:pt x="5501529" y="2454454"/>
                  </a:lnTo>
                  <a:lnTo>
                    <a:pt x="5425061" y="2450586"/>
                  </a:lnTo>
                  <a:lnTo>
                    <a:pt x="5348592" y="2446262"/>
                  </a:lnTo>
                  <a:lnTo>
                    <a:pt x="5272124" y="2441427"/>
                  </a:lnTo>
                  <a:lnTo>
                    <a:pt x="5195655" y="2436021"/>
                  </a:lnTo>
                  <a:lnTo>
                    <a:pt x="5119187" y="2429976"/>
                  </a:lnTo>
                  <a:lnTo>
                    <a:pt x="5042719" y="2423218"/>
                  </a:lnTo>
                  <a:lnTo>
                    <a:pt x="4966250" y="2415661"/>
                  </a:lnTo>
                  <a:lnTo>
                    <a:pt x="4889782" y="2407212"/>
                  </a:lnTo>
                  <a:lnTo>
                    <a:pt x="4813313" y="2397765"/>
                  </a:lnTo>
                  <a:lnTo>
                    <a:pt x="4736845" y="2387203"/>
                  </a:lnTo>
                  <a:lnTo>
                    <a:pt x="4660376" y="2375393"/>
                  </a:lnTo>
                  <a:lnTo>
                    <a:pt x="4583908" y="2362188"/>
                  </a:lnTo>
                  <a:lnTo>
                    <a:pt x="4507439" y="2347424"/>
                  </a:lnTo>
                  <a:lnTo>
                    <a:pt x="4430971" y="2330916"/>
                  </a:lnTo>
                  <a:lnTo>
                    <a:pt x="4354503" y="2312459"/>
                  </a:lnTo>
                  <a:lnTo>
                    <a:pt x="4278034" y="2291822"/>
                  </a:lnTo>
                  <a:lnTo>
                    <a:pt x="4201566" y="2268748"/>
                  </a:lnTo>
                  <a:lnTo>
                    <a:pt x="4125097" y="2242949"/>
                  </a:lnTo>
                  <a:lnTo>
                    <a:pt x="4048629" y="2214103"/>
                  </a:lnTo>
                  <a:lnTo>
                    <a:pt x="3972160" y="2181850"/>
                  </a:lnTo>
                  <a:lnTo>
                    <a:pt x="3895692" y="2145788"/>
                  </a:lnTo>
                  <a:lnTo>
                    <a:pt x="3819224" y="2105467"/>
                  </a:lnTo>
                  <a:lnTo>
                    <a:pt x="3742755" y="2060385"/>
                  </a:lnTo>
                  <a:lnTo>
                    <a:pt x="3666287" y="2009979"/>
                  </a:lnTo>
                  <a:lnTo>
                    <a:pt x="3589818" y="1953619"/>
                  </a:lnTo>
                  <a:lnTo>
                    <a:pt x="3513350" y="1890604"/>
                  </a:lnTo>
                  <a:lnTo>
                    <a:pt x="3436881" y="1820146"/>
                  </a:lnTo>
                  <a:lnTo>
                    <a:pt x="3360413" y="1741368"/>
                  </a:lnTo>
                  <a:lnTo>
                    <a:pt x="3283945" y="1699494"/>
                  </a:lnTo>
                  <a:lnTo>
                    <a:pt x="3207476" y="1678120"/>
                  </a:lnTo>
                  <a:lnTo>
                    <a:pt x="3131008" y="1656166"/>
                  </a:lnTo>
                  <a:lnTo>
                    <a:pt x="3054539" y="1633616"/>
                  </a:lnTo>
                  <a:lnTo>
                    <a:pt x="2978071" y="1610454"/>
                  </a:lnTo>
                  <a:lnTo>
                    <a:pt x="2901602" y="1586664"/>
                  </a:lnTo>
                  <a:lnTo>
                    <a:pt x="2825134" y="1562228"/>
                  </a:lnTo>
                  <a:lnTo>
                    <a:pt x="2748666" y="1537129"/>
                  </a:lnTo>
                  <a:lnTo>
                    <a:pt x="2672197" y="1511350"/>
                  </a:lnTo>
                  <a:lnTo>
                    <a:pt x="2595729" y="1484870"/>
                  </a:lnTo>
                  <a:lnTo>
                    <a:pt x="2519260" y="1457672"/>
                  </a:lnTo>
                  <a:lnTo>
                    <a:pt x="2442792" y="1429737"/>
                  </a:lnTo>
                  <a:lnTo>
                    <a:pt x="2366323" y="1401043"/>
                  </a:lnTo>
                  <a:lnTo>
                    <a:pt x="2289855" y="1371570"/>
                  </a:lnTo>
                  <a:lnTo>
                    <a:pt x="2213386" y="1341298"/>
                  </a:lnTo>
                  <a:lnTo>
                    <a:pt x="2136918" y="1310204"/>
                  </a:lnTo>
                  <a:lnTo>
                    <a:pt x="2060450" y="1278267"/>
                  </a:lnTo>
                  <a:lnTo>
                    <a:pt x="1983981" y="1245463"/>
                  </a:lnTo>
                  <a:lnTo>
                    <a:pt x="1907513" y="1211769"/>
                  </a:lnTo>
                  <a:lnTo>
                    <a:pt x="1831044" y="1177161"/>
                  </a:lnTo>
                  <a:lnTo>
                    <a:pt x="1754576" y="1141613"/>
                  </a:lnTo>
                  <a:lnTo>
                    <a:pt x="1678107" y="1105101"/>
                  </a:lnTo>
                  <a:lnTo>
                    <a:pt x="1601639" y="1067598"/>
                  </a:lnTo>
                  <a:lnTo>
                    <a:pt x="1525171" y="1029078"/>
                  </a:lnTo>
                  <a:lnTo>
                    <a:pt x="1448702" y="989513"/>
                  </a:lnTo>
                  <a:lnTo>
                    <a:pt x="1372234" y="948873"/>
                  </a:lnTo>
                  <a:lnTo>
                    <a:pt x="1295765" y="907131"/>
                  </a:lnTo>
                  <a:lnTo>
                    <a:pt x="1219297" y="864257"/>
                  </a:lnTo>
                  <a:lnTo>
                    <a:pt x="1142828" y="820219"/>
                  </a:lnTo>
                  <a:lnTo>
                    <a:pt x="1066360" y="774986"/>
                  </a:lnTo>
                  <a:lnTo>
                    <a:pt x="989892" y="728526"/>
                  </a:lnTo>
                  <a:lnTo>
                    <a:pt x="913423" y="680805"/>
                  </a:lnTo>
                  <a:lnTo>
                    <a:pt x="836955" y="631789"/>
                  </a:lnTo>
                  <a:lnTo>
                    <a:pt x="760486" y="581443"/>
                  </a:lnTo>
                  <a:lnTo>
                    <a:pt x="684018" y="529731"/>
                  </a:lnTo>
                  <a:lnTo>
                    <a:pt x="607549" y="476616"/>
                  </a:lnTo>
                  <a:lnTo>
                    <a:pt x="531081" y="422060"/>
                  </a:lnTo>
                  <a:lnTo>
                    <a:pt x="454613" y="366023"/>
                  </a:lnTo>
                  <a:lnTo>
                    <a:pt x="378144" y="308466"/>
                  </a:lnTo>
                  <a:lnTo>
                    <a:pt x="301676" y="249347"/>
                  </a:lnTo>
                  <a:lnTo>
                    <a:pt x="225207" y="188623"/>
                  </a:lnTo>
                  <a:lnTo>
                    <a:pt x="148739" y="126252"/>
                  </a:lnTo>
                  <a:lnTo>
                    <a:pt x="72270" y="6218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665328" y="2209169"/>
              <a:ext cx="5510620" cy="3227228"/>
            </a:xfrm>
            <a:custGeom>
              <a:avLst/>
              <a:pathLst>
                <a:path w="5510620" h="3227228">
                  <a:moveTo>
                    <a:pt x="0" y="0"/>
                  </a:moveTo>
                  <a:lnTo>
                    <a:pt x="4892" y="14829"/>
                  </a:lnTo>
                  <a:lnTo>
                    <a:pt x="81361" y="231096"/>
                  </a:lnTo>
                  <a:lnTo>
                    <a:pt x="157829" y="432903"/>
                  </a:lnTo>
                  <a:lnTo>
                    <a:pt x="234298" y="621218"/>
                  </a:lnTo>
                  <a:lnTo>
                    <a:pt x="310766" y="796941"/>
                  </a:lnTo>
                  <a:lnTo>
                    <a:pt x="387235" y="960916"/>
                  </a:lnTo>
                  <a:lnTo>
                    <a:pt x="463703" y="1113927"/>
                  </a:lnTo>
                  <a:lnTo>
                    <a:pt x="540171" y="1256707"/>
                  </a:lnTo>
                  <a:lnTo>
                    <a:pt x="616640" y="1389941"/>
                  </a:lnTo>
                  <a:lnTo>
                    <a:pt x="693108" y="1514267"/>
                  </a:lnTo>
                  <a:lnTo>
                    <a:pt x="769577" y="1630280"/>
                  </a:lnTo>
                  <a:lnTo>
                    <a:pt x="846045" y="1738537"/>
                  </a:lnTo>
                  <a:lnTo>
                    <a:pt x="922514" y="1839555"/>
                  </a:lnTo>
                  <a:lnTo>
                    <a:pt x="998982" y="1933819"/>
                  </a:lnTo>
                  <a:lnTo>
                    <a:pt x="1075450" y="2021781"/>
                  </a:lnTo>
                  <a:lnTo>
                    <a:pt x="1151919" y="2103861"/>
                  </a:lnTo>
                  <a:lnTo>
                    <a:pt x="1228387" y="2180453"/>
                  </a:lnTo>
                  <a:lnTo>
                    <a:pt x="1304856" y="2251925"/>
                  </a:lnTo>
                  <a:lnTo>
                    <a:pt x="1381324" y="2318618"/>
                  </a:lnTo>
                  <a:lnTo>
                    <a:pt x="1457793" y="2380851"/>
                  </a:lnTo>
                  <a:lnTo>
                    <a:pt x="1534261" y="2438924"/>
                  </a:lnTo>
                  <a:lnTo>
                    <a:pt x="1610729" y="2493113"/>
                  </a:lnTo>
                  <a:lnTo>
                    <a:pt x="1687198" y="2543680"/>
                  </a:lnTo>
                  <a:lnTo>
                    <a:pt x="1763666" y="2590866"/>
                  </a:lnTo>
                  <a:lnTo>
                    <a:pt x="1840135" y="2634896"/>
                  </a:lnTo>
                  <a:lnTo>
                    <a:pt x="1916603" y="2675983"/>
                  </a:lnTo>
                  <a:lnTo>
                    <a:pt x="1993072" y="2714323"/>
                  </a:lnTo>
                  <a:lnTo>
                    <a:pt x="2069540" y="2750099"/>
                  </a:lnTo>
                  <a:lnTo>
                    <a:pt x="2146008" y="2783484"/>
                  </a:lnTo>
                  <a:lnTo>
                    <a:pt x="2222477" y="2814636"/>
                  </a:lnTo>
                  <a:lnTo>
                    <a:pt x="2298945" y="2843705"/>
                  </a:lnTo>
                  <a:lnTo>
                    <a:pt x="2375414" y="2870831"/>
                  </a:lnTo>
                  <a:lnTo>
                    <a:pt x="2451882" y="2896143"/>
                  </a:lnTo>
                  <a:lnTo>
                    <a:pt x="2528351" y="2919762"/>
                  </a:lnTo>
                  <a:lnTo>
                    <a:pt x="2604819" y="2941803"/>
                  </a:lnTo>
                  <a:lnTo>
                    <a:pt x="2681288" y="2962370"/>
                  </a:lnTo>
                  <a:lnTo>
                    <a:pt x="2757756" y="2981561"/>
                  </a:lnTo>
                  <a:lnTo>
                    <a:pt x="2834224" y="2999470"/>
                  </a:lnTo>
                  <a:lnTo>
                    <a:pt x="2910693" y="3016181"/>
                  </a:lnTo>
                  <a:lnTo>
                    <a:pt x="2987161" y="3031775"/>
                  </a:lnTo>
                  <a:lnTo>
                    <a:pt x="3063630" y="3046326"/>
                  </a:lnTo>
                  <a:lnTo>
                    <a:pt x="3140098" y="3059904"/>
                  </a:lnTo>
                  <a:lnTo>
                    <a:pt x="3216567" y="3072574"/>
                  </a:lnTo>
                  <a:lnTo>
                    <a:pt x="3293035" y="3084398"/>
                  </a:lnTo>
                  <a:lnTo>
                    <a:pt x="3369503" y="3095430"/>
                  </a:lnTo>
                  <a:lnTo>
                    <a:pt x="3445972" y="3105725"/>
                  </a:lnTo>
                  <a:lnTo>
                    <a:pt x="3522440" y="3115332"/>
                  </a:lnTo>
                  <a:lnTo>
                    <a:pt x="3598909" y="3124297"/>
                  </a:lnTo>
                  <a:lnTo>
                    <a:pt x="3675377" y="3132662"/>
                  </a:lnTo>
                  <a:lnTo>
                    <a:pt x="3751846" y="3140467"/>
                  </a:lnTo>
                  <a:lnTo>
                    <a:pt x="3828314" y="3147751"/>
                  </a:lnTo>
                  <a:lnTo>
                    <a:pt x="3904782" y="3154548"/>
                  </a:lnTo>
                  <a:lnTo>
                    <a:pt x="3981251" y="3160890"/>
                  </a:lnTo>
                  <a:lnTo>
                    <a:pt x="4057719" y="3166809"/>
                  </a:lnTo>
                  <a:lnTo>
                    <a:pt x="4134188" y="3172331"/>
                  </a:lnTo>
                  <a:lnTo>
                    <a:pt x="4210656" y="3177485"/>
                  </a:lnTo>
                  <a:lnTo>
                    <a:pt x="4287125" y="3182294"/>
                  </a:lnTo>
                  <a:lnTo>
                    <a:pt x="4363593" y="3186781"/>
                  </a:lnTo>
                  <a:lnTo>
                    <a:pt x="4440061" y="3190968"/>
                  </a:lnTo>
                  <a:lnTo>
                    <a:pt x="4516530" y="3194876"/>
                  </a:lnTo>
                  <a:lnTo>
                    <a:pt x="4592998" y="3198522"/>
                  </a:lnTo>
                  <a:lnTo>
                    <a:pt x="4669467" y="3201924"/>
                  </a:lnTo>
                  <a:lnTo>
                    <a:pt x="4745935" y="3205099"/>
                  </a:lnTo>
                  <a:lnTo>
                    <a:pt x="4822404" y="3208061"/>
                  </a:lnTo>
                  <a:lnTo>
                    <a:pt x="4898872" y="3210826"/>
                  </a:lnTo>
                  <a:lnTo>
                    <a:pt x="4975341" y="3213405"/>
                  </a:lnTo>
                  <a:lnTo>
                    <a:pt x="5051809" y="3215812"/>
                  </a:lnTo>
                  <a:lnTo>
                    <a:pt x="5128277" y="3218059"/>
                  </a:lnTo>
                  <a:lnTo>
                    <a:pt x="5204746" y="3220155"/>
                  </a:lnTo>
                  <a:lnTo>
                    <a:pt x="5281214" y="3222111"/>
                  </a:lnTo>
                  <a:lnTo>
                    <a:pt x="5357683" y="3223936"/>
                  </a:lnTo>
                  <a:lnTo>
                    <a:pt x="5434151" y="3225639"/>
                  </a:lnTo>
                  <a:lnTo>
                    <a:pt x="5510620" y="3227228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0.45 (95% CI 0.28-0.74), p = 0.001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163586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2026-09-14T15:05:04Z</dcterms:modified>
  <cp:category/>
</cp:coreProperties>
</file>