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157368"/>
            </a:xfrm>
            <a:custGeom>
              <a:avLst/>
              <a:pathLst>
                <a:path w="7260303" h="3157368">
                  <a:moveTo>
                    <a:pt x="689626" y="0"/>
                  </a:moveTo>
                  <a:lnTo>
                    <a:pt x="760486" y="122701"/>
                  </a:lnTo>
                  <a:lnTo>
                    <a:pt x="836955" y="249734"/>
                  </a:lnTo>
                  <a:lnTo>
                    <a:pt x="913423" y="371605"/>
                  </a:lnTo>
                  <a:lnTo>
                    <a:pt x="989892" y="488525"/>
                  </a:lnTo>
                  <a:lnTo>
                    <a:pt x="1066360" y="600695"/>
                  </a:lnTo>
                  <a:lnTo>
                    <a:pt x="1142828" y="708308"/>
                  </a:lnTo>
                  <a:lnTo>
                    <a:pt x="1219297" y="811548"/>
                  </a:lnTo>
                  <a:lnTo>
                    <a:pt x="1295765" y="910594"/>
                  </a:lnTo>
                  <a:lnTo>
                    <a:pt x="1372234" y="1005616"/>
                  </a:lnTo>
                  <a:lnTo>
                    <a:pt x="1448702" y="1096777"/>
                  </a:lnTo>
                  <a:lnTo>
                    <a:pt x="1525171" y="1184235"/>
                  </a:lnTo>
                  <a:lnTo>
                    <a:pt x="1601639" y="1268139"/>
                  </a:lnTo>
                  <a:lnTo>
                    <a:pt x="1678107" y="1348635"/>
                  </a:lnTo>
                  <a:lnTo>
                    <a:pt x="1754576" y="1425860"/>
                  </a:lnTo>
                  <a:lnTo>
                    <a:pt x="1831044" y="1499947"/>
                  </a:lnTo>
                  <a:lnTo>
                    <a:pt x="1907513" y="1571025"/>
                  </a:lnTo>
                  <a:lnTo>
                    <a:pt x="1983981" y="1639214"/>
                  </a:lnTo>
                  <a:lnTo>
                    <a:pt x="2060450" y="1704634"/>
                  </a:lnTo>
                  <a:lnTo>
                    <a:pt x="2136918" y="1767395"/>
                  </a:lnTo>
                  <a:lnTo>
                    <a:pt x="2213386" y="1827607"/>
                  </a:lnTo>
                  <a:lnTo>
                    <a:pt x="2289855" y="1885372"/>
                  </a:lnTo>
                  <a:lnTo>
                    <a:pt x="2366323" y="1940790"/>
                  </a:lnTo>
                  <a:lnTo>
                    <a:pt x="2442792" y="1993957"/>
                  </a:lnTo>
                  <a:lnTo>
                    <a:pt x="2519260" y="2044964"/>
                  </a:lnTo>
                  <a:lnTo>
                    <a:pt x="2595729" y="2093898"/>
                  </a:lnTo>
                  <a:lnTo>
                    <a:pt x="2672197" y="2140845"/>
                  </a:lnTo>
                  <a:lnTo>
                    <a:pt x="2748666" y="2185884"/>
                  </a:lnTo>
                  <a:lnTo>
                    <a:pt x="2825134" y="2229093"/>
                  </a:lnTo>
                  <a:lnTo>
                    <a:pt x="2901602" y="2270546"/>
                  </a:lnTo>
                  <a:lnTo>
                    <a:pt x="2978071" y="2310316"/>
                  </a:lnTo>
                  <a:lnTo>
                    <a:pt x="3054539" y="2348469"/>
                  </a:lnTo>
                  <a:lnTo>
                    <a:pt x="3131008" y="2385073"/>
                  </a:lnTo>
                  <a:lnTo>
                    <a:pt x="3207476" y="2420189"/>
                  </a:lnTo>
                  <a:lnTo>
                    <a:pt x="3283945" y="2453879"/>
                  </a:lnTo>
                  <a:lnTo>
                    <a:pt x="3360413" y="2470367"/>
                  </a:lnTo>
                  <a:lnTo>
                    <a:pt x="3436881" y="2453769"/>
                  </a:lnTo>
                  <a:lnTo>
                    <a:pt x="3513350" y="2436818"/>
                  </a:lnTo>
                  <a:lnTo>
                    <a:pt x="3589818" y="2419505"/>
                  </a:lnTo>
                  <a:lnTo>
                    <a:pt x="3666287" y="2401823"/>
                  </a:lnTo>
                  <a:lnTo>
                    <a:pt x="3742755" y="2383765"/>
                  </a:lnTo>
                  <a:lnTo>
                    <a:pt x="3819224" y="2365322"/>
                  </a:lnTo>
                  <a:lnTo>
                    <a:pt x="3895692" y="2346486"/>
                  </a:lnTo>
                  <a:lnTo>
                    <a:pt x="3972160" y="2327249"/>
                  </a:lnTo>
                  <a:lnTo>
                    <a:pt x="4048629" y="2307601"/>
                  </a:lnTo>
                  <a:lnTo>
                    <a:pt x="4125097" y="2287536"/>
                  </a:lnTo>
                  <a:lnTo>
                    <a:pt x="4201566" y="2267042"/>
                  </a:lnTo>
                  <a:lnTo>
                    <a:pt x="4278034" y="2246113"/>
                  </a:lnTo>
                  <a:lnTo>
                    <a:pt x="4354503" y="2224737"/>
                  </a:lnTo>
                  <a:lnTo>
                    <a:pt x="4430971" y="2202905"/>
                  </a:lnTo>
                  <a:lnTo>
                    <a:pt x="4507439" y="2180609"/>
                  </a:lnTo>
                  <a:lnTo>
                    <a:pt x="4583908" y="2157838"/>
                  </a:lnTo>
                  <a:lnTo>
                    <a:pt x="4660376" y="2134581"/>
                  </a:lnTo>
                  <a:lnTo>
                    <a:pt x="4736845" y="2110829"/>
                  </a:lnTo>
                  <a:lnTo>
                    <a:pt x="4813313" y="2086571"/>
                  </a:lnTo>
                  <a:lnTo>
                    <a:pt x="4889782" y="2061796"/>
                  </a:lnTo>
                  <a:lnTo>
                    <a:pt x="4966250" y="2036493"/>
                  </a:lnTo>
                  <a:lnTo>
                    <a:pt x="5042719" y="2010651"/>
                  </a:lnTo>
                  <a:lnTo>
                    <a:pt x="5119187" y="1984259"/>
                  </a:lnTo>
                  <a:lnTo>
                    <a:pt x="5195655" y="1957304"/>
                  </a:lnTo>
                  <a:lnTo>
                    <a:pt x="5272124" y="1929775"/>
                  </a:lnTo>
                  <a:lnTo>
                    <a:pt x="5348592" y="1901660"/>
                  </a:lnTo>
                  <a:lnTo>
                    <a:pt x="5425061" y="1872945"/>
                  </a:lnTo>
                  <a:lnTo>
                    <a:pt x="5501529" y="1843619"/>
                  </a:lnTo>
                  <a:lnTo>
                    <a:pt x="5577998" y="1813667"/>
                  </a:lnTo>
                  <a:lnTo>
                    <a:pt x="5654466" y="1783078"/>
                  </a:lnTo>
                  <a:lnTo>
                    <a:pt x="5730934" y="1751837"/>
                  </a:lnTo>
                  <a:lnTo>
                    <a:pt x="5807403" y="1719930"/>
                  </a:lnTo>
                  <a:lnTo>
                    <a:pt x="5883871" y="1687344"/>
                  </a:lnTo>
                  <a:lnTo>
                    <a:pt x="5960340" y="1654063"/>
                  </a:lnTo>
                  <a:lnTo>
                    <a:pt x="6036808" y="1620073"/>
                  </a:lnTo>
                  <a:lnTo>
                    <a:pt x="6113277" y="1585360"/>
                  </a:lnTo>
                  <a:lnTo>
                    <a:pt x="6189745" y="1549906"/>
                  </a:lnTo>
                  <a:lnTo>
                    <a:pt x="6266213" y="1513697"/>
                  </a:lnTo>
                  <a:lnTo>
                    <a:pt x="6342682" y="1476717"/>
                  </a:lnTo>
                  <a:lnTo>
                    <a:pt x="6419150" y="1438948"/>
                  </a:lnTo>
                  <a:lnTo>
                    <a:pt x="6495619" y="1400375"/>
                  </a:lnTo>
                  <a:lnTo>
                    <a:pt x="6572087" y="1360981"/>
                  </a:lnTo>
                  <a:lnTo>
                    <a:pt x="6648556" y="1320747"/>
                  </a:lnTo>
                  <a:lnTo>
                    <a:pt x="6725024" y="1279655"/>
                  </a:lnTo>
                  <a:lnTo>
                    <a:pt x="6801492" y="1237689"/>
                  </a:lnTo>
                  <a:lnTo>
                    <a:pt x="6877961" y="1194828"/>
                  </a:lnTo>
                  <a:lnTo>
                    <a:pt x="6954429" y="1151054"/>
                  </a:lnTo>
                  <a:lnTo>
                    <a:pt x="7030898" y="1106347"/>
                  </a:lnTo>
                  <a:lnTo>
                    <a:pt x="7107366" y="1060688"/>
                  </a:lnTo>
                  <a:lnTo>
                    <a:pt x="7183835" y="1014056"/>
                  </a:lnTo>
                  <a:lnTo>
                    <a:pt x="7260303" y="966430"/>
                  </a:lnTo>
                  <a:lnTo>
                    <a:pt x="7260303" y="3157368"/>
                  </a:lnTo>
                  <a:lnTo>
                    <a:pt x="7183835" y="3153470"/>
                  </a:lnTo>
                  <a:lnTo>
                    <a:pt x="7107366" y="3149407"/>
                  </a:lnTo>
                  <a:lnTo>
                    <a:pt x="7030898" y="3145172"/>
                  </a:lnTo>
                  <a:lnTo>
                    <a:pt x="6954429" y="3140758"/>
                  </a:lnTo>
                  <a:lnTo>
                    <a:pt x="6877961" y="3136157"/>
                  </a:lnTo>
                  <a:lnTo>
                    <a:pt x="6801492" y="3131361"/>
                  </a:lnTo>
                  <a:lnTo>
                    <a:pt x="6725024" y="3126362"/>
                  </a:lnTo>
                  <a:lnTo>
                    <a:pt x="6648556" y="3121151"/>
                  </a:lnTo>
                  <a:lnTo>
                    <a:pt x="6572087" y="3115719"/>
                  </a:lnTo>
                  <a:lnTo>
                    <a:pt x="6495619" y="3110058"/>
                  </a:lnTo>
                  <a:lnTo>
                    <a:pt x="6419150" y="3104156"/>
                  </a:lnTo>
                  <a:lnTo>
                    <a:pt x="6342682" y="3098005"/>
                  </a:lnTo>
                  <a:lnTo>
                    <a:pt x="6266213" y="3091593"/>
                  </a:lnTo>
                  <a:lnTo>
                    <a:pt x="6189745" y="3084910"/>
                  </a:lnTo>
                  <a:lnTo>
                    <a:pt x="6113277" y="3077944"/>
                  </a:lnTo>
                  <a:lnTo>
                    <a:pt x="6036808" y="3070683"/>
                  </a:lnTo>
                  <a:lnTo>
                    <a:pt x="5960340" y="3063114"/>
                  </a:lnTo>
                  <a:lnTo>
                    <a:pt x="5883871" y="3055224"/>
                  </a:lnTo>
                  <a:lnTo>
                    <a:pt x="5807403" y="3047001"/>
                  </a:lnTo>
                  <a:lnTo>
                    <a:pt x="5730934" y="3038429"/>
                  </a:lnTo>
                  <a:lnTo>
                    <a:pt x="5654466" y="3029495"/>
                  </a:lnTo>
                  <a:lnTo>
                    <a:pt x="5577998" y="3020182"/>
                  </a:lnTo>
                  <a:lnTo>
                    <a:pt x="5501529" y="3010474"/>
                  </a:lnTo>
                  <a:lnTo>
                    <a:pt x="5425061" y="3000356"/>
                  </a:lnTo>
                  <a:lnTo>
                    <a:pt x="5348592" y="2989809"/>
                  </a:lnTo>
                  <a:lnTo>
                    <a:pt x="5272124" y="2978815"/>
                  </a:lnTo>
                  <a:lnTo>
                    <a:pt x="5195655" y="2967356"/>
                  </a:lnTo>
                  <a:lnTo>
                    <a:pt x="5119187" y="2955411"/>
                  </a:lnTo>
                  <a:lnTo>
                    <a:pt x="5042719" y="2942961"/>
                  </a:lnTo>
                  <a:lnTo>
                    <a:pt x="4966250" y="2929983"/>
                  </a:lnTo>
                  <a:lnTo>
                    <a:pt x="4889782" y="2916456"/>
                  </a:lnTo>
                  <a:lnTo>
                    <a:pt x="4813313" y="2902356"/>
                  </a:lnTo>
                  <a:lnTo>
                    <a:pt x="4736845" y="2887658"/>
                  </a:lnTo>
                  <a:lnTo>
                    <a:pt x="4660376" y="2872339"/>
                  </a:lnTo>
                  <a:lnTo>
                    <a:pt x="4583908" y="2856370"/>
                  </a:lnTo>
                  <a:lnTo>
                    <a:pt x="4507439" y="2839726"/>
                  </a:lnTo>
                  <a:lnTo>
                    <a:pt x="4430971" y="2822376"/>
                  </a:lnTo>
                  <a:lnTo>
                    <a:pt x="4354503" y="2804292"/>
                  </a:lnTo>
                  <a:lnTo>
                    <a:pt x="4278034" y="2785442"/>
                  </a:lnTo>
                  <a:lnTo>
                    <a:pt x="4201566" y="2765793"/>
                  </a:lnTo>
                  <a:lnTo>
                    <a:pt x="4125097" y="2745313"/>
                  </a:lnTo>
                  <a:lnTo>
                    <a:pt x="4048629" y="2723965"/>
                  </a:lnTo>
                  <a:lnTo>
                    <a:pt x="3972160" y="2701713"/>
                  </a:lnTo>
                  <a:lnTo>
                    <a:pt x="3895692" y="2678519"/>
                  </a:lnTo>
                  <a:lnTo>
                    <a:pt x="3819224" y="2654343"/>
                  </a:lnTo>
                  <a:lnTo>
                    <a:pt x="3742755" y="2629142"/>
                  </a:lnTo>
                  <a:lnTo>
                    <a:pt x="3666287" y="2602875"/>
                  </a:lnTo>
                  <a:lnTo>
                    <a:pt x="3589818" y="2575495"/>
                  </a:lnTo>
                  <a:lnTo>
                    <a:pt x="3513350" y="2546956"/>
                  </a:lnTo>
                  <a:lnTo>
                    <a:pt x="3436881" y="2517208"/>
                  </a:lnTo>
                  <a:lnTo>
                    <a:pt x="3360413" y="2486200"/>
                  </a:lnTo>
                  <a:lnTo>
                    <a:pt x="3283945" y="2486619"/>
                  </a:lnTo>
                  <a:lnTo>
                    <a:pt x="3207476" y="2502531"/>
                  </a:lnTo>
                  <a:lnTo>
                    <a:pt x="3131008" y="2518112"/>
                  </a:lnTo>
                  <a:lnTo>
                    <a:pt x="3054539" y="2533368"/>
                  </a:lnTo>
                  <a:lnTo>
                    <a:pt x="2978071" y="2548305"/>
                  </a:lnTo>
                  <a:lnTo>
                    <a:pt x="2901602" y="2562931"/>
                  </a:lnTo>
                  <a:lnTo>
                    <a:pt x="2825134" y="2577252"/>
                  </a:lnTo>
                  <a:lnTo>
                    <a:pt x="2748666" y="2591274"/>
                  </a:lnTo>
                  <a:lnTo>
                    <a:pt x="2672197" y="2605003"/>
                  </a:lnTo>
                  <a:lnTo>
                    <a:pt x="2595729" y="2618446"/>
                  </a:lnTo>
                  <a:lnTo>
                    <a:pt x="2519260" y="2631609"/>
                  </a:lnTo>
                  <a:lnTo>
                    <a:pt x="2442792" y="2644497"/>
                  </a:lnTo>
                  <a:lnTo>
                    <a:pt x="2366323" y="2657116"/>
                  </a:lnTo>
                  <a:lnTo>
                    <a:pt x="2289855" y="2669472"/>
                  </a:lnTo>
                  <a:lnTo>
                    <a:pt x="2213386" y="2681570"/>
                  </a:lnTo>
                  <a:lnTo>
                    <a:pt x="2136918" y="2693415"/>
                  </a:lnTo>
                  <a:lnTo>
                    <a:pt x="2060450" y="2705014"/>
                  </a:lnTo>
                  <a:lnTo>
                    <a:pt x="1983981" y="2716371"/>
                  </a:lnTo>
                  <a:lnTo>
                    <a:pt x="1907513" y="2727491"/>
                  </a:lnTo>
                  <a:lnTo>
                    <a:pt x="1831044" y="2738378"/>
                  </a:lnTo>
                  <a:lnTo>
                    <a:pt x="1754576" y="2749039"/>
                  </a:lnTo>
                  <a:lnTo>
                    <a:pt x="1678107" y="2759477"/>
                  </a:lnTo>
                  <a:lnTo>
                    <a:pt x="1601639" y="2769698"/>
                  </a:lnTo>
                  <a:lnTo>
                    <a:pt x="1525171" y="2779705"/>
                  </a:lnTo>
                  <a:lnTo>
                    <a:pt x="1448702" y="2789504"/>
                  </a:lnTo>
                  <a:lnTo>
                    <a:pt x="1372234" y="2799098"/>
                  </a:lnTo>
                  <a:lnTo>
                    <a:pt x="1295765" y="2808492"/>
                  </a:lnTo>
                  <a:lnTo>
                    <a:pt x="1219297" y="2817690"/>
                  </a:lnTo>
                  <a:lnTo>
                    <a:pt x="1142828" y="2826696"/>
                  </a:lnTo>
                  <a:lnTo>
                    <a:pt x="1066360" y="2835514"/>
                  </a:lnTo>
                  <a:lnTo>
                    <a:pt x="989892" y="2844148"/>
                  </a:lnTo>
                  <a:lnTo>
                    <a:pt x="913423" y="2852603"/>
                  </a:lnTo>
                  <a:lnTo>
                    <a:pt x="836955" y="2860880"/>
                  </a:lnTo>
                  <a:lnTo>
                    <a:pt x="760486" y="2868986"/>
                  </a:lnTo>
                  <a:lnTo>
                    <a:pt x="684018" y="2876922"/>
                  </a:lnTo>
                  <a:lnTo>
                    <a:pt x="607549" y="2884692"/>
                  </a:lnTo>
                  <a:lnTo>
                    <a:pt x="531081" y="2892300"/>
                  </a:lnTo>
                  <a:lnTo>
                    <a:pt x="454613" y="2899750"/>
                  </a:lnTo>
                  <a:lnTo>
                    <a:pt x="378144" y="2907044"/>
                  </a:lnTo>
                  <a:lnTo>
                    <a:pt x="301676" y="2914186"/>
                  </a:lnTo>
                  <a:lnTo>
                    <a:pt x="225207" y="2921180"/>
                  </a:lnTo>
                  <a:lnTo>
                    <a:pt x="148739" y="2928027"/>
                  </a:lnTo>
                  <a:lnTo>
                    <a:pt x="72270" y="2934731"/>
                  </a:lnTo>
                  <a:lnTo>
                    <a:pt x="0" y="2940935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605271" y="2209169"/>
              <a:ext cx="6570677" cy="2470367"/>
            </a:xfrm>
            <a:custGeom>
              <a:avLst/>
              <a:pathLst>
                <a:path w="6570677" h="2470367">
                  <a:moveTo>
                    <a:pt x="0" y="0"/>
                  </a:moveTo>
                  <a:lnTo>
                    <a:pt x="70860" y="122701"/>
                  </a:lnTo>
                  <a:lnTo>
                    <a:pt x="147329" y="249734"/>
                  </a:lnTo>
                  <a:lnTo>
                    <a:pt x="223797" y="371605"/>
                  </a:lnTo>
                  <a:lnTo>
                    <a:pt x="300265" y="488525"/>
                  </a:lnTo>
                  <a:lnTo>
                    <a:pt x="376734" y="600695"/>
                  </a:lnTo>
                  <a:lnTo>
                    <a:pt x="453202" y="708308"/>
                  </a:lnTo>
                  <a:lnTo>
                    <a:pt x="529671" y="811548"/>
                  </a:lnTo>
                  <a:lnTo>
                    <a:pt x="606139" y="910594"/>
                  </a:lnTo>
                  <a:lnTo>
                    <a:pt x="682608" y="1005616"/>
                  </a:lnTo>
                  <a:lnTo>
                    <a:pt x="759076" y="1096777"/>
                  </a:lnTo>
                  <a:lnTo>
                    <a:pt x="835544" y="1184235"/>
                  </a:lnTo>
                  <a:lnTo>
                    <a:pt x="912013" y="1268139"/>
                  </a:lnTo>
                  <a:lnTo>
                    <a:pt x="988481" y="1348635"/>
                  </a:lnTo>
                  <a:lnTo>
                    <a:pt x="1064950" y="1425860"/>
                  </a:lnTo>
                  <a:lnTo>
                    <a:pt x="1141418" y="1499947"/>
                  </a:lnTo>
                  <a:lnTo>
                    <a:pt x="1217887" y="1571025"/>
                  </a:lnTo>
                  <a:lnTo>
                    <a:pt x="1294355" y="1639214"/>
                  </a:lnTo>
                  <a:lnTo>
                    <a:pt x="1370823" y="1704634"/>
                  </a:lnTo>
                  <a:lnTo>
                    <a:pt x="1447292" y="1767395"/>
                  </a:lnTo>
                  <a:lnTo>
                    <a:pt x="1523760" y="1827607"/>
                  </a:lnTo>
                  <a:lnTo>
                    <a:pt x="1600229" y="1885372"/>
                  </a:lnTo>
                  <a:lnTo>
                    <a:pt x="1676697" y="1940790"/>
                  </a:lnTo>
                  <a:lnTo>
                    <a:pt x="1753166" y="1993957"/>
                  </a:lnTo>
                  <a:lnTo>
                    <a:pt x="1829634" y="2044964"/>
                  </a:lnTo>
                  <a:lnTo>
                    <a:pt x="1906102" y="2093898"/>
                  </a:lnTo>
                  <a:lnTo>
                    <a:pt x="1982571" y="2140845"/>
                  </a:lnTo>
                  <a:lnTo>
                    <a:pt x="2059039" y="2185884"/>
                  </a:lnTo>
                  <a:lnTo>
                    <a:pt x="2135508" y="2229093"/>
                  </a:lnTo>
                  <a:lnTo>
                    <a:pt x="2211976" y="2270546"/>
                  </a:lnTo>
                  <a:lnTo>
                    <a:pt x="2288445" y="2310316"/>
                  </a:lnTo>
                  <a:lnTo>
                    <a:pt x="2364913" y="2348469"/>
                  </a:lnTo>
                  <a:lnTo>
                    <a:pt x="2441382" y="2385073"/>
                  </a:lnTo>
                  <a:lnTo>
                    <a:pt x="2517850" y="2420189"/>
                  </a:lnTo>
                  <a:lnTo>
                    <a:pt x="2594318" y="2453879"/>
                  </a:lnTo>
                  <a:lnTo>
                    <a:pt x="2670787" y="2470367"/>
                  </a:lnTo>
                  <a:lnTo>
                    <a:pt x="2747255" y="2453769"/>
                  </a:lnTo>
                  <a:lnTo>
                    <a:pt x="2823724" y="2436818"/>
                  </a:lnTo>
                  <a:lnTo>
                    <a:pt x="2900192" y="2419505"/>
                  </a:lnTo>
                  <a:lnTo>
                    <a:pt x="2976661" y="2401823"/>
                  </a:lnTo>
                  <a:lnTo>
                    <a:pt x="3053129" y="2383765"/>
                  </a:lnTo>
                  <a:lnTo>
                    <a:pt x="3129597" y="2365322"/>
                  </a:lnTo>
                  <a:lnTo>
                    <a:pt x="3206066" y="2346486"/>
                  </a:lnTo>
                  <a:lnTo>
                    <a:pt x="3282534" y="2327249"/>
                  </a:lnTo>
                  <a:lnTo>
                    <a:pt x="3359003" y="2307601"/>
                  </a:lnTo>
                  <a:lnTo>
                    <a:pt x="3435471" y="2287536"/>
                  </a:lnTo>
                  <a:lnTo>
                    <a:pt x="3511940" y="2267042"/>
                  </a:lnTo>
                  <a:lnTo>
                    <a:pt x="3588408" y="2246113"/>
                  </a:lnTo>
                  <a:lnTo>
                    <a:pt x="3664876" y="2224737"/>
                  </a:lnTo>
                  <a:lnTo>
                    <a:pt x="3741345" y="2202905"/>
                  </a:lnTo>
                  <a:lnTo>
                    <a:pt x="3817813" y="2180609"/>
                  </a:lnTo>
                  <a:lnTo>
                    <a:pt x="3894282" y="2157838"/>
                  </a:lnTo>
                  <a:lnTo>
                    <a:pt x="3970750" y="2134581"/>
                  </a:lnTo>
                  <a:lnTo>
                    <a:pt x="4047219" y="2110829"/>
                  </a:lnTo>
                  <a:lnTo>
                    <a:pt x="4123687" y="2086571"/>
                  </a:lnTo>
                  <a:lnTo>
                    <a:pt x="4200155" y="2061796"/>
                  </a:lnTo>
                  <a:lnTo>
                    <a:pt x="4276624" y="2036493"/>
                  </a:lnTo>
                  <a:lnTo>
                    <a:pt x="4353092" y="2010651"/>
                  </a:lnTo>
                  <a:lnTo>
                    <a:pt x="4429561" y="1984259"/>
                  </a:lnTo>
                  <a:lnTo>
                    <a:pt x="4506029" y="1957304"/>
                  </a:lnTo>
                  <a:lnTo>
                    <a:pt x="4582498" y="1929775"/>
                  </a:lnTo>
                  <a:lnTo>
                    <a:pt x="4658966" y="1901660"/>
                  </a:lnTo>
                  <a:lnTo>
                    <a:pt x="4735435" y="1872945"/>
                  </a:lnTo>
                  <a:lnTo>
                    <a:pt x="4811903" y="1843619"/>
                  </a:lnTo>
                  <a:lnTo>
                    <a:pt x="4888371" y="1813667"/>
                  </a:lnTo>
                  <a:lnTo>
                    <a:pt x="4964840" y="1783078"/>
                  </a:lnTo>
                  <a:lnTo>
                    <a:pt x="5041308" y="1751837"/>
                  </a:lnTo>
                  <a:lnTo>
                    <a:pt x="5117777" y="1719930"/>
                  </a:lnTo>
                  <a:lnTo>
                    <a:pt x="5194245" y="1687344"/>
                  </a:lnTo>
                  <a:lnTo>
                    <a:pt x="5270714" y="1654063"/>
                  </a:lnTo>
                  <a:lnTo>
                    <a:pt x="5347182" y="1620073"/>
                  </a:lnTo>
                  <a:lnTo>
                    <a:pt x="5423650" y="1585360"/>
                  </a:lnTo>
                  <a:lnTo>
                    <a:pt x="5500119" y="1549906"/>
                  </a:lnTo>
                  <a:lnTo>
                    <a:pt x="5576587" y="1513697"/>
                  </a:lnTo>
                  <a:lnTo>
                    <a:pt x="5653056" y="1476717"/>
                  </a:lnTo>
                  <a:lnTo>
                    <a:pt x="5729524" y="1438948"/>
                  </a:lnTo>
                  <a:lnTo>
                    <a:pt x="5805993" y="1400375"/>
                  </a:lnTo>
                  <a:lnTo>
                    <a:pt x="5882461" y="1360981"/>
                  </a:lnTo>
                  <a:lnTo>
                    <a:pt x="5958929" y="1320747"/>
                  </a:lnTo>
                  <a:lnTo>
                    <a:pt x="6035398" y="1279655"/>
                  </a:lnTo>
                  <a:lnTo>
                    <a:pt x="6111866" y="1237689"/>
                  </a:lnTo>
                  <a:lnTo>
                    <a:pt x="6188335" y="1194828"/>
                  </a:lnTo>
                  <a:lnTo>
                    <a:pt x="6264803" y="1151054"/>
                  </a:lnTo>
                  <a:lnTo>
                    <a:pt x="6341272" y="1106347"/>
                  </a:lnTo>
                  <a:lnTo>
                    <a:pt x="6417740" y="1060688"/>
                  </a:lnTo>
                  <a:lnTo>
                    <a:pt x="6494208" y="1014056"/>
                  </a:lnTo>
                  <a:lnTo>
                    <a:pt x="6570677" y="9664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695369"/>
              <a:ext cx="7260303" cy="671167"/>
            </a:xfrm>
            <a:custGeom>
              <a:avLst/>
              <a:pathLst>
                <a:path w="7260303" h="671167">
                  <a:moveTo>
                    <a:pt x="7260303" y="671167"/>
                  </a:moveTo>
                  <a:lnTo>
                    <a:pt x="7183835" y="667269"/>
                  </a:lnTo>
                  <a:lnTo>
                    <a:pt x="7107366" y="663207"/>
                  </a:lnTo>
                  <a:lnTo>
                    <a:pt x="7030898" y="658972"/>
                  </a:lnTo>
                  <a:lnTo>
                    <a:pt x="6954429" y="654557"/>
                  </a:lnTo>
                  <a:lnTo>
                    <a:pt x="6877961" y="649956"/>
                  </a:lnTo>
                  <a:lnTo>
                    <a:pt x="6801492" y="645160"/>
                  </a:lnTo>
                  <a:lnTo>
                    <a:pt x="6725024" y="640161"/>
                  </a:lnTo>
                  <a:lnTo>
                    <a:pt x="6648556" y="634950"/>
                  </a:lnTo>
                  <a:lnTo>
                    <a:pt x="6572087" y="629519"/>
                  </a:lnTo>
                  <a:lnTo>
                    <a:pt x="6495619" y="623857"/>
                  </a:lnTo>
                  <a:lnTo>
                    <a:pt x="6419150" y="617956"/>
                  </a:lnTo>
                  <a:lnTo>
                    <a:pt x="6342682" y="611805"/>
                  </a:lnTo>
                  <a:lnTo>
                    <a:pt x="6266213" y="605393"/>
                  </a:lnTo>
                  <a:lnTo>
                    <a:pt x="6189745" y="598710"/>
                  </a:lnTo>
                  <a:lnTo>
                    <a:pt x="6113277" y="591743"/>
                  </a:lnTo>
                  <a:lnTo>
                    <a:pt x="6036808" y="584482"/>
                  </a:lnTo>
                  <a:lnTo>
                    <a:pt x="5960340" y="576913"/>
                  </a:lnTo>
                  <a:lnTo>
                    <a:pt x="5883871" y="569024"/>
                  </a:lnTo>
                  <a:lnTo>
                    <a:pt x="5807403" y="560801"/>
                  </a:lnTo>
                  <a:lnTo>
                    <a:pt x="5730934" y="552229"/>
                  </a:lnTo>
                  <a:lnTo>
                    <a:pt x="5654466" y="543294"/>
                  </a:lnTo>
                  <a:lnTo>
                    <a:pt x="5577998" y="533981"/>
                  </a:lnTo>
                  <a:lnTo>
                    <a:pt x="5501529" y="524274"/>
                  </a:lnTo>
                  <a:lnTo>
                    <a:pt x="5425061" y="514155"/>
                  </a:lnTo>
                  <a:lnTo>
                    <a:pt x="5348592" y="503608"/>
                  </a:lnTo>
                  <a:lnTo>
                    <a:pt x="5272124" y="492615"/>
                  </a:lnTo>
                  <a:lnTo>
                    <a:pt x="5195655" y="481155"/>
                  </a:lnTo>
                  <a:lnTo>
                    <a:pt x="5119187" y="469211"/>
                  </a:lnTo>
                  <a:lnTo>
                    <a:pt x="5042719" y="456760"/>
                  </a:lnTo>
                  <a:lnTo>
                    <a:pt x="4966250" y="443783"/>
                  </a:lnTo>
                  <a:lnTo>
                    <a:pt x="4889782" y="430255"/>
                  </a:lnTo>
                  <a:lnTo>
                    <a:pt x="4813313" y="416155"/>
                  </a:lnTo>
                  <a:lnTo>
                    <a:pt x="4736845" y="401458"/>
                  </a:lnTo>
                  <a:lnTo>
                    <a:pt x="4660376" y="386138"/>
                  </a:lnTo>
                  <a:lnTo>
                    <a:pt x="4583908" y="370170"/>
                  </a:lnTo>
                  <a:lnTo>
                    <a:pt x="4507439" y="353525"/>
                  </a:lnTo>
                  <a:lnTo>
                    <a:pt x="4430971" y="336176"/>
                  </a:lnTo>
                  <a:lnTo>
                    <a:pt x="4354503" y="318092"/>
                  </a:lnTo>
                  <a:lnTo>
                    <a:pt x="4278034" y="299241"/>
                  </a:lnTo>
                  <a:lnTo>
                    <a:pt x="4201566" y="279593"/>
                  </a:lnTo>
                  <a:lnTo>
                    <a:pt x="4125097" y="259113"/>
                  </a:lnTo>
                  <a:lnTo>
                    <a:pt x="4048629" y="237765"/>
                  </a:lnTo>
                  <a:lnTo>
                    <a:pt x="3972160" y="215513"/>
                  </a:lnTo>
                  <a:lnTo>
                    <a:pt x="3895692" y="192319"/>
                  </a:lnTo>
                  <a:lnTo>
                    <a:pt x="3819224" y="168142"/>
                  </a:lnTo>
                  <a:lnTo>
                    <a:pt x="3742755" y="142942"/>
                  </a:lnTo>
                  <a:lnTo>
                    <a:pt x="3666287" y="116675"/>
                  </a:lnTo>
                  <a:lnTo>
                    <a:pt x="3589818" y="89295"/>
                  </a:lnTo>
                  <a:lnTo>
                    <a:pt x="3513350" y="60755"/>
                  </a:lnTo>
                  <a:lnTo>
                    <a:pt x="3436881" y="31007"/>
                  </a:lnTo>
                  <a:lnTo>
                    <a:pt x="3360413" y="0"/>
                  </a:lnTo>
                  <a:lnTo>
                    <a:pt x="3283945" y="418"/>
                  </a:lnTo>
                  <a:lnTo>
                    <a:pt x="3207476" y="16331"/>
                  </a:lnTo>
                  <a:lnTo>
                    <a:pt x="3131008" y="31912"/>
                  </a:lnTo>
                  <a:lnTo>
                    <a:pt x="3054539" y="47167"/>
                  </a:lnTo>
                  <a:lnTo>
                    <a:pt x="2978071" y="62105"/>
                  </a:lnTo>
                  <a:lnTo>
                    <a:pt x="2901602" y="76730"/>
                  </a:lnTo>
                  <a:lnTo>
                    <a:pt x="2825134" y="91051"/>
                  </a:lnTo>
                  <a:lnTo>
                    <a:pt x="2748666" y="105073"/>
                  </a:lnTo>
                  <a:lnTo>
                    <a:pt x="2672197" y="118803"/>
                  </a:lnTo>
                  <a:lnTo>
                    <a:pt x="2595729" y="132246"/>
                  </a:lnTo>
                  <a:lnTo>
                    <a:pt x="2519260" y="145408"/>
                  </a:lnTo>
                  <a:lnTo>
                    <a:pt x="2442792" y="158296"/>
                  </a:lnTo>
                  <a:lnTo>
                    <a:pt x="2366323" y="170915"/>
                  </a:lnTo>
                  <a:lnTo>
                    <a:pt x="2289855" y="183271"/>
                  </a:lnTo>
                  <a:lnTo>
                    <a:pt x="2213386" y="195369"/>
                  </a:lnTo>
                  <a:lnTo>
                    <a:pt x="2136918" y="207215"/>
                  </a:lnTo>
                  <a:lnTo>
                    <a:pt x="2060450" y="218814"/>
                  </a:lnTo>
                  <a:lnTo>
                    <a:pt x="1983981" y="230170"/>
                  </a:lnTo>
                  <a:lnTo>
                    <a:pt x="1907513" y="241290"/>
                  </a:lnTo>
                  <a:lnTo>
                    <a:pt x="1831044" y="252178"/>
                  </a:lnTo>
                  <a:lnTo>
                    <a:pt x="1754576" y="262839"/>
                  </a:lnTo>
                  <a:lnTo>
                    <a:pt x="1678107" y="273277"/>
                  </a:lnTo>
                  <a:lnTo>
                    <a:pt x="1601639" y="283497"/>
                  </a:lnTo>
                  <a:lnTo>
                    <a:pt x="1525171" y="293505"/>
                  </a:lnTo>
                  <a:lnTo>
                    <a:pt x="1448702" y="303303"/>
                  </a:lnTo>
                  <a:lnTo>
                    <a:pt x="1372234" y="312897"/>
                  </a:lnTo>
                  <a:lnTo>
                    <a:pt x="1295765" y="322291"/>
                  </a:lnTo>
                  <a:lnTo>
                    <a:pt x="1219297" y="331489"/>
                  </a:lnTo>
                  <a:lnTo>
                    <a:pt x="1142828" y="340495"/>
                  </a:lnTo>
                  <a:lnTo>
                    <a:pt x="1066360" y="349314"/>
                  </a:lnTo>
                  <a:lnTo>
                    <a:pt x="989892" y="357948"/>
                  </a:lnTo>
                  <a:lnTo>
                    <a:pt x="913423" y="366402"/>
                  </a:lnTo>
                  <a:lnTo>
                    <a:pt x="836955" y="374680"/>
                  </a:lnTo>
                  <a:lnTo>
                    <a:pt x="760486" y="382785"/>
                  </a:lnTo>
                  <a:lnTo>
                    <a:pt x="684018" y="390721"/>
                  </a:lnTo>
                  <a:lnTo>
                    <a:pt x="607549" y="398492"/>
                  </a:lnTo>
                  <a:lnTo>
                    <a:pt x="531081" y="406100"/>
                  </a:lnTo>
                  <a:lnTo>
                    <a:pt x="454613" y="413550"/>
                  </a:lnTo>
                  <a:lnTo>
                    <a:pt x="378144" y="420844"/>
                  </a:lnTo>
                  <a:lnTo>
                    <a:pt x="301676" y="427986"/>
                  </a:lnTo>
                  <a:lnTo>
                    <a:pt x="225207" y="434979"/>
                  </a:lnTo>
                  <a:lnTo>
                    <a:pt x="148739" y="441826"/>
                  </a:lnTo>
                  <a:lnTo>
                    <a:pt x="72270" y="448531"/>
                  </a:lnTo>
                  <a:lnTo>
                    <a:pt x="0" y="45473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15645" y="4251538"/>
              <a:ext cx="7260303" cy="748644"/>
            </a:xfrm>
            <a:custGeom>
              <a:avLst/>
              <a:pathLst>
                <a:path w="7260303" h="748644">
                  <a:moveTo>
                    <a:pt x="0" y="0"/>
                  </a:moveTo>
                  <a:lnTo>
                    <a:pt x="72270" y="11580"/>
                  </a:lnTo>
                  <a:lnTo>
                    <a:pt x="148739" y="23708"/>
                  </a:lnTo>
                  <a:lnTo>
                    <a:pt x="225207" y="35714"/>
                  </a:lnTo>
                  <a:lnTo>
                    <a:pt x="301676" y="47598"/>
                  </a:lnTo>
                  <a:lnTo>
                    <a:pt x="378144" y="59361"/>
                  </a:lnTo>
                  <a:lnTo>
                    <a:pt x="454613" y="71005"/>
                  </a:lnTo>
                  <a:lnTo>
                    <a:pt x="531081" y="82531"/>
                  </a:lnTo>
                  <a:lnTo>
                    <a:pt x="607549" y="93939"/>
                  </a:lnTo>
                  <a:lnTo>
                    <a:pt x="684018" y="105232"/>
                  </a:lnTo>
                  <a:lnTo>
                    <a:pt x="760486" y="116411"/>
                  </a:lnTo>
                  <a:lnTo>
                    <a:pt x="836955" y="127476"/>
                  </a:lnTo>
                  <a:lnTo>
                    <a:pt x="913423" y="138429"/>
                  </a:lnTo>
                  <a:lnTo>
                    <a:pt x="989892" y="149270"/>
                  </a:lnTo>
                  <a:lnTo>
                    <a:pt x="1066360" y="160002"/>
                  </a:lnTo>
                  <a:lnTo>
                    <a:pt x="1142828" y="170625"/>
                  </a:lnTo>
                  <a:lnTo>
                    <a:pt x="1219297" y="181140"/>
                  </a:lnTo>
                  <a:lnTo>
                    <a:pt x="1295765" y="191548"/>
                  </a:lnTo>
                  <a:lnTo>
                    <a:pt x="1372234" y="201851"/>
                  </a:lnTo>
                  <a:lnTo>
                    <a:pt x="1448702" y="212049"/>
                  </a:lnTo>
                  <a:lnTo>
                    <a:pt x="1525171" y="222144"/>
                  </a:lnTo>
                  <a:lnTo>
                    <a:pt x="1601639" y="232136"/>
                  </a:lnTo>
                  <a:lnTo>
                    <a:pt x="1678107" y="242027"/>
                  </a:lnTo>
                  <a:lnTo>
                    <a:pt x="1754576" y="251818"/>
                  </a:lnTo>
                  <a:lnTo>
                    <a:pt x="1831044" y="261509"/>
                  </a:lnTo>
                  <a:lnTo>
                    <a:pt x="1907513" y="271102"/>
                  </a:lnTo>
                  <a:lnTo>
                    <a:pt x="1983981" y="280598"/>
                  </a:lnTo>
                  <a:lnTo>
                    <a:pt x="2060450" y="289997"/>
                  </a:lnTo>
                  <a:lnTo>
                    <a:pt x="2136918" y="299301"/>
                  </a:lnTo>
                  <a:lnTo>
                    <a:pt x="2213386" y="308510"/>
                  </a:lnTo>
                  <a:lnTo>
                    <a:pt x="2289855" y="317627"/>
                  </a:lnTo>
                  <a:lnTo>
                    <a:pt x="2366323" y="326650"/>
                  </a:lnTo>
                  <a:lnTo>
                    <a:pt x="2442792" y="335582"/>
                  </a:lnTo>
                  <a:lnTo>
                    <a:pt x="2519260" y="344424"/>
                  </a:lnTo>
                  <a:lnTo>
                    <a:pt x="2595729" y="353175"/>
                  </a:lnTo>
                  <a:lnTo>
                    <a:pt x="2672197" y="361838"/>
                  </a:lnTo>
                  <a:lnTo>
                    <a:pt x="2748666" y="370413"/>
                  </a:lnTo>
                  <a:lnTo>
                    <a:pt x="2825134" y="378901"/>
                  </a:lnTo>
                  <a:lnTo>
                    <a:pt x="2901602" y="387303"/>
                  </a:lnTo>
                  <a:lnTo>
                    <a:pt x="2978071" y="395620"/>
                  </a:lnTo>
                  <a:lnTo>
                    <a:pt x="3054539" y="403852"/>
                  </a:lnTo>
                  <a:lnTo>
                    <a:pt x="3131008" y="412001"/>
                  </a:lnTo>
                  <a:lnTo>
                    <a:pt x="3207476" y="420067"/>
                  </a:lnTo>
                  <a:lnTo>
                    <a:pt x="3283945" y="428052"/>
                  </a:lnTo>
                  <a:lnTo>
                    <a:pt x="3360413" y="435955"/>
                  </a:lnTo>
                  <a:lnTo>
                    <a:pt x="3436881" y="443778"/>
                  </a:lnTo>
                  <a:lnTo>
                    <a:pt x="3513350" y="451522"/>
                  </a:lnTo>
                  <a:lnTo>
                    <a:pt x="3589818" y="459187"/>
                  </a:lnTo>
                  <a:lnTo>
                    <a:pt x="3666287" y="466774"/>
                  </a:lnTo>
                  <a:lnTo>
                    <a:pt x="3742755" y="474285"/>
                  </a:lnTo>
                  <a:lnTo>
                    <a:pt x="3819224" y="481719"/>
                  </a:lnTo>
                  <a:lnTo>
                    <a:pt x="3895692" y="489078"/>
                  </a:lnTo>
                  <a:lnTo>
                    <a:pt x="3972160" y="496362"/>
                  </a:lnTo>
                  <a:lnTo>
                    <a:pt x="4048629" y="503572"/>
                  </a:lnTo>
                  <a:lnTo>
                    <a:pt x="4125097" y="510709"/>
                  </a:lnTo>
                  <a:lnTo>
                    <a:pt x="4201566" y="517774"/>
                  </a:lnTo>
                  <a:lnTo>
                    <a:pt x="4278034" y="524767"/>
                  </a:lnTo>
                  <a:lnTo>
                    <a:pt x="4354503" y="531689"/>
                  </a:lnTo>
                  <a:lnTo>
                    <a:pt x="4430971" y="538541"/>
                  </a:lnTo>
                  <a:lnTo>
                    <a:pt x="4507439" y="545323"/>
                  </a:lnTo>
                  <a:lnTo>
                    <a:pt x="4583908" y="552036"/>
                  </a:lnTo>
                  <a:lnTo>
                    <a:pt x="4660376" y="558682"/>
                  </a:lnTo>
                  <a:lnTo>
                    <a:pt x="4736845" y="565260"/>
                  </a:lnTo>
                  <a:lnTo>
                    <a:pt x="4813313" y="571771"/>
                  </a:lnTo>
                  <a:lnTo>
                    <a:pt x="4889782" y="578216"/>
                  </a:lnTo>
                  <a:lnTo>
                    <a:pt x="4966250" y="584596"/>
                  </a:lnTo>
                  <a:lnTo>
                    <a:pt x="5042719" y="590911"/>
                  </a:lnTo>
                  <a:lnTo>
                    <a:pt x="5119187" y="597162"/>
                  </a:lnTo>
                  <a:lnTo>
                    <a:pt x="5195655" y="603349"/>
                  </a:lnTo>
                  <a:lnTo>
                    <a:pt x="5272124" y="609474"/>
                  </a:lnTo>
                  <a:lnTo>
                    <a:pt x="5348592" y="615537"/>
                  </a:lnTo>
                  <a:lnTo>
                    <a:pt x="5425061" y="621538"/>
                  </a:lnTo>
                  <a:lnTo>
                    <a:pt x="5501529" y="627478"/>
                  </a:lnTo>
                  <a:lnTo>
                    <a:pt x="5577998" y="633358"/>
                  </a:lnTo>
                  <a:lnTo>
                    <a:pt x="5654466" y="639179"/>
                  </a:lnTo>
                  <a:lnTo>
                    <a:pt x="5730934" y="644940"/>
                  </a:lnTo>
                  <a:lnTo>
                    <a:pt x="5807403" y="650643"/>
                  </a:lnTo>
                  <a:lnTo>
                    <a:pt x="5883871" y="656288"/>
                  </a:lnTo>
                  <a:lnTo>
                    <a:pt x="5960340" y="661875"/>
                  </a:lnTo>
                  <a:lnTo>
                    <a:pt x="6036808" y="667406"/>
                  </a:lnTo>
                  <a:lnTo>
                    <a:pt x="6113277" y="672881"/>
                  </a:lnTo>
                  <a:lnTo>
                    <a:pt x="6189745" y="678301"/>
                  </a:lnTo>
                  <a:lnTo>
                    <a:pt x="6266213" y="683665"/>
                  </a:lnTo>
                  <a:lnTo>
                    <a:pt x="6342682" y="688975"/>
                  </a:lnTo>
                  <a:lnTo>
                    <a:pt x="6419150" y="694231"/>
                  </a:lnTo>
                  <a:lnTo>
                    <a:pt x="6495619" y="699434"/>
                  </a:lnTo>
                  <a:lnTo>
                    <a:pt x="6572087" y="704584"/>
                  </a:lnTo>
                  <a:lnTo>
                    <a:pt x="6648556" y="709681"/>
                  </a:lnTo>
                  <a:lnTo>
                    <a:pt x="6725024" y="714727"/>
                  </a:lnTo>
                  <a:lnTo>
                    <a:pt x="6801492" y="719722"/>
                  </a:lnTo>
                  <a:lnTo>
                    <a:pt x="6877961" y="724666"/>
                  </a:lnTo>
                  <a:lnTo>
                    <a:pt x="6954429" y="729560"/>
                  </a:lnTo>
                  <a:lnTo>
                    <a:pt x="7030898" y="734404"/>
                  </a:lnTo>
                  <a:lnTo>
                    <a:pt x="7107366" y="739200"/>
                  </a:lnTo>
                  <a:lnTo>
                    <a:pt x="7183835" y="743946"/>
                  </a:lnTo>
                  <a:lnTo>
                    <a:pt x="7260303" y="748644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55690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0.89 (95% CI 0.62-1.27), p = 0.523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4812578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Failure to Thrive/Fatigue/Dehydration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2026-09-14T15:05:03Z</dcterms:modified>
  <cp:category/>
</cp:coreProperties>
</file>