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gif" ContentType="image/gif"/>
  <Default Extension="png" ContentType="image/png"/>
  <Default Extension="svg" ContentType="image/svg+xml"/>
  <Default Extension="bmp" ContentType="image/bmp"/>
  <Default Extension="emf" ContentType="image/x-emf"/>
  <Default Extension="wmf" ContentType="image/x-wmf"/>
  <Default Extension="tiff" ContentType="image/tiff"/>
  <Default Extension="jpg" ContentType="application/octet-stream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</Types>
</file>

<file path=_rels/.rels><?xml version="1.0" encoding="UTF-8" standalone="yes"?>

<Relationships  xmlns="http://schemas.openxmlformats.org/package/2006/relationships">
<Relationship Id="rId3" Type="http://schemas.openxmlformats.org/package/2006/relationships/metadata/core-properties" Target="docProps/core.xml"/>
<Relationship Id="rId4" Type="http://schemas.openxmlformats.org/officeDocument/2006/relationships/extended-properties" Target="docProps/app.xml"/>
<Relationship Id="rId1" Type="http://schemas.openxmlformats.org/officeDocument/2006/relationships/officeDocument" Target="ppt/presentation.xml"/>
<Relationship Id="rId2" Type="http://schemas.openxmlformats.org/package/2006/relationships/metadata/thumbnail" Target="docProps/thumbnail.jpeg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8"/>
  </p:sldIdLst>
  <p:sldSz cx="9144000" cy="6858000" type="screen4x3"/>
  <p:notesSz cx="6858000" cy="9144000"/>
  <p:custDataLst>
    <p:tags r:id="rId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1376" y="-1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
<Relationships  xmlns="http://schemas.openxmlformats.org/package/2006/relationships">
<Relationship Id="rId3" Type="http://schemas.openxmlformats.org/officeDocument/2006/relationships/tags" Target="tags/tag1.xml"/>
<Relationship Id="rId4" Type="http://schemas.openxmlformats.org/officeDocument/2006/relationships/presProps" Target="presProps.xml"/>
<Relationship Id="rId5" Type="http://schemas.openxmlformats.org/officeDocument/2006/relationships/viewProps" Target="viewProps.xml"/>
<Relationship Id="rId6" Type="http://schemas.openxmlformats.org/officeDocument/2006/relationships/theme" Target="theme/theme1.xml"/>
<Relationship Id="rId7" Type="http://schemas.openxmlformats.org/officeDocument/2006/relationships/tableStyles" Target="tableStyles.xml"/>
<Relationship Id="rId1" Type="http://schemas.openxmlformats.org/officeDocument/2006/relationships/slideMaster" Target="slideMasters/slideMaster1.xml"/>
<Relationship Id="rId2" Type="http://schemas.openxmlformats.org/officeDocument/2006/relationships/printerSettings" Target="printerSettings/printerSettings1.bin"/>
<Relationship Id="rId8" Type="http://schemas.openxmlformats.org/officeDocument/2006/relationships/slide" Target="slides/slide1.xml"/>
</Relationships>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48811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576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15455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83922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03491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58079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59960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823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Content Placeholder 2"/>
          <p:cNvGrpSpPr/>
          <p:nvPr/>
        </p:nvGrpSpPr>
        <p:grpSpPr>
          <a:xfrm>
            <a:off x="457200" y="1600200"/>
            <a:ext cx="8229600" cy="4525963"/>
            <a:chOff x="457200" y="1600200"/>
            <a:chExt cx="8229600" cy="4525963"/>
          </a:xfrm>
        </p:grpSpPr>
        <p:sp>
          <p:nvSpPr>
            <p:cNvPr id="3" name="rc3"/>
            <p:cNvSpPr/>
            <p:nvPr/>
          </p:nvSpPr>
          <p:spPr>
            <a:xfrm>
              <a:off x="457200" y="1600200"/>
              <a:ext cx="8229600" cy="4525962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15645" y="5071743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15645" y="4298074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15645" y="3524405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15645" y="2750737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1701364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3447406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5193449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6939491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915645" y="5458577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915645" y="4684908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915645" y="3911240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915645" y="3137571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915645" y="2363903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2574385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4320427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6066470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l20"/>
            <p:cNvSpPr/>
            <p:nvPr/>
          </p:nvSpPr>
          <p:spPr>
            <a:xfrm>
              <a:off x="7812512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1" name="pg21"/>
            <p:cNvSpPr/>
            <p:nvPr/>
          </p:nvSpPr>
          <p:spPr>
            <a:xfrm>
              <a:off x="915645" y="2209169"/>
              <a:ext cx="7260303" cy="3230715"/>
            </a:xfrm>
            <a:custGeom>
              <a:avLst/>
              <a:pathLst>
                <a:path w="7260303" h="3230715">
                  <a:moveTo>
                    <a:pt x="1822651" y="0"/>
                  </a:moveTo>
                  <a:lnTo>
                    <a:pt x="1831044" y="26612"/>
                  </a:lnTo>
                  <a:lnTo>
                    <a:pt x="1907513" y="252096"/>
                  </a:lnTo>
                  <a:lnTo>
                    <a:pt x="1983981" y="461804"/>
                  </a:lnTo>
                  <a:lnTo>
                    <a:pt x="2060450" y="656840"/>
                  </a:lnTo>
                  <a:lnTo>
                    <a:pt x="2136918" y="838229"/>
                  </a:lnTo>
                  <a:lnTo>
                    <a:pt x="2213386" y="1006928"/>
                  </a:lnTo>
                  <a:lnTo>
                    <a:pt x="2289855" y="1163824"/>
                  </a:lnTo>
                  <a:lnTo>
                    <a:pt x="2366323" y="1309742"/>
                  </a:lnTo>
                  <a:lnTo>
                    <a:pt x="2442792" y="1445452"/>
                  </a:lnTo>
                  <a:lnTo>
                    <a:pt x="2519260" y="1571666"/>
                  </a:lnTo>
                  <a:lnTo>
                    <a:pt x="2595729" y="1689050"/>
                  </a:lnTo>
                  <a:lnTo>
                    <a:pt x="2672197" y="1798221"/>
                  </a:lnTo>
                  <a:lnTo>
                    <a:pt x="2748666" y="1899753"/>
                  </a:lnTo>
                  <a:lnTo>
                    <a:pt x="2825134" y="1994182"/>
                  </a:lnTo>
                  <a:lnTo>
                    <a:pt x="2901602" y="2082005"/>
                  </a:lnTo>
                  <a:lnTo>
                    <a:pt x="2978071" y="2163682"/>
                  </a:lnTo>
                  <a:lnTo>
                    <a:pt x="3054539" y="2239645"/>
                  </a:lnTo>
                  <a:lnTo>
                    <a:pt x="3131008" y="2310294"/>
                  </a:lnTo>
                  <a:lnTo>
                    <a:pt x="3207476" y="2375999"/>
                  </a:lnTo>
                  <a:lnTo>
                    <a:pt x="3283945" y="2437107"/>
                  </a:lnTo>
                  <a:lnTo>
                    <a:pt x="3360413" y="2472151"/>
                  </a:lnTo>
                  <a:lnTo>
                    <a:pt x="3436881" y="2461116"/>
                  </a:lnTo>
                  <a:lnTo>
                    <a:pt x="3513350" y="2449924"/>
                  </a:lnTo>
                  <a:lnTo>
                    <a:pt x="3589818" y="2438573"/>
                  </a:lnTo>
                  <a:lnTo>
                    <a:pt x="3666287" y="2427062"/>
                  </a:lnTo>
                  <a:lnTo>
                    <a:pt x="3742755" y="2415387"/>
                  </a:lnTo>
                  <a:lnTo>
                    <a:pt x="3819224" y="2403546"/>
                  </a:lnTo>
                  <a:lnTo>
                    <a:pt x="3895692" y="2391537"/>
                  </a:lnTo>
                  <a:lnTo>
                    <a:pt x="3972160" y="2379357"/>
                  </a:lnTo>
                  <a:lnTo>
                    <a:pt x="4048629" y="2367004"/>
                  </a:lnTo>
                  <a:lnTo>
                    <a:pt x="4125097" y="2354477"/>
                  </a:lnTo>
                  <a:lnTo>
                    <a:pt x="4201566" y="2341771"/>
                  </a:lnTo>
                  <a:lnTo>
                    <a:pt x="4278034" y="2328885"/>
                  </a:lnTo>
                  <a:lnTo>
                    <a:pt x="4354503" y="2315816"/>
                  </a:lnTo>
                  <a:lnTo>
                    <a:pt x="4430971" y="2302561"/>
                  </a:lnTo>
                  <a:lnTo>
                    <a:pt x="4507439" y="2289118"/>
                  </a:lnTo>
                  <a:lnTo>
                    <a:pt x="4583908" y="2275485"/>
                  </a:lnTo>
                  <a:lnTo>
                    <a:pt x="4660376" y="2261658"/>
                  </a:lnTo>
                  <a:lnTo>
                    <a:pt x="4736845" y="2247634"/>
                  </a:lnTo>
                  <a:lnTo>
                    <a:pt x="4813313" y="2233411"/>
                  </a:lnTo>
                  <a:lnTo>
                    <a:pt x="4889782" y="2218987"/>
                  </a:lnTo>
                  <a:lnTo>
                    <a:pt x="4966250" y="2204358"/>
                  </a:lnTo>
                  <a:lnTo>
                    <a:pt x="5042719" y="2189521"/>
                  </a:lnTo>
                  <a:lnTo>
                    <a:pt x="5119187" y="2174473"/>
                  </a:lnTo>
                  <a:lnTo>
                    <a:pt x="5195655" y="2159212"/>
                  </a:lnTo>
                  <a:lnTo>
                    <a:pt x="5272124" y="2143734"/>
                  </a:lnTo>
                  <a:lnTo>
                    <a:pt x="5348592" y="2128036"/>
                  </a:lnTo>
                  <a:lnTo>
                    <a:pt x="5425061" y="2112115"/>
                  </a:lnTo>
                  <a:lnTo>
                    <a:pt x="5501529" y="2095969"/>
                  </a:lnTo>
                  <a:lnTo>
                    <a:pt x="5577998" y="2079593"/>
                  </a:lnTo>
                  <a:lnTo>
                    <a:pt x="5654466" y="2062985"/>
                  </a:lnTo>
                  <a:lnTo>
                    <a:pt x="5730934" y="2046140"/>
                  </a:lnTo>
                  <a:lnTo>
                    <a:pt x="5807403" y="2029057"/>
                  </a:lnTo>
                  <a:lnTo>
                    <a:pt x="5883871" y="2011731"/>
                  </a:lnTo>
                  <a:lnTo>
                    <a:pt x="5960340" y="1994159"/>
                  </a:lnTo>
                  <a:lnTo>
                    <a:pt x="6036808" y="1976338"/>
                  </a:lnTo>
                  <a:lnTo>
                    <a:pt x="6113277" y="1958264"/>
                  </a:lnTo>
                  <a:lnTo>
                    <a:pt x="6189745" y="1939933"/>
                  </a:lnTo>
                  <a:lnTo>
                    <a:pt x="6266213" y="1921342"/>
                  </a:lnTo>
                  <a:lnTo>
                    <a:pt x="6342682" y="1902487"/>
                  </a:lnTo>
                  <a:lnTo>
                    <a:pt x="6419150" y="1883364"/>
                  </a:lnTo>
                  <a:lnTo>
                    <a:pt x="6495619" y="1863970"/>
                  </a:lnTo>
                  <a:lnTo>
                    <a:pt x="6572087" y="1844300"/>
                  </a:lnTo>
                  <a:lnTo>
                    <a:pt x="6648556" y="1824351"/>
                  </a:lnTo>
                  <a:lnTo>
                    <a:pt x="6725024" y="1804119"/>
                  </a:lnTo>
                  <a:lnTo>
                    <a:pt x="6801492" y="1783600"/>
                  </a:lnTo>
                  <a:lnTo>
                    <a:pt x="6877961" y="1762789"/>
                  </a:lnTo>
                  <a:lnTo>
                    <a:pt x="6954429" y="1741683"/>
                  </a:lnTo>
                  <a:lnTo>
                    <a:pt x="7030898" y="1720277"/>
                  </a:lnTo>
                  <a:lnTo>
                    <a:pt x="7107366" y="1698567"/>
                  </a:lnTo>
                  <a:lnTo>
                    <a:pt x="7183835" y="1676549"/>
                  </a:lnTo>
                  <a:lnTo>
                    <a:pt x="7260303" y="1654219"/>
                  </a:lnTo>
                  <a:lnTo>
                    <a:pt x="7260303" y="3230715"/>
                  </a:lnTo>
                  <a:lnTo>
                    <a:pt x="7183835" y="3229309"/>
                  </a:lnTo>
                  <a:lnTo>
                    <a:pt x="7107366" y="3227797"/>
                  </a:lnTo>
                  <a:lnTo>
                    <a:pt x="7030898" y="3226171"/>
                  </a:lnTo>
                  <a:lnTo>
                    <a:pt x="6954429" y="3224423"/>
                  </a:lnTo>
                  <a:lnTo>
                    <a:pt x="6877961" y="3222543"/>
                  </a:lnTo>
                  <a:lnTo>
                    <a:pt x="6801492" y="3220522"/>
                  </a:lnTo>
                  <a:lnTo>
                    <a:pt x="6725024" y="3218349"/>
                  </a:lnTo>
                  <a:lnTo>
                    <a:pt x="6648556" y="3216013"/>
                  </a:lnTo>
                  <a:lnTo>
                    <a:pt x="6572087" y="3213500"/>
                  </a:lnTo>
                  <a:lnTo>
                    <a:pt x="6495619" y="3210799"/>
                  </a:lnTo>
                  <a:lnTo>
                    <a:pt x="6419150" y="3207895"/>
                  </a:lnTo>
                  <a:lnTo>
                    <a:pt x="6342682" y="3204772"/>
                  </a:lnTo>
                  <a:lnTo>
                    <a:pt x="6266213" y="3201414"/>
                  </a:lnTo>
                  <a:lnTo>
                    <a:pt x="6189745" y="3197803"/>
                  </a:lnTo>
                  <a:lnTo>
                    <a:pt x="6113277" y="3193921"/>
                  </a:lnTo>
                  <a:lnTo>
                    <a:pt x="6036808" y="3189747"/>
                  </a:lnTo>
                  <a:lnTo>
                    <a:pt x="5960340" y="3185259"/>
                  </a:lnTo>
                  <a:lnTo>
                    <a:pt x="5883871" y="3180433"/>
                  </a:lnTo>
                  <a:lnTo>
                    <a:pt x="5807403" y="3175244"/>
                  </a:lnTo>
                  <a:lnTo>
                    <a:pt x="5730934" y="3169665"/>
                  </a:lnTo>
                  <a:lnTo>
                    <a:pt x="5654466" y="3163666"/>
                  </a:lnTo>
                  <a:lnTo>
                    <a:pt x="5577998" y="3157216"/>
                  </a:lnTo>
                  <a:lnTo>
                    <a:pt x="5501529" y="3150281"/>
                  </a:lnTo>
                  <a:lnTo>
                    <a:pt x="5425061" y="3142823"/>
                  </a:lnTo>
                  <a:lnTo>
                    <a:pt x="5348592" y="3134805"/>
                  </a:lnTo>
                  <a:lnTo>
                    <a:pt x="5272124" y="3126184"/>
                  </a:lnTo>
                  <a:lnTo>
                    <a:pt x="5195655" y="3116914"/>
                  </a:lnTo>
                  <a:lnTo>
                    <a:pt x="5119187" y="3106946"/>
                  </a:lnTo>
                  <a:lnTo>
                    <a:pt x="5042719" y="3096229"/>
                  </a:lnTo>
                  <a:lnTo>
                    <a:pt x="4966250" y="3084706"/>
                  </a:lnTo>
                  <a:lnTo>
                    <a:pt x="4889782" y="3072316"/>
                  </a:lnTo>
                  <a:lnTo>
                    <a:pt x="4813313" y="3058993"/>
                  </a:lnTo>
                  <a:lnTo>
                    <a:pt x="4736845" y="3044669"/>
                  </a:lnTo>
                  <a:lnTo>
                    <a:pt x="4660376" y="3029266"/>
                  </a:lnTo>
                  <a:lnTo>
                    <a:pt x="4583908" y="3012705"/>
                  </a:lnTo>
                  <a:lnTo>
                    <a:pt x="4507439" y="2994899"/>
                  </a:lnTo>
                  <a:lnTo>
                    <a:pt x="4430971" y="2975752"/>
                  </a:lnTo>
                  <a:lnTo>
                    <a:pt x="4354503" y="2955166"/>
                  </a:lnTo>
                  <a:lnTo>
                    <a:pt x="4278034" y="2933030"/>
                  </a:lnTo>
                  <a:lnTo>
                    <a:pt x="4201566" y="2909229"/>
                  </a:lnTo>
                  <a:lnTo>
                    <a:pt x="4125097" y="2883638"/>
                  </a:lnTo>
                  <a:lnTo>
                    <a:pt x="4048629" y="2856122"/>
                  </a:lnTo>
                  <a:lnTo>
                    <a:pt x="3972160" y="2826536"/>
                  </a:lnTo>
                  <a:lnTo>
                    <a:pt x="3895692" y="2794723"/>
                  </a:lnTo>
                  <a:lnTo>
                    <a:pt x="3819224" y="2760518"/>
                  </a:lnTo>
                  <a:lnTo>
                    <a:pt x="3742755" y="2723740"/>
                  </a:lnTo>
                  <a:lnTo>
                    <a:pt x="3666287" y="2684194"/>
                  </a:lnTo>
                  <a:lnTo>
                    <a:pt x="3589818" y="2641674"/>
                  </a:lnTo>
                  <a:lnTo>
                    <a:pt x="3513350" y="2595955"/>
                  </a:lnTo>
                  <a:lnTo>
                    <a:pt x="3436881" y="2546797"/>
                  </a:lnTo>
                  <a:lnTo>
                    <a:pt x="3360413" y="2493940"/>
                  </a:lnTo>
                  <a:lnTo>
                    <a:pt x="3283945" y="2483031"/>
                  </a:lnTo>
                  <a:lnTo>
                    <a:pt x="3207476" y="2493760"/>
                  </a:lnTo>
                  <a:lnTo>
                    <a:pt x="3131008" y="2504338"/>
                  </a:lnTo>
                  <a:lnTo>
                    <a:pt x="3054539" y="2514768"/>
                  </a:lnTo>
                  <a:lnTo>
                    <a:pt x="2978071" y="2525052"/>
                  </a:lnTo>
                  <a:lnTo>
                    <a:pt x="2901602" y="2535192"/>
                  </a:lnTo>
                  <a:lnTo>
                    <a:pt x="2825134" y="2545190"/>
                  </a:lnTo>
                  <a:lnTo>
                    <a:pt x="2748666" y="2555048"/>
                  </a:lnTo>
                  <a:lnTo>
                    <a:pt x="2672197" y="2564768"/>
                  </a:lnTo>
                  <a:lnTo>
                    <a:pt x="2595729" y="2574352"/>
                  </a:lnTo>
                  <a:lnTo>
                    <a:pt x="2519260" y="2583802"/>
                  </a:lnTo>
                  <a:lnTo>
                    <a:pt x="2442792" y="2593120"/>
                  </a:lnTo>
                  <a:lnTo>
                    <a:pt x="2366323" y="2602307"/>
                  </a:lnTo>
                  <a:lnTo>
                    <a:pt x="2289855" y="2611365"/>
                  </a:lnTo>
                  <a:lnTo>
                    <a:pt x="2213386" y="2620297"/>
                  </a:lnTo>
                  <a:lnTo>
                    <a:pt x="2136918" y="2629104"/>
                  </a:lnTo>
                  <a:lnTo>
                    <a:pt x="2060450" y="2637787"/>
                  </a:lnTo>
                  <a:lnTo>
                    <a:pt x="1983981" y="2646349"/>
                  </a:lnTo>
                  <a:lnTo>
                    <a:pt x="1907513" y="2654791"/>
                  </a:lnTo>
                  <a:lnTo>
                    <a:pt x="1831044" y="2663115"/>
                  </a:lnTo>
                  <a:lnTo>
                    <a:pt x="1754576" y="2671322"/>
                  </a:lnTo>
                  <a:lnTo>
                    <a:pt x="1678107" y="2679415"/>
                  </a:lnTo>
                  <a:lnTo>
                    <a:pt x="1601639" y="2687394"/>
                  </a:lnTo>
                  <a:lnTo>
                    <a:pt x="1525171" y="2695261"/>
                  </a:lnTo>
                  <a:lnTo>
                    <a:pt x="1448702" y="2703019"/>
                  </a:lnTo>
                  <a:lnTo>
                    <a:pt x="1372234" y="2710667"/>
                  </a:lnTo>
                  <a:lnTo>
                    <a:pt x="1295765" y="2718209"/>
                  </a:lnTo>
                  <a:lnTo>
                    <a:pt x="1219297" y="2725645"/>
                  </a:lnTo>
                  <a:lnTo>
                    <a:pt x="1142828" y="2732977"/>
                  </a:lnTo>
                  <a:lnTo>
                    <a:pt x="1066360" y="2740206"/>
                  </a:lnTo>
                  <a:lnTo>
                    <a:pt x="989892" y="2747334"/>
                  </a:lnTo>
                  <a:lnTo>
                    <a:pt x="913423" y="2754363"/>
                  </a:lnTo>
                  <a:lnTo>
                    <a:pt x="836955" y="2761293"/>
                  </a:lnTo>
                  <a:lnTo>
                    <a:pt x="760486" y="2768126"/>
                  </a:lnTo>
                  <a:lnTo>
                    <a:pt x="684018" y="2774863"/>
                  </a:lnTo>
                  <a:lnTo>
                    <a:pt x="607549" y="2781506"/>
                  </a:lnTo>
                  <a:lnTo>
                    <a:pt x="531081" y="2788056"/>
                  </a:lnTo>
                  <a:lnTo>
                    <a:pt x="454613" y="2794514"/>
                  </a:lnTo>
                  <a:lnTo>
                    <a:pt x="378144" y="2800882"/>
                  </a:lnTo>
                  <a:lnTo>
                    <a:pt x="301676" y="2807161"/>
                  </a:lnTo>
                  <a:lnTo>
                    <a:pt x="225207" y="2813352"/>
                  </a:lnTo>
                  <a:lnTo>
                    <a:pt x="148739" y="2819456"/>
                  </a:lnTo>
                  <a:lnTo>
                    <a:pt x="72270" y="2825475"/>
                  </a:lnTo>
                  <a:lnTo>
                    <a:pt x="0" y="2831084"/>
                  </a:lnTo>
                  <a:close/>
                </a:path>
              </a:pathLst>
            </a:custGeom>
            <a:solidFill>
              <a:srgbClr val="FF8C00">
                <a:alpha val="20000"/>
              </a:srgbClr>
            </a:solidFill>
          </p:spPr>
          <p:txBody>
            <a:bodyPr/>
            <a:lstStyle/>
            <a:p/>
          </p:txBody>
        </p:sp>
        <p:sp>
          <p:nvSpPr>
            <p:cNvPr id="22" name="pl22"/>
            <p:cNvSpPr/>
            <p:nvPr/>
          </p:nvSpPr>
          <p:spPr>
            <a:xfrm>
              <a:off x="2738296" y="2209169"/>
              <a:ext cx="5437652" cy="2472151"/>
            </a:xfrm>
            <a:custGeom>
              <a:avLst/>
              <a:pathLst>
                <a:path w="5437652" h="2472151">
                  <a:moveTo>
                    <a:pt x="0" y="0"/>
                  </a:moveTo>
                  <a:lnTo>
                    <a:pt x="8393" y="26612"/>
                  </a:lnTo>
                  <a:lnTo>
                    <a:pt x="84862" y="252096"/>
                  </a:lnTo>
                  <a:lnTo>
                    <a:pt x="161330" y="461804"/>
                  </a:lnTo>
                  <a:lnTo>
                    <a:pt x="237799" y="656840"/>
                  </a:lnTo>
                  <a:lnTo>
                    <a:pt x="314267" y="838229"/>
                  </a:lnTo>
                  <a:lnTo>
                    <a:pt x="390735" y="1006928"/>
                  </a:lnTo>
                  <a:lnTo>
                    <a:pt x="467204" y="1163824"/>
                  </a:lnTo>
                  <a:lnTo>
                    <a:pt x="543672" y="1309742"/>
                  </a:lnTo>
                  <a:lnTo>
                    <a:pt x="620141" y="1445452"/>
                  </a:lnTo>
                  <a:lnTo>
                    <a:pt x="696609" y="1571666"/>
                  </a:lnTo>
                  <a:lnTo>
                    <a:pt x="773078" y="1689050"/>
                  </a:lnTo>
                  <a:lnTo>
                    <a:pt x="849546" y="1798221"/>
                  </a:lnTo>
                  <a:lnTo>
                    <a:pt x="926015" y="1899753"/>
                  </a:lnTo>
                  <a:lnTo>
                    <a:pt x="1002483" y="1994182"/>
                  </a:lnTo>
                  <a:lnTo>
                    <a:pt x="1078951" y="2082005"/>
                  </a:lnTo>
                  <a:lnTo>
                    <a:pt x="1155420" y="2163682"/>
                  </a:lnTo>
                  <a:lnTo>
                    <a:pt x="1231888" y="2239645"/>
                  </a:lnTo>
                  <a:lnTo>
                    <a:pt x="1308357" y="2310294"/>
                  </a:lnTo>
                  <a:lnTo>
                    <a:pt x="1384825" y="2375999"/>
                  </a:lnTo>
                  <a:lnTo>
                    <a:pt x="1461294" y="2437107"/>
                  </a:lnTo>
                  <a:lnTo>
                    <a:pt x="1537762" y="2472151"/>
                  </a:lnTo>
                  <a:lnTo>
                    <a:pt x="1614230" y="2461116"/>
                  </a:lnTo>
                  <a:lnTo>
                    <a:pt x="1690699" y="2449924"/>
                  </a:lnTo>
                  <a:lnTo>
                    <a:pt x="1767167" y="2438573"/>
                  </a:lnTo>
                  <a:lnTo>
                    <a:pt x="1843636" y="2427062"/>
                  </a:lnTo>
                  <a:lnTo>
                    <a:pt x="1920104" y="2415387"/>
                  </a:lnTo>
                  <a:lnTo>
                    <a:pt x="1996573" y="2403546"/>
                  </a:lnTo>
                  <a:lnTo>
                    <a:pt x="2073041" y="2391537"/>
                  </a:lnTo>
                  <a:lnTo>
                    <a:pt x="2149509" y="2379357"/>
                  </a:lnTo>
                  <a:lnTo>
                    <a:pt x="2225978" y="2367004"/>
                  </a:lnTo>
                  <a:lnTo>
                    <a:pt x="2302446" y="2354477"/>
                  </a:lnTo>
                  <a:lnTo>
                    <a:pt x="2378915" y="2341771"/>
                  </a:lnTo>
                  <a:lnTo>
                    <a:pt x="2455383" y="2328885"/>
                  </a:lnTo>
                  <a:lnTo>
                    <a:pt x="2531852" y="2315816"/>
                  </a:lnTo>
                  <a:lnTo>
                    <a:pt x="2608320" y="2302561"/>
                  </a:lnTo>
                  <a:lnTo>
                    <a:pt x="2684788" y="2289118"/>
                  </a:lnTo>
                  <a:lnTo>
                    <a:pt x="2761257" y="2275485"/>
                  </a:lnTo>
                  <a:lnTo>
                    <a:pt x="2837725" y="2261658"/>
                  </a:lnTo>
                  <a:lnTo>
                    <a:pt x="2914194" y="2247634"/>
                  </a:lnTo>
                  <a:lnTo>
                    <a:pt x="2990662" y="2233411"/>
                  </a:lnTo>
                  <a:lnTo>
                    <a:pt x="3067131" y="2218987"/>
                  </a:lnTo>
                  <a:lnTo>
                    <a:pt x="3143599" y="2204358"/>
                  </a:lnTo>
                  <a:lnTo>
                    <a:pt x="3220068" y="2189521"/>
                  </a:lnTo>
                  <a:lnTo>
                    <a:pt x="3296536" y="2174473"/>
                  </a:lnTo>
                  <a:lnTo>
                    <a:pt x="3373004" y="2159212"/>
                  </a:lnTo>
                  <a:lnTo>
                    <a:pt x="3449473" y="2143734"/>
                  </a:lnTo>
                  <a:lnTo>
                    <a:pt x="3525941" y="2128036"/>
                  </a:lnTo>
                  <a:lnTo>
                    <a:pt x="3602410" y="2112115"/>
                  </a:lnTo>
                  <a:lnTo>
                    <a:pt x="3678878" y="2095969"/>
                  </a:lnTo>
                  <a:lnTo>
                    <a:pt x="3755347" y="2079593"/>
                  </a:lnTo>
                  <a:lnTo>
                    <a:pt x="3831815" y="2062985"/>
                  </a:lnTo>
                  <a:lnTo>
                    <a:pt x="3908283" y="2046140"/>
                  </a:lnTo>
                  <a:lnTo>
                    <a:pt x="3984752" y="2029057"/>
                  </a:lnTo>
                  <a:lnTo>
                    <a:pt x="4061220" y="2011731"/>
                  </a:lnTo>
                  <a:lnTo>
                    <a:pt x="4137689" y="1994159"/>
                  </a:lnTo>
                  <a:lnTo>
                    <a:pt x="4214157" y="1976338"/>
                  </a:lnTo>
                  <a:lnTo>
                    <a:pt x="4290626" y="1958264"/>
                  </a:lnTo>
                  <a:lnTo>
                    <a:pt x="4367094" y="1939933"/>
                  </a:lnTo>
                  <a:lnTo>
                    <a:pt x="4443562" y="1921342"/>
                  </a:lnTo>
                  <a:lnTo>
                    <a:pt x="4520031" y="1902487"/>
                  </a:lnTo>
                  <a:lnTo>
                    <a:pt x="4596499" y="1883364"/>
                  </a:lnTo>
                  <a:lnTo>
                    <a:pt x="4672968" y="1863970"/>
                  </a:lnTo>
                  <a:lnTo>
                    <a:pt x="4749436" y="1844300"/>
                  </a:lnTo>
                  <a:lnTo>
                    <a:pt x="4825905" y="1824351"/>
                  </a:lnTo>
                  <a:lnTo>
                    <a:pt x="4902373" y="1804119"/>
                  </a:lnTo>
                  <a:lnTo>
                    <a:pt x="4978841" y="1783600"/>
                  </a:lnTo>
                  <a:lnTo>
                    <a:pt x="5055310" y="1762789"/>
                  </a:lnTo>
                  <a:lnTo>
                    <a:pt x="5131778" y="1741683"/>
                  </a:lnTo>
                  <a:lnTo>
                    <a:pt x="5208247" y="1720277"/>
                  </a:lnTo>
                  <a:lnTo>
                    <a:pt x="5284715" y="1698567"/>
                  </a:lnTo>
                  <a:lnTo>
                    <a:pt x="5361184" y="1676549"/>
                  </a:lnTo>
                  <a:lnTo>
                    <a:pt x="5437652" y="1654219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3" name="pl23"/>
            <p:cNvSpPr/>
            <p:nvPr/>
          </p:nvSpPr>
          <p:spPr>
            <a:xfrm>
              <a:off x="915645" y="4692201"/>
              <a:ext cx="7260303" cy="747683"/>
            </a:xfrm>
            <a:custGeom>
              <a:avLst/>
              <a:pathLst>
                <a:path w="7260303" h="747683">
                  <a:moveTo>
                    <a:pt x="7260303" y="747683"/>
                  </a:moveTo>
                  <a:lnTo>
                    <a:pt x="7183835" y="746277"/>
                  </a:lnTo>
                  <a:lnTo>
                    <a:pt x="7107366" y="744765"/>
                  </a:lnTo>
                  <a:lnTo>
                    <a:pt x="7030898" y="743139"/>
                  </a:lnTo>
                  <a:lnTo>
                    <a:pt x="6954429" y="741391"/>
                  </a:lnTo>
                  <a:lnTo>
                    <a:pt x="6877961" y="739511"/>
                  </a:lnTo>
                  <a:lnTo>
                    <a:pt x="6801492" y="737490"/>
                  </a:lnTo>
                  <a:lnTo>
                    <a:pt x="6725024" y="735317"/>
                  </a:lnTo>
                  <a:lnTo>
                    <a:pt x="6648556" y="732981"/>
                  </a:lnTo>
                  <a:lnTo>
                    <a:pt x="6572087" y="730469"/>
                  </a:lnTo>
                  <a:lnTo>
                    <a:pt x="6495619" y="727767"/>
                  </a:lnTo>
                  <a:lnTo>
                    <a:pt x="6419150" y="724863"/>
                  </a:lnTo>
                  <a:lnTo>
                    <a:pt x="6342682" y="721740"/>
                  </a:lnTo>
                  <a:lnTo>
                    <a:pt x="6266213" y="718382"/>
                  </a:lnTo>
                  <a:lnTo>
                    <a:pt x="6189745" y="714772"/>
                  </a:lnTo>
                  <a:lnTo>
                    <a:pt x="6113277" y="710889"/>
                  </a:lnTo>
                  <a:lnTo>
                    <a:pt x="6036808" y="706715"/>
                  </a:lnTo>
                  <a:lnTo>
                    <a:pt x="5960340" y="702227"/>
                  </a:lnTo>
                  <a:lnTo>
                    <a:pt x="5883871" y="697401"/>
                  </a:lnTo>
                  <a:lnTo>
                    <a:pt x="5807403" y="692212"/>
                  </a:lnTo>
                  <a:lnTo>
                    <a:pt x="5730934" y="686633"/>
                  </a:lnTo>
                  <a:lnTo>
                    <a:pt x="5654466" y="680634"/>
                  </a:lnTo>
                  <a:lnTo>
                    <a:pt x="5577998" y="674184"/>
                  </a:lnTo>
                  <a:lnTo>
                    <a:pt x="5501529" y="667249"/>
                  </a:lnTo>
                  <a:lnTo>
                    <a:pt x="5425061" y="659791"/>
                  </a:lnTo>
                  <a:lnTo>
                    <a:pt x="5348592" y="651773"/>
                  </a:lnTo>
                  <a:lnTo>
                    <a:pt x="5272124" y="643152"/>
                  </a:lnTo>
                  <a:lnTo>
                    <a:pt x="5195655" y="633882"/>
                  </a:lnTo>
                  <a:lnTo>
                    <a:pt x="5119187" y="623915"/>
                  </a:lnTo>
                  <a:lnTo>
                    <a:pt x="5042719" y="613197"/>
                  </a:lnTo>
                  <a:lnTo>
                    <a:pt x="4966250" y="601674"/>
                  </a:lnTo>
                  <a:lnTo>
                    <a:pt x="4889782" y="589284"/>
                  </a:lnTo>
                  <a:lnTo>
                    <a:pt x="4813313" y="575961"/>
                  </a:lnTo>
                  <a:lnTo>
                    <a:pt x="4736845" y="561637"/>
                  </a:lnTo>
                  <a:lnTo>
                    <a:pt x="4660376" y="546234"/>
                  </a:lnTo>
                  <a:lnTo>
                    <a:pt x="4583908" y="529674"/>
                  </a:lnTo>
                  <a:lnTo>
                    <a:pt x="4507439" y="511867"/>
                  </a:lnTo>
                  <a:lnTo>
                    <a:pt x="4430971" y="492720"/>
                  </a:lnTo>
                  <a:lnTo>
                    <a:pt x="4354503" y="472134"/>
                  </a:lnTo>
                  <a:lnTo>
                    <a:pt x="4278034" y="449998"/>
                  </a:lnTo>
                  <a:lnTo>
                    <a:pt x="4201566" y="426198"/>
                  </a:lnTo>
                  <a:lnTo>
                    <a:pt x="4125097" y="400606"/>
                  </a:lnTo>
                  <a:lnTo>
                    <a:pt x="4048629" y="373090"/>
                  </a:lnTo>
                  <a:lnTo>
                    <a:pt x="3972160" y="343504"/>
                  </a:lnTo>
                  <a:lnTo>
                    <a:pt x="3895692" y="311692"/>
                  </a:lnTo>
                  <a:lnTo>
                    <a:pt x="3819224" y="277486"/>
                  </a:lnTo>
                  <a:lnTo>
                    <a:pt x="3742755" y="240708"/>
                  </a:lnTo>
                  <a:lnTo>
                    <a:pt x="3666287" y="201162"/>
                  </a:lnTo>
                  <a:lnTo>
                    <a:pt x="3589818" y="158642"/>
                  </a:lnTo>
                  <a:lnTo>
                    <a:pt x="3513350" y="112923"/>
                  </a:lnTo>
                  <a:lnTo>
                    <a:pt x="3436881" y="63765"/>
                  </a:lnTo>
                  <a:lnTo>
                    <a:pt x="3360413" y="10908"/>
                  </a:lnTo>
                  <a:lnTo>
                    <a:pt x="3283945" y="0"/>
                  </a:lnTo>
                  <a:lnTo>
                    <a:pt x="3207476" y="10728"/>
                  </a:lnTo>
                  <a:lnTo>
                    <a:pt x="3131008" y="21306"/>
                  </a:lnTo>
                  <a:lnTo>
                    <a:pt x="3054539" y="31736"/>
                  </a:lnTo>
                  <a:lnTo>
                    <a:pt x="2978071" y="42020"/>
                  </a:lnTo>
                  <a:lnTo>
                    <a:pt x="2901602" y="52160"/>
                  </a:lnTo>
                  <a:lnTo>
                    <a:pt x="2825134" y="62158"/>
                  </a:lnTo>
                  <a:lnTo>
                    <a:pt x="2748666" y="72016"/>
                  </a:lnTo>
                  <a:lnTo>
                    <a:pt x="2672197" y="81736"/>
                  </a:lnTo>
                  <a:lnTo>
                    <a:pt x="2595729" y="91320"/>
                  </a:lnTo>
                  <a:lnTo>
                    <a:pt x="2519260" y="100770"/>
                  </a:lnTo>
                  <a:lnTo>
                    <a:pt x="2442792" y="110088"/>
                  </a:lnTo>
                  <a:lnTo>
                    <a:pt x="2366323" y="119275"/>
                  </a:lnTo>
                  <a:lnTo>
                    <a:pt x="2289855" y="128333"/>
                  </a:lnTo>
                  <a:lnTo>
                    <a:pt x="2213386" y="137265"/>
                  </a:lnTo>
                  <a:lnTo>
                    <a:pt x="2136918" y="146072"/>
                  </a:lnTo>
                  <a:lnTo>
                    <a:pt x="2060450" y="154755"/>
                  </a:lnTo>
                  <a:lnTo>
                    <a:pt x="1983981" y="163317"/>
                  </a:lnTo>
                  <a:lnTo>
                    <a:pt x="1907513" y="171759"/>
                  </a:lnTo>
                  <a:lnTo>
                    <a:pt x="1831044" y="180083"/>
                  </a:lnTo>
                  <a:lnTo>
                    <a:pt x="1754576" y="188290"/>
                  </a:lnTo>
                  <a:lnTo>
                    <a:pt x="1678107" y="196383"/>
                  </a:lnTo>
                  <a:lnTo>
                    <a:pt x="1601639" y="204362"/>
                  </a:lnTo>
                  <a:lnTo>
                    <a:pt x="1525171" y="212229"/>
                  </a:lnTo>
                  <a:lnTo>
                    <a:pt x="1448702" y="219987"/>
                  </a:lnTo>
                  <a:lnTo>
                    <a:pt x="1372234" y="227635"/>
                  </a:lnTo>
                  <a:lnTo>
                    <a:pt x="1295765" y="235177"/>
                  </a:lnTo>
                  <a:lnTo>
                    <a:pt x="1219297" y="242613"/>
                  </a:lnTo>
                  <a:lnTo>
                    <a:pt x="1142828" y="249945"/>
                  </a:lnTo>
                  <a:lnTo>
                    <a:pt x="1066360" y="257174"/>
                  </a:lnTo>
                  <a:lnTo>
                    <a:pt x="989892" y="264303"/>
                  </a:lnTo>
                  <a:lnTo>
                    <a:pt x="913423" y="271331"/>
                  </a:lnTo>
                  <a:lnTo>
                    <a:pt x="836955" y="278261"/>
                  </a:lnTo>
                  <a:lnTo>
                    <a:pt x="760486" y="285094"/>
                  </a:lnTo>
                  <a:lnTo>
                    <a:pt x="684018" y="291831"/>
                  </a:lnTo>
                  <a:lnTo>
                    <a:pt x="607549" y="298474"/>
                  </a:lnTo>
                  <a:lnTo>
                    <a:pt x="531081" y="305024"/>
                  </a:lnTo>
                  <a:lnTo>
                    <a:pt x="454613" y="311483"/>
                  </a:lnTo>
                  <a:lnTo>
                    <a:pt x="378144" y="317850"/>
                  </a:lnTo>
                  <a:lnTo>
                    <a:pt x="301676" y="324129"/>
                  </a:lnTo>
                  <a:lnTo>
                    <a:pt x="225207" y="330320"/>
                  </a:lnTo>
                  <a:lnTo>
                    <a:pt x="148739" y="336424"/>
                  </a:lnTo>
                  <a:lnTo>
                    <a:pt x="72270" y="342443"/>
                  </a:lnTo>
                  <a:lnTo>
                    <a:pt x="0" y="348052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4" name="pl24"/>
            <p:cNvSpPr/>
            <p:nvPr/>
          </p:nvSpPr>
          <p:spPr>
            <a:xfrm>
              <a:off x="915645" y="2691465"/>
              <a:ext cx="7260303" cy="2594431"/>
            </a:xfrm>
            <a:custGeom>
              <a:avLst/>
              <a:pathLst>
                <a:path w="7260303" h="2594431">
                  <a:moveTo>
                    <a:pt x="0" y="0"/>
                  </a:moveTo>
                  <a:lnTo>
                    <a:pt x="72270" y="75424"/>
                  </a:lnTo>
                  <a:lnTo>
                    <a:pt x="148739" y="152932"/>
                  </a:lnTo>
                  <a:lnTo>
                    <a:pt x="225207" y="228208"/>
                  </a:lnTo>
                  <a:lnTo>
                    <a:pt x="301676" y="301316"/>
                  </a:lnTo>
                  <a:lnTo>
                    <a:pt x="378144" y="372319"/>
                  </a:lnTo>
                  <a:lnTo>
                    <a:pt x="454613" y="441278"/>
                  </a:lnTo>
                  <a:lnTo>
                    <a:pt x="531081" y="508250"/>
                  </a:lnTo>
                  <a:lnTo>
                    <a:pt x="607549" y="573295"/>
                  </a:lnTo>
                  <a:lnTo>
                    <a:pt x="684018" y="636466"/>
                  </a:lnTo>
                  <a:lnTo>
                    <a:pt x="760486" y="697818"/>
                  </a:lnTo>
                  <a:lnTo>
                    <a:pt x="836955" y="757404"/>
                  </a:lnTo>
                  <a:lnTo>
                    <a:pt x="913423" y="815274"/>
                  </a:lnTo>
                  <a:lnTo>
                    <a:pt x="989892" y="871477"/>
                  </a:lnTo>
                  <a:lnTo>
                    <a:pt x="1066360" y="926063"/>
                  </a:lnTo>
                  <a:lnTo>
                    <a:pt x="1142828" y="979076"/>
                  </a:lnTo>
                  <a:lnTo>
                    <a:pt x="1219297" y="1030563"/>
                  </a:lnTo>
                  <a:lnTo>
                    <a:pt x="1295765" y="1080567"/>
                  </a:lnTo>
                  <a:lnTo>
                    <a:pt x="1372234" y="1129131"/>
                  </a:lnTo>
                  <a:lnTo>
                    <a:pt x="1448702" y="1176297"/>
                  </a:lnTo>
                  <a:lnTo>
                    <a:pt x="1525171" y="1222105"/>
                  </a:lnTo>
                  <a:lnTo>
                    <a:pt x="1601639" y="1266594"/>
                  </a:lnTo>
                  <a:lnTo>
                    <a:pt x="1678107" y="1309801"/>
                  </a:lnTo>
                  <a:lnTo>
                    <a:pt x="1754576" y="1351765"/>
                  </a:lnTo>
                  <a:lnTo>
                    <a:pt x="1831044" y="1392520"/>
                  </a:lnTo>
                  <a:lnTo>
                    <a:pt x="1907513" y="1432102"/>
                  </a:lnTo>
                  <a:lnTo>
                    <a:pt x="1983981" y="1470544"/>
                  </a:lnTo>
                  <a:lnTo>
                    <a:pt x="2060450" y="1507878"/>
                  </a:lnTo>
                  <a:lnTo>
                    <a:pt x="2136918" y="1544138"/>
                  </a:lnTo>
                  <a:lnTo>
                    <a:pt x="2213386" y="1579354"/>
                  </a:lnTo>
                  <a:lnTo>
                    <a:pt x="2289855" y="1613556"/>
                  </a:lnTo>
                  <a:lnTo>
                    <a:pt x="2366323" y="1646773"/>
                  </a:lnTo>
                  <a:lnTo>
                    <a:pt x="2442792" y="1679033"/>
                  </a:lnTo>
                  <a:lnTo>
                    <a:pt x="2519260" y="1710364"/>
                  </a:lnTo>
                  <a:lnTo>
                    <a:pt x="2595729" y="1740794"/>
                  </a:lnTo>
                  <a:lnTo>
                    <a:pt x="2672197" y="1770347"/>
                  </a:lnTo>
                  <a:lnTo>
                    <a:pt x="2748666" y="1799049"/>
                  </a:lnTo>
                  <a:lnTo>
                    <a:pt x="2825134" y="1826924"/>
                  </a:lnTo>
                  <a:lnTo>
                    <a:pt x="2901602" y="1853997"/>
                  </a:lnTo>
                  <a:lnTo>
                    <a:pt x="2978071" y="1880290"/>
                  </a:lnTo>
                  <a:lnTo>
                    <a:pt x="3054539" y="1905827"/>
                  </a:lnTo>
                  <a:lnTo>
                    <a:pt x="3131008" y="1930627"/>
                  </a:lnTo>
                  <a:lnTo>
                    <a:pt x="3207476" y="1954714"/>
                  </a:lnTo>
                  <a:lnTo>
                    <a:pt x="3283945" y="1978107"/>
                  </a:lnTo>
                  <a:lnTo>
                    <a:pt x="3360413" y="2000827"/>
                  </a:lnTo>
                  <a:lnTo>
                    <a:pt x="3436881" y="2022892"/>
                  </a:lnTo>
                  <a:lnTo>
                    <a:pt x="3513350" y="2044322"/>
                  </a:lnTo>
                  <a:lnTo>
                    <a:pt x="3589818" y="2065135"/>
                  </a:lnTo>
                  <a:lnTo>
                    <a:pt x="3666287" y="2085348"/>
                  </a:lnTo>
                  <a:lnTo>
                    <a:pt x="3742755" y="2104980"/>
                  </a:lnTo>
                  <a:lnTo>
                    <a:pt x="3819224" y="2124046"/>
                  </a:lnTo>
                  <a:lnTo>
                    <a:pt x="3895692" y="2142563"/>
                  </a:lnTo>
                  <a:lnTo>
                    <a:pt x="3972160" y="2160547"/>
                  </a:lnTo>
                  <a:lnTo>
                    <a:pt x="4048629" y="2178013"/>
                  </a:lnTo>
                  <a:lnTo>
                    <a:pt x="4125097" y="2194977"/>
                  </a:lnTo>
                  <a:lnTo>
                    <a:pt x="4201566" y="2211451"/>
                  </a:lnTo>
                  <a:lnTo>
                    <a:pt x="4278034" y="2227452"/>
                  </a:lnTo>
                  <a:lnTo>
                    <a:pt x="4354503" y="2242991"/>
                  </a:lnTo>
                  <a:lnTo>
                    <a:pt x="4430971" y="2258083"/>
                  </a:lnTo>
                  <a:lnTo>
                    <a:pt x="4507439" y="2272741"/>
                  </a:lnTo>
                  <a:lnTo>
                    <a:pt x="4583908" y="2286976"/>
                  </a:lnTo>
                  <a:lnTo>
                    <a:pt x="4660376" y="2300802"/>
                  </a:lnTo>
                  <a:lnTo>
                    <a:pt x="4736845" y="2314229"/>
                  </a:lnTo>
                  <a:lnTo>
                    <a:pt x="4813313" y="2327270"/>
                  </a:lnTo>
                  <a:lnTo>
                    <a:pt x="4889782" y="2339936"/>
                  </a:lnTo>
                  <a:lnTo>
                    <a:pt x="4966250" y="2352236"/>
                  </a:lnTo>
                  <a:lnTo>
                    <a:pt x="5042719" y="2364183"/>
                  </a:lnTo>
                  <a:lnTo>
                    <a:pt x="5119187" y="2375785"/>
                  </a:lnTo>
                  <a:lnTo>
                    <a:pt x="5195655" y="2387053"/>
                  </a:lnTo>
                  <a:lnTo>
                    <a:pt x="5272124" y="2397997"/>
                  </a:lnTo>
                  <a:lnTo>
                    <a:pt x="5348592" y="2408626"/>
                  </a:lnTo>
                  <a:lnTo>
                    <a:pt x="5425061" y="2418948"/>
                  </a:lnTo>
                  <a:lnTo>
                    <a:pt x="5501529" y="2428974"/>
                  </a:lnTo>
                  <a:lnTo>
                    <a:pt x="5577998" y="2438711"/>
                  </a:lnTo>
                  <a:lnTo>
                    <a:pt x="5654466" y="2448167"/>
                  </a:lnTo>
                  <a:lnTo>
                    <a:pt x="5730934" y="2457351"/>
                  </a:lnTo>
                  <a:lnTo>
                    <a:pt x="5807403" y="2466271"/>
                  </a:lnTo>
                  <a:lnTo>
                    <a:pt x="5883871" y="2474933"/>
                  </a:lnTo>
                  <a:lnTo>
                    <a:pt x="5960340" y="2483347"/>
                  </a:lnTo>
                  <a:lnTo>
                    <a:pt x="6036808" y="2491518"/>
                  </a:lnTo>
                  <a:lnTo>
                    <a:pt x="6113277" y="2499454"/>
                  </a:lnTo>
                  <a:lnTo>
                    <a:pt x="6189745" y="2507161"/>
                  </a:lnTo>
                  <a:lnTo>
                    <a:pt x="6266213" y="2514646"/>
                  </a:lnTo>
                  <a:lnTo>
                    <a:pt x="6342682" y="2521916"/>
                  </a:lnTo>
                  <a:lnTo>
                    <a:pt x="6419150" y="2528976"/>
                  </a:lnTo>
                  <a:lnTo>
                    <a:pt x="6495619" y="2535834"/>
                  </a:lnTo>
                  <a:lnTo>
                    <a:pt x="6572087" y="2542493"/>
                  </a:lnTo>
                  <a:lnTo>
                    <a:pt x="6648556" y="2548961"/>
                  </a:lnTo>
                  <a:lnTo>
                    <a:pt x="6725024" y="2555243"/>
                  </a:lnTo>
                  <a:lnTo>
                    <a:pt x="6801492" y="2561344"/>
                  </a:lnTo>
                  <a:lnTo>
                    <a:pt x="6877961" y="2567269"/>
                  </a:lnTo>
                  <a:lnTo>
                    <a:pt x="6954429" y="2573023"/>
                  </a:lnTo>
                  <a:lnTo>
                    <a:pt x="7030898" y="2578612"/>
                  </a:lnTo>
                  <a:lnTo>
                    <a:pt x="7107366" y="2584040"/>
                  </a:lnTo>
                  <a:lnTo>
                    <a:pt x="7183835" y="2589311"/>
                  </a:lnTo>
                  <a:lnTo>
                    <a:pt x="7260303" y="2594431"/>
                  </a:lnTo>
                </a:path>
              </a:pathLst>
            </a:custGeom>
            <a:ln w="27101" cap="flat">
              <a:solidFill>
                <a:srgbClr val="FF8C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5" name="pl25"/>
            <p:cNvSpPr/>
            <p:nvPr/>
          </p:nvSpPr>
          <p:spPr>
            <a:xfrm>
              <a:off x="915645" y="4684908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3550" cap="flat">
              <a:solidFill>
                <a:srgbClr val="7F7F7F">
                  <a:alpha val="100000"/>
                </a:srgbClr>
              </a:solidFill>
              <a:prstDash val="dash"/>
              <a:round/>
            </a:ln>
          </p:spPr>
          <p:txBody>
            <a:bodyPr/>
            <a:lstStyle/>
            <a:p/>
          </p:txBody>
        </p:sp>
        <p:sp>
          <p:nvSpPr>
            <p:cNvPr id="26" name="pl26"/>
            <p:cNvSpPr/>
            <p:nvPr/>
          </p:nvSpPr>
          <p:spPr>
            <a:xfrm>
              <a:off x="4250960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666666">
                  <a:alpha val="100000"/>
                </a:srgbClr>
              </a:solidFill>
              <a:prstDash val="dot"/>
              <a:round/>
            </a:ln>
          </p:spPr>
          <p:txBody>
            <a:bodyPr/>
            <a:lstStyle/>
            <a:p/>
          </p:txBody>
        </p:sp>
        <p:sp>
          <p:nvSpPr>
            <p:cNvPr id="27" name="tx27"/>
            <p:cNvSpPr/>
            <p:nvPr/>
          </p:nvSpPr>
          <p:spPr>
            <a:xfrm>
              <a:off x="756929" y="5407599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28" name="tx28"/>
            <p:cNvSpPr/>
            <p:nvPr/>
          </p:nvSpPr>
          <p:spPr>
            <a:xfrm>
              <a:off x="756929" y="4633931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</a:t>
              </a:r>
            </a:p>
          </p:txBody>
        </p:sp>
        <p:sp>
          <p:nvSpPr>
            <p:cNvPr id="29" name="tx29"/>
            <p:cNvSpPr/>
            <p:nvPr/>
          </p:nvSpPr>
          <p:spPr>
            <a:xfrm>
              <a:off x="756929" y="3860262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</a:t>
              </a:r>
            </a:p>
          </p:txBody>
        </p:sp>
        <p:sp>
          <p:nvSpPr>
            <p:cNvPr id="30" name="tx30"/>
            <p:cNvSpPr/>
            <p:nvPr/>
          </p:nvSpPr>
          <p:spPr>
            <a:xfrm>
              <a:off x="756929" y="3086593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3</a:t>
              </a:r>
            </a:p>
          </p:txBody>
        </p:sp>
        <p:sp>
          <p:nvSpPr>
            <p:cNvPr id="31" name="tx31"/>
            <p:cNvSpPr/>
            <p:nvPr/>
          </p:nvSpPr>
          <p:spPr>
            <a:xfrm>
              <a:off x="756929" y="2312925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4</a:t>
              </a:r>
            </a:p>
          </p:txBody>
        </p:sp>
        <p:sp>
          <p:nvSpPr>
            <p:cNvPr id="32" name="tx32"/>
            <p:cNvSpPr/>
            <p:nvPr/>
          </p:nvSpPr>
          <p:spPr>
            <a:xfrm>
              <a:off x="2475630" y="5693022"/>
              <a:ext cx="197510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0.8</a:t>
              </a:r>
            </a:p>
          </p:txBody>
        </p:sp>
        <p:sp>
          <p:nvSpPr>
            <p:cNvPr id="33" name="tx33"/>
            <p:cNvSpPr/>
            <p:nvPr/>
          </p:nvSpPr>
          <p:spPr>
            <a:xfrm>
              <a:off x="4221672" y="5693022"/>
              <a:ext cx="197510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1.0</a:t>
              </a:r>
            </a:p>
          </p:txBody>
        </p:sp>
        <p:sp>
          <p:nvSpPr>
            <p:cNvPr id="34" name="tx34"/>
            <p:cNvSpPr/>
            <p:nvPr/>
          </p:nvSpPr>
          <p:spPr>
            <a:xfrm>
              <a:off x="5967715" y="5693022"/>
              <a:ext cx="197510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1.2</a:t>
              </a:r>
            </a:p>
          </p:txBody>
        </p:sp>
        <p:sp>
          <p:nvSpPr>
            <p:cNvPr id="35" name="tx35"/>
            <p:cNvSpPr/>
            <p:nvPr/>
          </p:nvSpPr>
          <p:spPr>
            <a:xfrm>
              <a:off x="7713757" y="5693022"/>
              <a:ext cx="197510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1.4</a:t>
              </a:r>
            </a:p>
          </p:txBody>
        </p:sp>
        <p:sp>
          <p:nvSpPr>
            <p:cNvPr id="36" name="tx36"/>
            <p:cNvSpPr/>
            <p:nvPr/>
          </p:nvSpPr>
          <p:spPr>
            <a:xfrm>
              <a:off x="3690153" y="5870717"/>
              <a:ext cx="2133569" cy="12755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4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CKD-EPI Cr-Cys / CG ratio</a:t>
              </a:r>
            </a:p>
          </p:txBody>
        </p:sp>
        <p:sp>
          <p:nvSpPr>
            <p:cNvPr id="37" name="tx37"/>
            <p:cNvSpPr/>
            <p:nvPr/>
          </p:nvSpPr>
          <p:spPr>
            <a:xfrm rot="-5400000">
              <a:off x="-37527" y="3847460"/>
              <a:ext cx="1294150" cy="12755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4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subHR (95% CI)</a:t>
              </a:r>
            </a:p>
          </p:txBody>
        </p:sp>
        <p:sp>
          <p:nvSpPr>
            <p:cNvPr id="38" name="tx38"/>
            <p:cNvSpPr/>
            <p:nvPr/>
          </p:nvSpPr>
          <p:spPr>
            <a:xfrm>
              <a:off x="915645" y="1977589"/>
              <a:ext cx="5556900" cy="109362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200">
                  <a:solidFill>
                    <a:srgbClr val="404040">
                      <a:alpha val="100000"/>
                    </a:srgbClr>
                  </a:solidFill>
                  <a:latin typeface="Helvetica"/>
                  <a:cs typeface="Helvetica"/>
                </a:rPr>
                <a:t>subHR = 0.72 (95% CI 0.44-1.17), p = 0.186   (per 0.1-unit increase in eGFR ratio)</a:t>
              </a:r>
            </a:p>
          </p:txBody>
        </p:sp>
        <p:sp>
          <p:nvSpPr>
            <p:cNvPr id="39" name="tx39"/>
            <p:cNvSpPr/>
            <p:nvPr/>
          </p:nvSpPr>
          <p:spPr>
            <a:xfrm>
              <a:off x="915645" y="1688767"/>
              <a:ext cx="3331159" cy="153070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6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6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Planned Surgery/Port (Carboplatin)</a:t>
              </a:r>
            </a:p>
          </p:txBody>
        </p:sp>
      </p:grp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AMO_UNIQUEIDENTIFIER" val="Empty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Macintosh PowerPoint</Application>
  <PresentationFormat>Présentation à l'écran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mitype="http://purl.org/dc/dcmitype/" xmlns:dcterms="http://purl.org/dc/terms/" xmlns:xsi="http://www.w3.org/2001/XMLSchema-instance">
  <dc:title/>
  <dc:subject/>
  <dc:creator/>
  <cp:keywords/>
  <dc:description/>
  <cp:lastModifiedBy>to909</cp:lastModifiedBy>
  <cp:revision>3</cp:revision>
  <dcterms:created xsi:type="dcterms:W3CDTF">2017-02-13T16:18:36Z</dcterms:created>
  <dcterms:modified xsi:type="dcterms:W3CDTF">2026-09-14T15:05:05Z</dcterms:modified>
  <cp:category/>
</cp:coreProperties>
</file>