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13741"/>
            </a:xfrm>
            <a:custGeom>
              <a:avLst/>
              <a:pathLst>
                <a:path w="7260303" h="3213741">
                  <a:moveTo>
                    <a:pt x="1505146" y="0"/>
                  </a:moveTo>
                  <a:lnTo>
                    <a:pt x="1525171" y="51732"/>
                  </a:lnTo>
                  <a:lnTo>
                    <a:pt x="1601639" y="237789"/>
                  </a:lnTo>
                  <a:lnTo>
                    <a:pt x="1678107" y="413019"/>
                  </a:lnTo>
                  <a:lnTo>
                    <a:pt x="1754576" y="578054"/>
                  </a:lnTo>
                  <a:lnTo>
                    <a:pt x="1831044" y="733487"/>
                  </a:lnTo>
                  <a:lnTo>
                    <a:pt x="1907513" y="879875"/>
                  </a:lnTo>
                  <a:lnTo>
                    <a:pt x="1983981" y="1017746"/>
                  </a:lnTo>
                  <a:lnTo>
                    <a:pt x="2060450" y="1147595"/>
                  </a:lnTo>
                  <a:lnTo>
                    <a:pt x="2136918" y="1269889"/>
                  </a:lnTo>
                  <a:lnTo>
                    <a:pt x="2213386" y="1385067"/>
                  </a:lnTo>
                  <a:lnTo>
                    <a:pt x="2289855" y="1493544"/>
                  </a:lnTo>
                  <a:lnTo>
                    <a:pt x="2366323" y="1595708"/>
                  </a:lnTo>
                  <a:lnTo>
                    <a:pt x="2442792" y="1691929"/>
                  </a:lnTo>
                  <a:lnTo>
                    <a:pt x="2519260" y="1782550"/>
                  </a:lnTo>
                  <a:lnTo>
                    <a:pt x="2595729" y="1867899"/>
                  </a:lnTo>
                  <a:lnTo>
                    <a:pt x="2672197" y="1948282"/>
                  </a:lnTo>
                  <a:lnTo>
                    <a:pt x="2748666" y="2023988"/>
                  </a:lnTo>
                  <a:lnTo>
                    <a:pt x="2825134" y="2095289"/>
                  </a:lnTo>
                  <a:lnTo>
                    <a:pt x="2901602" y="2162441"/>
                  </a:lnTo>
                  <a:lnTo>
                    <a:pt x="2978071" y="2225686"/>
                  </a:lnTo>
                  <a:lnTo>
                    <a:pt x="3054539" y="2285251"/>
                  </a:lnTo>
                  <a:lnTo>
                    <a:pt x="3131008" y="2341351"/>
                  </a:lnTo>
                  <a:lnTo>
                    <a:pt x="3207476" y="2394186"/>
                  </a:lnTo>
                  <a:lnTo>
                    <a:pt x="3283945" y="2443947"/>
                  </a:lnTo>
                  <a:lnTo>
                    <a:pt x="3360413" y="2473035"/>
                  </a:lnTo>
                  <a:lnTo>
                    <a:pt x="3436881" y="2464739"/>
                  </a:lnTo>
                  <a:lnTo>
                    <a:pt x="3513350" y="2456355"/>
                  </a:lnTo>
                  <a:lnTo>
                    <a:pt x="3589818" y="2447881"/>
                  </a:lnTo>
                  <a:lnTo>
                    <a:pt x="3666287" y="2439316"/>
                  </a:lnTo>
                  <a:lnTo>
                    <a:pt x="3742755" y="2430660"/>
                  </a:lnTo>
                  <a:lnTo>
                    <a:pt x="3819224" y="2421911"/>
                  </a:lnTo>
                  <a:lnTo>
                    <a:pt x="3895692" y="2413069"/>
                  </a:lnTo>
                  <a:lnTo>
                    <a:pt x="3972160" y="2404133"/>
                  </a:lnTo>
                  <a:lnTo>
                    <a:pt x="4048629" y="2395101"/>
                  </a:lnTo>
                  <a:lnTo>
                    <a:pt x="4125097" y="2385972"/>
                  </a:lnTo>
                  <a:lnTo>
                    <a:pt x="4201566" y="2376746"/>
                  </a:lnTo>
                  <a:lnTo>
                    <a:pt x="4278034" y="2367421"/>
                  </a:lnTo>
                  <a:lnTo>
                    <a:pt x="4354503" y="2357997"/>
                  </a:lnTo>
                  <a:lnTo>
                    <a:pt x="4430971" y="2348472"/>
                  </a:lnTo>
                  <a:lnTo>
                    <a:pt x="4507439" y="2338845"/>
                  </a:lnTo>
                  <a:lnTo>
                    <a:pt x="4583908" y="2329115"/>
                  </a:lnTo>
                  <a:lnTo>
                    <a:pt x="4660376" y="2319281"/>
                  </a:lnTo>
                  <a:lnTo>
                    <a:pt x="4736845" y="2309343"/>
                  </a:lnTo>
                  <a:lnTo>
                    <a:pt x="4813313" y="2299298"/>
                  </a:lnTo>
                  <a:lnTo>
                    <a:pt x="4889782" y="2289145"/>
                  </a:lnTo>
                  <a:lnTo>
                    <a:pt x="4966250" y="2278885"/>
                  </a:lnTo>
                  <a:lnTo>
                    <a:pt x="5042719" y="2268514"/>
                  </a:lnTo>
                  <a:lnTo>
                    <a:pt x="5119187" y="2258033"/>
                  </a:lnTo>
                  <a:lnTo>
                    <a:pt x="5195655" y="2247440"/>
                  </a:lnTo>
                  <a:lnTo>
                    <a:pt x="5272124" y="2236733"/>
                  </a:lnTo>
                  <a:lnTo>
                    <a:pt x="5348592" y="2225913"/>
                  </a:lnTo>
                  <a:lnTo>
                    <a:pt x="5425061" y="2214976"/>
                  </a:lnTo>
                  <a:lnTo>
                    <a:pt x="5501529" y="2203923"/>
                  </a:lnTo>
                  <a:lnTo>
                    <a:pt x="5577998" y="2192751"/>
                  </a:lnTo>
                  <a:lnTo>
                    <a:pt x="5654466" y="2181461"/>
                  </a:lnTo>
                  <a:lnTo>
                    <a:pt x="5730934" y="2170049"/>
                  </a:lnTo>
                  <a:lnTo>
                    <a:pt x="5807403" y="2158516"/>
                  </a:lnTo>
                  <a:lnTo>
                    <a:pt x="5883871" y="2146859"/>
                  </a:lnTo>
                  <a:lnTo>
                    <a:pt x="5960340" y="2135078"/>
                  </a:lnTo>
                  <a:lnTo>
                    <a:pt x="6036808" y="2123171"/>
                  </a:lnTo>
                  <a:lnTo>
                    <a:pt x="6113277" y="2111137"/>
                  </a:lnTo>
                  <a:lnTo>
                    <a:pt x="6189745" y="2098974"/>
                  </a:lnTo>
                  <a:lnTo>
                    <a:pt x="6266213" y="2086681"/>
                  </a:lnTo>
                  <a:lnTo>
                    <a:pt x="6342682" y="2074257"/>
                  </a:lnTo>
                  <a:lnTo>
                    <a:pt x="6419150" y="2061700"/>
                  </a:lnTo>
                  <a:lnTo>
                    <a:pt x="6495619" y="2049009"/>
                  </a:lnTo>
                  <a:lnTo>
                    <a:pt x="6572087" y="2036182"/>
                  </a:lnTo>
                  <a:lnTo>
                    <a:pt x="6648556" y="2023218"/>
                  </a:lnTo>
                  <a:lnTo>
                    <a:pt x="6725024" y="2010116"/>
                  </a:lnTo>
                  <a:lnTo>
                    <a:pt x="6801492" y="1996874"/>
                  </a:lnTo>
                  <a:lnTo>
                    <a:pt x="6877961" y="1983490"/>
                  </a:lnTo>
                  <a:lnTo>
                    <a:pt x="6954429" y="1969963"/>
                  </a:lnTo>
                  <a:lnTo>
                    <a:pt x="7030898" y="1956292"/>
                  </a:lnTo>
                  <a:lnTo>
                    <a:pt x="7107366" y="1942474"/>
                  </a:lnTo>
                  <a:lnTo>
                    <a:pt x="7183835" y="1928509"/>
                  </a:lnTo>
                  <a:lnTo>
                    <a:pt x="7260303" y="1914395"/>
                  </a:lnTo>
                  <a:lnTo>
                    <a:pt x="7260303" y="3213741"/>
                  </a:lnTo>
                  <a:lnTo>
                    <a:pt x="7183835" y="3211538"/>
                  </a:lnTo>
                  <a:lnTo>
                    <a:pt x="7107366" y="3209198"/>
                  </a:lnTo>
                  <a:lnTo>
                    <a:pt x="7030898" y="3206714"/>
                  </a:lnTo>
                  <a:lnTo>
                    <a:pt x="6954429" y="3204077"/>
                  </a:lnTo>
                  <a:lnTo>
                    <a:pt x="6877961" y="3201276"/>
                  </a:lnTo>
                  <a:lnTo>
                    <a:pt x="6801492" y="3198302"/>
                  </a:lnTo>
                  <a:lnTo>
                    <a:pt x="6725024" y="3195145"/>
                  </a:lnTo>
                  <a:lnTo>
                    <a:pt x="6648556" y="3191793"/>
                  </a:lnTo>
                  <a:lnTo>
                    <a:pt x="6572087" y="3188234"/>
                  </a:lnTo>
                  <a:lnTo>
                    <a:pt x="6495619" y="3184454"/>
                  </a:lnTo>
                  <a:lnTo>
                    <a:pt x="6419150" y="3180441"/>
                  </a:lnTo>
                  <a:lnTo>
                    <a:pt x="6342682" y="3176181"/>
                  </a:lnTo>
                  <a:lnTo>
                    <a:pt x="6266213" y="3171657"/>
                  </a:lnTo>
                  <a:lnTo>
                    <a:pt x="6189745" y="3166853"/>
                  </a:lnTo>
                  <a:lnTo>
                    <a:pt x="6113277" y="3161753"/>
                  </a:lnTo>
                  <a:lnTo>
                    <a:pt x="6036808" y="3156338"/>
                  </a:lnTo>
                  <a:lnTo>
                    <a:pt x="5960340" y="3150588"/>
                  </a:lnTo>
                  <a:lnTo>
                    <a:pt x="5883871" y="3144483"/>
                  </a:lnTo>
                  <a:lnTo>
                    <a:pt x="5807403" y="3138001"/>
                  </a:lnTo>
                  <a:lnTo>
                    <a:pt x="5730934" y="3131118"/>
                  </a:lnTo>
                  <a:lnTo>
                    <a:pt x="5654466" y="3123811"/>
                  </a:lnTo>
                  <a:lnTo>
                    <a:pt x="5577998" y="3116051"/>
                  </a:lnTo>
                  <a:lnTo>
                    <a:pt x="5501529" y="3107812"/>
                  </a:lnTo>
                  <a:lnTo>
                    <a:pt x="5425061" y="3099065"/>
                  </a:lnTo>
                  <a:lnTo>
                    <a:pt x="5348592" y="3089777"/>
                  </a:lnTo>
                  <a:lnTo>
                    <a:pt x="5272124" y="3079915"/>
                  </a:lnTo>
                  <a:lnTo>
                    <a:pt x="5195655" y="3069444"/>
                  </a:lnTo>
                  <a:lnTo>
                    <a:pt x="5119187" y="3058326"/>
                  </a:lnTo>
                  <a:lnTo>
                    <a:pt x="5042719" y="3046521"/>
                  </a:lnTo>
                  <a:lnTo>
                    <a:pt x="4966250" y="3033986"/>
                  </a:lnTo>
                  <a:lnTo>
                    <a:pt x="4889782" y="3020678"/>
                  </a:lnTo>
                  <a:lnTo>
                    <a:pt x="4813313" y="3006547"/>
                  </a:lnTo>
                  <a:lnTo>
                    <a:pt x="4736845" y="2991543"/>
                  </a:lnTo>
                  <a:lnTo>
                    <a:pt x="4660376" y="2975612"/>
                  </a:lnTo>
                  <a:lnTo>
                    <a:pt x="4583908" y="2958697"/>
                  </a:lnTo>
                  <a:lnTo>
                    <a:pt x="4507439" y="2940737"/>
                  </a:lnTo>
                  <a:lnTo>
                    <a:pt x="4430971" y="2921668"/>
                  </a:lnTo>
                  <a:lnTo>
                    <a:pt x="4354503" y="2901420"/>
                  </a:lnTo>
                  <a:lnTo>
                    <a:pt x="4278034" y="2879922"/>
                  </a:lnTo>
                  <a:lnTo>
                    <a:pt x="4201566" y="2857095"/>
                  </a:lnTo>
                  <a:lnTo>
                    <a:pt x="4125097" y="2832858"/>
                  </a:lnTo>
                  <a:lnTo>
                    <a:pt x="4048629" y="2807124"/>
                  </a:lnTo>
                  <a:lnTo>
                    <a:pt x="3972160" y="2779800"/>
                  </a:lnTo>
                  <a:lnTo>
                    <a:pt x="3895692" y="2750788"/>
                  </a:lnTo>
                  <a:lnTo>
                    <a:pt x="3819224" y="2719983"/>
                  </a:lnTo>
                  <a:lnTo>
                    <a:pt x="3742755" y="2687276"/>
                  </a:lnTo>
                  <a:lnTo>
                    <a:pt x="3666287" y="2652547"/>
                  </a:lnTo>
                  <a:lnTo>
                    <a:pt x="3589818" y="2615674"/>
                  </a:lnTo>
                  <a:lnTo>
                    <a:pt x="3513350" y="2576522"/>
                  </a:lnTo>
                  <a:lnTo>
                    <a:pt x="3436881" y="2534951"/>
                  </a:lnTo>
                  <a:lnTo>
                    <a:pt x="3360413" y="2490813"/>
                  </a:lnTo>
                  <a:lnTo>
                    <a:pt x="3283945" y="2481243"/>
                  </a:lnTo>
                  <a:lnTo>
                    <a:pt x="3207476" y="2489365"/>
                  </a:lnTo>
                  <a:lnTo>
                    <a:pt x="3131008" y="2497400"/>
                  </a:lnTo>
                  <a:lnTo>
                    <a:pt x="3054539" y="2505351"/>
                  </a:lnTo>
                  <a:lnTo>
                    <a:pt x="2978071" y="2513217"/>
                  </a:lnTo>
                  <a:lnTo>
                    <a:pt x="2901602" y="2521001"/>
                  </a:lnTo>
                  <a:lnTo>
                    <a:pt x="2825134" y="2528702"/>
                  </a:lnTo>
                  <a:lnTo>
                    <a:pt x="2748666" y="2536321"/>
                  </a:lnTo>
                  <a:lnTo>
                    <a:pt x="2672197" y="2543860"/>
                  </a:lnTo>
                  <a:lnTo>
                    <a:pt x="2595729" y="2551320"/>
                  </a:lnTo>
                  <a:lnTo>
                    <a:pt x="2519260" y="2558700"/>
                  </a:lnTo>
                  <a:lnTo>
                    <a:pt x="2442792" y="2566003"/>
                  </a:lnTo>
                  <a:lnTo>
                    <a:pt x="2366323" y="2573228"/>
                  </a:lnTo>
                  <a:lnTo>
                    <a:pt x="2289855" y="2580377"/>
                  </a:lnTo>
                  <a:lnTo>
                    <a:pt x="2213386" y="2587450"/>
                  </a:lnTo>
                  <a:lnTo>
                    <a:pt x="2136918" y="2594448"/>
                  </a:lnTo>
                  <a:lnTo>
                    <a:pt x="2060450" y="2601373"/>
                  </a:lnTo>
                  <a:lnTo>
                    <a:pt x="1983981" y="2608224"/>
                  </a:lnTo>
                  <a:lnTo>
                    <a:pt x="1907513" y="2615003"/>
                  </a:lnTo>
                  <a:lnTo>
                    <a:pt x="1831044" y="2621710"/>
                  </a:lnTo>
                  <a:lnTo>
                    <a:pt x="1754576" y="2628347"/>
                  </a:lnTo>
                  <a:lnTo>
                    <a:pt x="1678107" y="2634913"/>
                  </a:lnTo>
                  <a:lnTo>
                    <a:pt x="1601639" y="2641409"/>
                  </a:lnTo>
                  <a:lnTo>
                    <a:pt x="1525171" y="2647837"/>
                  </a:lnTo>
                  <a:lnTo>
                    <a:pt x="1448702" y="2654197"/>
                  </a:lnTo>
                  <a:lnTo>
                    <a:pt x="1372234" y="2660490"/>
                  </a:lnTo>
                  <a:lnTo>
                    <a:pt x="1295765" y="2666717"/>
                  </a:lnTo>
                  <a:lnTo>
                    <a:pt x="1219297" y="2672877"/>
                  </a:lnTo>
                  <a:lnTo>
                    <a:pt x="1142828" y="2678972"/>
                  </a:lnTo>
                  <a:lnTo>
                    <a:pt x="1066360" y="2685003"/>
                  </a:lnTo>
                  <a:lnTo>
                    <a:pt x="989892" y="2690970"/>
                  </a:lnTo>
                  <a:lnTo>
                    <a:pt x="913423" y="2696874"/>
                  </a:lnTo>
                  <a:lnTo>
                    <a:pt x="836955" y="2702716"/>
                  </a:lnTo>
                  <a:lnTo>
                    <a:pt x="760486" y="2708496"/>
                  </a:lnTo>
                  <a:lnTo>
                    <a:pt x="684018" y="2714215"/>
                  </a:lnTo>
                  <a:lnTo>
                    <a:pt x="607549" y="2719873"/>
                  </a:lnTo>
                  <a:lnTo>
                    <a:pt x="531081" y="2725471"/>
                  </a:lnTo>
                  <a:lnTo>
                    <a:pt x="454613" y="2731011"/>
                  </a:lnTo>
                  <a:lnTo>
                    <a:pt x="378144" y="2736491"/>
                  </a:lnTo>
                  <a:lnTo>
                    <a:pt x="301676" y="2741914"/>
                  </a:lnTo>
                  <a:lnTo>
                    <a:pt x="225207" y="2747280"/>
                  </a:lnTo>
                  <a:lnTo>
                    <a:pt x="148739" y="2752588"/>
                  </a:lnTo>
                  <a:lnTo>
                    <a:pt x="72270" y="2757841"/>
                  </a:lnTo>
                  <a:lnTo>
                    <a:pt x="0" y="2762753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420791" y="2209169"/>
              <a:ext cx="5755157" cy="2473035"/>
            </a:xfrm>
            <a:custGeom>
              <a:avLst/>
              <a:pathLst>
                <a:path w="5755157" h="2473035">
                  <a:moveTo>
                    <a:pt x="0" y="0"/>
                  </a:moveTo>
                  <a:lnTo>
                    <a:pt x="20024" y="51732"/>
                  </a:lnTo>
                  <a:lnTo>
                    <a:pt x="96493" y="237789"/>
                  </a:lnTo>
                  <a:lnTo>
                    <a:pt x="172961" y="413019"/>
                  </a:lnTo>
                  <a:lnTo>
                    <a:pt x="249430" y="578054"/>
                  </a:lnTo>
                  <a:lnTo>
                    <a:pt x="325898" y="733487"/>
                  </a:lnTo>
                  <a:lnTo>
                    <a:pt x="402366" y="879875"/>
                  </a:lnTo>
                  <a:lnTo>
                    <a:pt x="478835" y="1017746"/>
                  </a:lnTo>
                  <a:lnTo>
                    <a:pt x="555303" y="1147595"/>
                  </a:lnTo>
                  <a:lnTo>
                    <a:pt x="631772" y="1269889"/>
                  </a:lnTo>
                  <a:lnTo>
                    <a:pt x="708240" y="1385067"/>
                  </a:lnTo>
                  <a:lnTo>
                    <a:pt x="784709" y="1493544"/>
                  </a:lnTo>
                  <a:lnTo>
                    <a:pt x="861177" y="1595708"/>
                  </a:lnTo>
                  <a:lnTo>
                    <a:pt x="937645" y="1691929"/>
                  </a:lnTo>
                  <a:lnTo>
                    <a:pt x="1014114" y="1782550"/>
                  </a:lnTo>
                  <a:lnTo>
                    <a:pt x="1090582" y="1867899"/>
                  </a:lnTo>
                  <a:lnTo>
                    <a:pt x="1167051" y="1948282"/>
                  </a:lnTo>
                  <a:lnTo>
                    <a:pt x="1243519" y="2023988"/>
                  </a:lnTo>
                  <a:lnTo>
                    <a:pt x="1319988" y="2095289"/>
                  </a:lnTo>
                  <a:lnTo>
                    <a:pt x="1396456" y="2162441"/>
                  </a:lnTo>
                  <a:lnTo>
                    <a:pt x="1472925" y="2225686"/>
                  </a:lnTo>
                  <a:lnTo>
                    <a:pt x="1549393" y="2285251"/>
                  </a:lnTo>
                  <a:lnTo>
                    <a:pt x="1625861" y="2341351"/>
                  </a:lnTo>
                  <a:lnTo>
                    <a:pt x="1702330" y="2394186"/>
                  </a:lnTo>
                  <a:lnTo>
                    <a:pt x="1778798" y="2443947"/>
                  </a:lnTo>
                  <a:lnTo>
                    <a:pt x="1855267" y="2473035"/>
                  </a:lnTo>
                  <a:lnTo>
                    <a:pt x="1931735" y="2464739"/>
                  </a:lnTo>
                  <a:lnTo>
                    <a:pt x="2008204" y="2456355"/>
                  </a:lnTo>
                  <a:lnTo>
                    <a:pt x="2084672" y="2447881"/>
                  </a:lnTo>
                  <a:lnTo>
                    <a:pt x="2161140" y="2439316"/>
                  </a:lnTo>
                  <a:lnTo>
                    <a:pt x="2237609" y="2430660"/>
                  </a:lnTo>
                  <a:lnTo>
                    <a:pt x="2314077" y="2421911"/>
                  </a:lnTo>
                  <a:lnTo>
                    <a:pt x="2390546" y="2413069"/>
                  </a:lnTo>
                  <a:lnTo>
                    <a:pt x="2467014" y="2404133"/>
                  </a:lnTo>
                  <a:lnTo>
                    <a:pt x="2543483" y="2395101"/>
                  </a:lnTo>
                  <a:lnTo>
                    <a:pt x="2619951" y="2385972"/>
                  </a:lnTo>
                  <a:lnTo>
                    <a:pt x="2696419" y="2376746"/>
                  </a:lnTo>
                  <a:lnTo>
                    <a:pt x="2772888" y="2367421"/>
                  </a:lnTo>
                  <a:lnTo>
                    <a:pt x="2849356" y="2357997"/>
                  </a:lnTo>
                  <a:lnTo>
                    <a:pt x="2925825" y="2348472"/>
                  </a:lnTo>
                  <a:lnTo>
                    <a:pt x="3002293" y="2338845"/>
                  </a:lnTo>
                  <a:lnTo>
                    <a:pt x="3078762" y="2329115"/>
                  </a:lnTo>
                  <a:lnTo>
                    <a:pt x="3155230" y="2319281"/>
                  </a:lnTo>
                  <a:lnTo>
                    <a:pt x="3231698" y="2309343"/>
                  </a:lnTo>
                  <a:lnTo>
                    <a:pt x="3308167" y="2299298"/>
                  </a:lnTo>
                  <a:lnTo>
                    <a:pt x="3384635" y="2289145"/>
                  </a:lnTo>
                  <a:lnTo>
                    <a:pt x="3461104" y="2278885"/>
                  </a:lnTo>
                  <a:lnTo>
                    <a:pt x="3537572" y="2268514"/>
                  </a:lnTo>
                  <a:lnTo>
                    <a:pt x="3614041" y="2258033"/>
                  </a:lnTo>
                  <a:lnTo>
                    <a:pt x="3690509" y="2247440"/>
                  </a:lnTo>
                  <a:lnTo>
                    <a:pt x="3766978" y="2236733"/>
                  </a:lnTo>
                  <a:lnTo>
                    <a:pt x="3843446" y="2225913"/>
                  </a:lnTo>
                  <a:lnTo>
                    <a:pt x="3919914" y="2214976"/>
                  </a:lnTo>
                  <a:lnTo>
                    <a:pt x="3996383" y="2203923"/>
                  </a:lnTo>
                  <a:lnTo>
                    <a:pt x="4072851" y="2192751"/>
                  </a:lnTo>
                  <a:lnTo>
                    <a:pt x="4149320" y="2181461"/>
                  </a:lnTo>
                  <a:lnTo>
                    <a:pt x="4225788" y="2170049"/>
                  </a:lnTo>
                  <a:lnTo>
                    <a:pt x="4302257" y="2158516"/>
                  </a:lnTo>
                  <a:lnTo>
                    <a:pt x="4378725" y="2146859"/>
                  </a:lnTo>
                  <a:lnTo>
                    <a:pt x="4455193" y="2135078"/>
                  </a:lnTo>
                  <a:lnTo>
                    <a:pt x="4531662" y="2123171"/>
                  </a:lnTo>
                  <a:lnTo>
                    <a:pt x="4608130" y="2111137"/>
                  </a:lnTo>
                  <a:lnTo>
                    <a:pt x="4684599" y="2098974"/>
                  </a:lnTo>
                  <a:lnTo>
                    <a:pt x="4761067" y="2086681"/>
                  </a:lnTo>
                  <a:lnTo>
                    <a:pt x="4837536" y="2074257"/>
                  </a:lnTo>
                  <a:lnTo>
                    <a:pt x="4914004" y="2061700"/>
                  </a:lnTo>
                  <a:lnTo>
                    <a:pt x="4990472" y="2049009"/>
                  </a:lnTo>
                  <a:lnTo>
                    <a:pt x="5066941" y="2036182"/>
                  </a:lnTo>
                  <a:lnTo>
                    <a:pt x="5143409" y="2023218"/>
                  </a:lnTo>
                  <a:lnTo>
                    <a:pt x="5219878" y="2010116"/>
                  </a:lnTo>
                  <a:lnTo>
                    <a:pt x="5296346" y="1996874"/>
                  </a:lnTo>
                  <a:lnTo>
                    <a:pt x="5372815" y="1983490"/>
                  </a:lnTo>
                  <a:lnTo>
                    <a:pt x="5449283" y="1969963"/>
                  </a:lnTo>
                  <a:lnTo>
                    <a:pt x="5525751" y="1956292"/>
                  </a:lnTo>
                  <a:lnTo>
                    <a:pt x="5602220" y="1942474"/>
                  </a:lnTo>
                  <a:lnTo>
                    <a:pt x="5678688" y="1928509"/>
                  </a:lnTo>
                  <a:lnTo>
                    <a:pt x="5755157" y="19143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0413"/>
              <a:ext cx="7260303" cy="732497"/>
            </a:xfrm>
            <a:custGeom>
              <a:avLst/>
              <a:pathLst>
                <a:path w="7260303" h="732497">
                  <a:moveTo>
                    <a:pt x="7260303" y="732497"/>
                  </a:moveTo>
                  <a:lnTo>
                    <a:pt x="7183835" y="730294"/>
                  </a:lnTo>
                  <a:lnTo>
                    <a:pt x="7107366" y="727954"/>
                  </a:lnTo>
                  <a:lnTo>
                    <a:pt x="7030898" y="725470"/>
                  </a:lnTo>
                  <a:lnTo>
                    <a:pt x="6954429" y="722833"/>
                  </a:lnTo>
                  <a:lnTo>
                    <a:pt x="6877961" y="720032"/>
                  </a:lnTo>
                  <a:lnTo>
                    <a:pt x="6801492" y="717059"/>
                  </a:lnTo>
                  <a:lnTo>
                    <a:pt x="6725024" y="713901"/>
                  </a:lnTo>
                  <a:lnTo>
                    <a:pt x="6648556" y="710549"/>
                  </a:lnTo>
                  <a:lnTo>
                    <a:pt x="6572087" y="706990"/>
                  </a:lnTo>
                  <a:lnTo>
                    <a:pt x="6495619" y="703210"/>
                  </a:lnTo>
                  <a:lnTo>
                    <a:pt x="6419150" y="699198"/>
                  </a:lnTo>
                  <a:lnTo>
                    <a:pt x="6342682" y="694937"/>
                  </a:lnTo>
                  <a:lnTo>
                    <a:pt x="6266213" y="690413"/>
                  </a:lnTo>
                  <a:lnTo>
                    <a:pt x="6189745" y="685609"/>
                  </a:lnTo>
                  <a:lnTo>
                    <a:pt x="6113277" y="680509"/>
                  </a:lnTo>
                  <a:lnTo>
                    <a:pt x="6036808" y="675094"/>
                  </a:lnTo>
                  <a:lnTo>
                    <a:pt x="5960340" y="669344"/>
                  </a:lnTo>
                  <a:lnTo>
                    <a:pt x="5883871" y="663239"/>
                  </a:lnTo>
                  <a:lnTo>
                    <a:pt x="5807403" y="656757"/>
                  </a:lnTo>
                  <a:lnTo>
                    <a:pt x="5730934" y="649874"/>
                  </a:lnTo>
                  <a:lnTo>
                    <a:pt x="5654466" y="642567"/>
                  </a:lnTo>
                  <a:lnTo>
                    <a:pt x="5577998" y="634807"/>
                  </a:lnTo>
                  <a:lnTo>
                    <a:pt x="5501529" y="626569"/>
                  </a:lnTo>
                  <a:lnTo>
                    <a:pt x="5425061" y="617821"/>
                  </a:lnTo>
                  <a:lnTo>
                    <a:pt x="5348592" y="608533"/>
                  </a:lnTo>
                  <a:lnTo>
                    <a:pt x="5272124" y="598671"/>
                  </a:lnTo>
                  <a:lnTo>
                    <a:pt x="5195655" y="588200"/>
                  </a:lnTo>
                  <a:lnTo>
                    <a:pt x="5119187" y="577082"/>
                  </a:lnTo>
                  <a:lnTo>
                    <a:pt x="5042719" y="565277"/>
                  </a:lnTo>
                  <a:lnTo>
                    <a:pt x="4966250" y="552742"/>
                  </a:lnTo>
                  <a:lnTo>
                    <a:pt x="4889782" y="539434"/>
                  </a:lnTo>
                  <a:lnTo>
                    <a:pt x="4813313" y="525303"/>
                  </a:lnTo>
                  <a:lnTo>
                    <a:pt x="4736845" y="510299"/>
                  </a:lnTo>
                  <a:lnTo>
                    <a:pt x="4660376" y="494368"/>
                  </a:lnTo>
                  <a:lnTo>
                    <a:pt x="4583908" y="477453"/>
                  </a:lnTo>
                  <a:lnTo>
                    <a:pt x="4507439" y="459493"/>
                  </a:lnTo>
                  <a:lnTo>
                    <a:pt x="4430971" y="440424"/>
                  </a:lnTo>
                  <a:lnTo>
                    <a:pt x="4354503" y="420176"/>
                  </a:lnTo>
                  <a:lnTo>
                    <a:pt x="4278034" y="398678"/>
                  </a:lnTo>
                  <a:lnTo>
                    <a:pt x="4201566" y="375851"/>
                  </a:lnTo>
                  <a:lnTo>
                    <a:pt x="4125097" y="351614"/>
                  </a:lnTo>
                  <a:lnTo>
                    <a:pt x="4048629" y="325880"/>
                  </a:lnTo>
                  <a:lnTo>
                    <a:pt x="3972160" y="298556"/>
                  </a:lnTo>
                  <a:lnTo>
                    <a:pt x="3895692" y="269544"/>
                  </a:lnTo>
                  <a:lnTo>
                    <a:pt x="3819224" y="238739"/>
                  </a:lnTo>
                  <a:lnTo>
                    <a:pt x="3742755" y="206032"/>
                  </a:lnTo>
                  <a:lnTo>
                    <a:pt x="3666287" y="171304"/>
                  </a:lnTo>
                  <a:lnTo>
                    <a:pt x="3589818" y="134430"/>
                  </a:lnTo>
                  <a:lnTo>
                    <a:pt x="3513350" y="95278"/>
                  </a:lnTo>
                  <a:lnTo>
                    <a:pt x="3436881" y="53707"/>
                  </a:lnTo>
                  <a:lnTo>
                    <a:pt x="3360413" y="9569"/>
                  </a:lnTo>
                  <a:lnTo>
                    <a:pt x="3283945" y="0"/>
                  </a:lnTo>
                  <a:lnTo>
                    <a:pt x="3207476" y="8121"/>
                  </a:lnTo>
                  <a:lnTo>
                    <a:pt x="3131008" y="16156"/>
                  </a:lnTo>
                  <a:lnTo>
                    <a:pt x="3054539" y="24107"/>
                  </a:lnTo>
                  <a:lnTo>
                    <a:pt x="2978071" y="31973"/>
                  </a:lnTo>
                  <a:lnTo>
                    <a:pt x="2901602" y="39757"/>
                  </a:lnTo>
                  <a:lnTo>
                    <a:pt x="2825134" y="47458"/>
                  </a:lnTo>
                  <a:lnTo>
                    <a:pt x="2748666" y="55077"/>
                  </a:lnTo>
                  <a:lnTo>
                    <a:pt x="2672197" y="62616"/>
                  </a:lnTo>
                  <a:lnTo>
                    <a:pt x="2595729" y="70076"/>
                  </a:lnTo>
                  <a:lnTo>
                    <a:pt x="2519260" y="77456"/>
                  </a:lnTo>
                  <a:lnTo>
                    <a:pt x="2442792" y="84759"/>
                  </a:lnTo>
                  <a:lnTo>
                    <a:pt x="2366323" y="91984"/>
                  </a:lnTo>
                  <a:lnTo>
                    <a:pt x="2289855" y="99133"/>
                  </a:lnTo>
                  <a:lnTo>
                    <a:pt x="2213386" y="106206"/>
                  </a:lnTo>
                  <a:lnTo>
                    <a:pt x="2136918" y="113205"/>
                  </a:lnTo>
                  <a:lnTo>
                    <a:pt x="2060450" y="120129"/>
                  </a:lnTo>
                  <a:lnTo>
                    <a:pt x="1983981" y="126980"/>
                  </a:lnTo>
                  <a:lnTo>
                    <a:pt x="1907513" y="133759"/>
                  </a:lnTo>
                  <a:lnTo>
                    <a:pt x="1831044" y="140466"/>
                  </a:lnTo>
                  <a:lnTo>
                    <a:pt x="1754576" y="147103"/>
                  </a:lnTo>
                  <a:lnTo>
                    <a:pt x="1678107" y="153669"/>
                  </a:lnTo>
                  <a:lnTo>
                    <a:pt x="1601639" y="160165"/>
                  </a:lnTo>
                  <a:lnTo>
                    <a:pt x="1525171" y="166593"/>
                  </a:lnTo>
                  <a:lnTo>
                    <a:pt x="1448702" y="172954"/>
                  </a:lnTo>
                  <a:lnTo>
                    <a:pt x="1372234" y="179246"/>
                  </a:lnTo>
                  <a:lnTo>
                    <a:pt x="1295765" y="185473"/>
                  </a:lnTo>
                  <a:lnTo>
                    <a:pt x="1219297" y="191633"/>
                  </a:lnTo>
                  <a:lnTo>
                    <a:pt x="1142828" y="197728"/>
                  </a:lnTo>
                  <a:lnTo>
                    <a:pt x="1066360" y="203759"/>
                  </a:lnTo>
                  <a:lnTo>
                    <a:pt x="989892" y="209726"/>
                  </a:lnTo>
                  <a:lnTo>
                    <a:pt x="913423" y="215630"/>
                  </a:lnTo>
                  <a:lnTo>
                    <a:pt x="836955" y="221472"/>
                  </a:lnTo>
                  <a:lnTo>
                    <a:pt x="760486" y="227252"/>
                  </a:lnTo>
                  <a:lnTo>
                    <a:pt x="684018" y="232971"/>
                  </a:lnTo>
                  <a:lnTo>
                    <a:pt x="607549" y="238629"/>
                  </a:lnTo>
                  <a:lnTo>
                    <a:pt x="531081" y="244227"/>
                  </a:lnTo>
                  <a:lnTo>
                    <a:pt x="454613" y="249767"/>
                  </a:lnTo>
                  <a:lnTo>
                    <a:pt x="378144" y="255247"/>
                  </a:lnTo>
                  <a:lnTo>
                    <a:pt x="301676" y="260670"/>
                  </a:lnTo>
                  <a:lnTo>
                    <a:pt x="225207" y="266036"/>
                  </a:lnTo>
                  <a:lnTo>
                    <a:pt x="148739" y="271344"/>
                  </a:lnTo>
                  <a:lnTo>
                    <a:pt x="72270" y="276597"/>
                  </a:lnTo>
                  <a:lnTo>
                    <a:pt x="0" y="2815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3190473"/>
              <a:ext cx="7260303" cy="2049895"/>
            </a:xfrm>
            <a:custGeom>
              <a:avLst/>
              <a:pathLst>
                <a:path w="7260303" h="2049895">
                  <a:moveTo>
                    <a:pt x="0" y="0"/>
                  </a:moveTo>
                  <a:lnTo>
                    <a:pt x="72270" y="52282"/>
                  </a:lnTo>
                  <a:lnTo>
                    <a:pt x="148739" y="106253"/>
                  </a:lnTo>
                  <a:lnTo>
                    <a:pt x="225207" y="158910"/>
                  </a:lnTo>
                  <a:lnTo>
                    <a:pt x="301676" y="210284"/>
                  </a:lnTo>
                  <a:lnTo>
                    <a:pt x="378144" y="260407"/>
                  </a:lnTo>
                  <a:lnTo>
                    <a:pt x="454613" y="309309"/>
                  </a:lnTo>
                  <a:lnTo>
                    <a:pt x="531081" y="357020"/>
                  </a:lnTo>
                  <a:lnTo>
                    <a:pt x="607549" y="403568"/>
                  </a:lnTo>
                  <a:lnTo>
                    <a:pt x="684018" y="448983"/>
                  </a:lnTo>
                  <a:lnTo>
                    <a:pt x="760486" y="493292"/>
                  </a:lnTo>
                  <a:lnTo>
                    <a:pt x="836955" y="536522"/>
                  </a:lnTo>
                  <a:lnTo>
                    <a:pt x="913423" y="578698"/>
                  </a:lnTo>
                  <a:lnTo>
                    <a:pt x="989892" y="619847"/>
                  </a:lnTo>
                  <a:lnTo>
                    <a:pt x="1066360" y="659994"/>
                  </a:lnTo>
                  <a:lnTo>
                    <a:pt x="1142828" y="699164"/>
                  </a:lnTo>
                  <a:lnTo>
                    <a:pt x="1219297" y="737379"/>
                  </a:lnTo>
                  <a:lnTo>
                    <a:pt x="1295765" y="774663"/>
                  </a:lnTo>
                  <a:lnTo>
                    <a:pt x="1372234" y="811039"/>
                  </a:lnTo>
                  <a:lnTo>
                    <a:pt x="1448702" y="846529"/>
                  </a:lnTo>
                  <a:lnTo>
                    <a:pt x="1525171" y="881155"/>
                  </a:lnTo>
                  <a:lnTo>
                    <a:pt x="1601639" y="914937"/>
                  </a:lnTo>
                  <a:lnTo>
                    <a:pt x="1678107" y="947896"/>
                  </a:lnTo>
                  <a:lnTo>
                    <a:pt x="1754576" y="980053"/>
                  </a:lnTo>
                  <a:lnTo>
                    <a:pt x="1831044" y="1011426"/>
                  </a:lnTo>
                  <a:lnTo>
                    <a:pt x="1907513" y="1042036"/>
                  </a:lnTo>
                  <a:lnTo>
                    <a:pt x="1983981" y="1071899"/>
                  </a:lnTo>
                  <a:lnTo>
                    <a:pt x="2060450" y="1101035"/>
                  </a:lnTo>
                  <a:lnTo>
                    <a:pt x="2136918" y="1129462"/>
                  </a:lnTo>
                  <a:lnTo>
                    <a:pt x="2213386" y="1157196"/>
                  </a:lnTo>
                  <a:lnTo>
                    <a:pt x="2289855" y="1184255"/>
                  </a:lnTo>
                  <a:lnTo>
                    <a:pt x="2366323" y="1210654"/>
                  </a:lnTo>
                  <a:lnTo>
                    <a:pt x="2442792" y="1236411"/>
                  </a:lnTo>
                  <a:lnTo>
                    <a:pt x="2519260" y="1261540"/>
                  </a:lnTo>
                  <a:lnTo>
                    <a:pt x="2595729" y="1286057"/>
                  </a:lnTo>
                  <a:lnTo>
                    <a:pt x="2672197" y="1309977"/>
                  </a:lnTo>
                  <a:lnTo>
                    <a:pt x="2748666" y="1333314"/>
                  </a:lnTo>
                  <a:lnTo>
                    <a:pt x="2825134" y="1356083"/>
                  </a:lnTo>
                  <a:lnTo>
                    <a:pt x="2901602" y="1378298"/>
                  </a:lnTo>
                  <a:lnTo>
                    <a:pt x="2978071" y="1399971"/>
                  </a:lnTo>
                  <a:lnTo>
                    <a:pt x="3054539" y="1421116"/>
                  </a:lnTo>
                  <a:lnTo>
                    <a:pt x="3131008" y="1441746"/>
                  </a:lnTo>
                  <a:lnTo>
                    <a:pt x="3207476" y="1461874"/>
                  </a:lnTo>
                  <a:lnTo>
                    <a:pt x="3283945" y="1481512"/>
                  </a:lnTo>
                  <a:lnTo>
                    <a:pt x="3360413" y="1500671"/>
                  </a:lnTo>
                  <a:lnTo>
                    <a:pt x="3436881" y="1519364"/>
                  </a:lnTo>
                  <a:lnTo>
                    <a:pt x="3513350" y="1537601"/>
                  </a:lnTo>
                  <a:lnTo>
                    <a:pt x="3589818" y="1555394"/>
                  </a:lnTo>
                  <a:lnTo>
                    <a:pt x="3666287" y="1572753"/>
                  </a:lnTo>
                  <a:lnTo>
                    <a:pt x="3742755" y="1589690"/>
                  </a:lnTo>
                  <a:lnTo>
                    <a:pt x="3819224" y="1606215"/>
                  </a:lnTo>
                  <a:lnTo>
                    <a:pt x="3895692" y="1622336"/>
                  </a:lnTo>
                  <a:lnTo>
                    <a:pt x="3972160" y="1638065"/>
                  </a:lnTo>
                  <a:lnTo>
                    <a:pt x="4048629" y="1653411"/>
                  </a:lnTo>
                  <a:lnTo>
                    <a:pt x="4125097" y="1668384"/>
                  </a:lnTo>
                  <a:lnTo>
                    <a:pt x="4201566" y="1682991"/>
                  </a:lnTo>
                  <a:lnTo>
                    <a:pt x="4278034" y="1697243"/>
                  </a:lnTo>
                  <a:lnTo>
                    <a:pt x="4354503" y="1711147"/>
                  </a:lnTo>
                  <a:lnTo>
                    <a:pt x="4430971" y="1724713"/>
                  </a:lnTo>
                  <a:lnTo>
                    <a:pt x="4507439" y="1737949"/>
                  </a:lnTo>
                  <a:lnTo>
                    <a:pt x="4583908" y="1750862"/>
                  </a:lnTo>
                  <a:lnTo>
                    <a:pt x="4660376" y="1763461"/>
                  </a:lnTo>
                  <a:lnTo>
                    <a:pt x="4736845" y="1775752"/>
                  </a:lnTo>
                  <a:lnTo>
                    <a:pt x="4813313" y="1787745"/>
                  </a:lnTo>
                  <a:lnTo>
                    <a:pt x="4889782" y="1799445"/>
                  </a:lnTo>
                  <a:lnTo>
                    <a:pt x="4966250" y="1810860"/>
                  </a:lnTo>
                  <a:lnTo>
                    <a:pt x="5042719" y="1821997"/>
                  </a:lnTo>
                  <a:lnTo>
                    <a:pt x="5119187" y="1832863"/>
                  </a:lnTo>
                  <a:lnTo>
                    <a:pt x="5195655" y="1843464"/>
                  </a:lnTo>
                  <a:lnTo>
                    <a:pt x="5272124" y="1853807"/>
                  </a:lnTo>
                  <a:lnTo>
                    <a:pt x="5348592" y="1863899"/>
                  </a:lnTo>
                  <a:lnTo>
                    <a:pt x="5425061" y="1873744"/>
                  </a:lnTo>
                  <a:lnTo>
                    <a:pt x="5501529" y="1883349"/>
                  </a:lnTo>
                  <a:lnTo>
                    <a:pt x="5577998" y="1892721"/>
                  </a:lnTo>
                  <a:lnTo>
                    <a:pt x="5654466" y="1901864"/>
                  </a:lnTo>
                  <a:lnTo>
                    <a:pt x="5730934" y="1910785"/>
                  </a:lnTo>
                  <a:lnTo>
                    <a:pt x="5807403" y="1919488"/>
                  </a:lnTo>
                  <a:lnTo>
                    <a:pt x="5883871" y="1927979"/>
                  </a:lnTo>
                  <a:lnTo>
                    <a:pt x="5960340" y="1936264"/>
                  </a:lnTo>
                  <a:lnTo>
                    <a:pt x="6036808" y="1944347"/>
                  </a:lnTo>
                  <a:lnTo>
                    <a:pt x="6113277" y="1952232"/>
                  </a:lnTo>
                  <a:lnTo>
                    <a:pt x="6189745" y="1959926"/>
                  </a:lnTo>
                  <a:lnTo>
                    <a:pt x="6266213" y="1967432"/>
                  </a:lnTo>
                  <a:lnTo>
                    <a:pt x="6342682" y="1974756"/>
                  </a:lnTo>
                  <a:lnTo>
                    <a:pt x="6419150" y="1981901"/>
                  </a:lnTo>
                  <a:lnTo>
                    <a:pt x="6495619" y="1988872"/>
                  </a:lnTo>
                  <a:lnTo>
                    <a:pt x="6572087" y="1995673"/>
                  </a:lnTo>
                  <a:lnTo>
                    <a:pt x="6648556" y="2002309"/>
                  </a:lnTo>
                  <a:lnTo>
                    <a:pt x="6725024" y="2008783"/>
                  </a:lnTo>
                  <a:lnTo>
                    <a:pt x="6801492" y="2015099"/>
                  </a:lnTo>
                  <a:lnTo>
                    <a:pt x="6877961" y="2021262"/>
                  </a:lnTo>
                  <a:lnTo>
                    <a:pt x="6954429" y="2027274"/>
                  </a:lnTo>
                  <a:lnTo>
                    <a:pt x="7030898" y="2033140"/>
                  </a:lnTo>
                  <a:lnTo>
                    <a:pt x="7107366" y="2038863"/>
                  </a:lnTo>
                  <a:lnTo>
                    <a:pt x="7183835" y="2044447"/>
                  </a:lnTo>
                  <a:lnTo>
                    <a:pt x="7260303" y="204989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0.75 (95% CI 0.50-1.13), p = 0.171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20058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Nausea/Vomiting/GI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2026-09-14T15:05:03Z</dcterms:modified>
  <cp:category/>
</cp:coreProperties>
</file>