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34393"/>
            </a:xfrm>
            <a:custGeom>
              <a:avLst/>
              <a:pathLst>
                <a:path w="7260303" h="3234393">
                  <a:moveTo>
                    <a:pt x="1906497" y="0"/>
                  </a:moveTo>
                  <a:lnTo>
                    <a:pt x="1907513" y="3440"/>
                  </a:lnTo>
                  <a:lnTo>
                    <a:pt x="1983981" y="243403"/>
                  </a:lnTo>
                  <a:lnTo>
                    <a:pt x="2060450" y="465627"/>
                  </a:lnTo>
                  <a:lnTo>
                    <a:pt x="2136918" y="671422"/>
                  </a:lnTo>
                  <a:lnTo>
                    <a:pt x="2213386" y="862004"/>
                  </a:lnTo>
                  <a:lnTo>
                    <a:pt x="2289855" y="1038496"/>
                  </a:lnTo>
                  <a:lnTo>
                    <a:pt x="2366323" y="1201941"/>
                  </a:lnTo>
                  <a:lnTo>
                    <a:pt x="2442792" y="1353303"/>
                  </a:lnTo>
                  <a:lnTo>
                    <a:pt x="2519260" y="1493476"/>
                  </a:lnTo>
                  <a:lnTo>
                    <a:pt x="2595729" y="1623286"/>
                  </a:lnTo>
                  <a:lnTo>
                    <a:pt x="2672197" y="1743499"/>
                  </a:lnTo>
                  <a:lnTo>
                    <a:pt x="2748666" y="1854826"/>
                  </a:lnTo>
                  <a:lnTo>
                    <a:pt x="2825134" y="1957923"/>
                  </a:lnTo>
                  <a:lnTo>
                    <a:pt x="2901602" y="2053398"/>
                  </a:lnTo>
                  <a:lnTo>
                    <a:pt x="2978071" y="2141815"/>
                  </a:lnTo>
                  <a:lnTo>
                    <a:pt x="3054539" y="2223695"/>
                  </a:lnTo>
                  <a:lnTo>
                    <a:pt x="3131008" y="2299523"/>
                  </a:lnTo>
                  <a:lnTo>
                    <a:pt x="3207476" y="2369744"/>
                  </a:lnTo>
                  <a:lnTo>
                    <a:pt x="3283945" y="2434775"/>
                  </a:lnTo>
                  <a:lnTo>
                    <a:pt x="3360413" y="2473663"/>
                  </a:lnTo>
                  <a:lnTo>
                    <a:pt x="3436881" y="2467303"/>
                  </a:lnTo>
                  <a:lnTo>
                    <a:pt x="3513350" y="2460892"/>
                  </a:lnTo>
                  <a:lnTo>
                    <a:pt x="3589818" y="2454427"/>
                  </a:lnTo>
                  <a:lnTo>
                    <a:pt x="3666287" y="2447910"/>
                  </a:lnTo>
                  <a:lnTo>
                    <a:pt x="3742755" y="2441339"/>
                  </a:lnTo>
                  <a:lnTo>
                    <a:pt x="3819224" y="2434715"/>
                  </a:lnTo>
                  <a:lnTo>
                    <a:pt x="3895692" y="2428036"/>
                  </a:lnTo>
                  <a:lnTo>
                    <a:pt x="3972160" y="2421302"/>
                  </a:lnTo>
                  <a:lnTo>
                    <a:pt x="4048629" y="2414513"/>
                  </a:lnTo>
                  <a:lnTo>
                    <a:pt x="4125097" y="2407669"/>
                  </a:lnTo>
                  <a:lnTo>
                    <a:pt x="4201566" y="2400768"/>
                  </a:lnTo>
                  <a:lnTo>
                    <a:pt x="4278034" y="2393811"/>
                  </a:lnTo>
                  <a:lnTo>
                    <a:pt x="4354503" y="2386797"/>
                  </a:lnTo>
                  <a:lnTo>
                    <a:pt x="4430971" y="2379725"/>
                  </a:lnTo>
                  <a:lnTo>
                    <a:pt x="4507439" y="2372595"/>
                  </a:lnTo>
                  <a:lnTo>
                    <a:pt x="4583908" y="2365407"/>
                  </a:lnTo>
                  <a:lnTo>
                    <a:pt x="4660376" y="2358160"/>
                  </a:lnTo>
                  <a:lnTo>
                    <a:pt x="4736845" y="2350853"/>
                  </a:lnTo>
                  <a:lnTo>
                    <a:pt x="4813313" y="2343487"/>
                  </a:lnTo>
                  <a:lnTo>
                    <a:pt x="4889782" y="2336060"/>
                  </a:lnTo>
                  <a:lnTo>
                    <a:pt x="4966250" y="2328573"/>
                  </a:lnTo>
                  <a:lnTo>
                    <a:pt x="5042719" y="2321024"/>
                  </a:lnTo>
                  <a:lnTo>
                    <a:pt x="5119187" y="2313413"/>
                  </a:lnTo>
                  <a:lnTo>
                    <a:pt x="5195655" y="2305739"/>
                  </a:lnTo>
                  <a:lnTo>
                    <a:pt x="5272124" y="2298003"/>
                  </a:lnTo>
                  <a:lnTo>
                    <a:pt x="5348592" y="2290203"/>
                  </a:lnTo>
                  <a:lnTo>
                    <a:pt x="5425061" y="2282340"/>
                  </a:lnTo>
                  <a:lnTo>
                    <a:pt x="5501529" y="2274412"/>
                  </a:lnTo>
                  <a:lnTo>
                    <a:pt x="5577998" y="2266419"/>
                  </a:lnTo>
                  <a:lnTo>
                    <a:pt x="5654466" y="2258360"/>
                  </a:lnTo>
                  <a:lnTo>
                    <a:pt x="5730934" y="2250235"/>
                  </a:lnTo>
                  <a:lnTo>
                    <a:pt x="5807403" y="2242044"/>
                  </a:lnTo>
                  <a:lnTo>
                    <a:pt x="5883871" y="2233786"/>
                  </a:lnTo>
                  <a:lnTo>
                    <a:pt x="5960340" y="2225459"/>
                  </a:lnTo>
                  <a:lnTo>
                    <a:pt x="6036808" y="2217065"/>
                  </a:lnTo>
                  <a:lnTo>
                    <a:pt x="6113277" y="2208602"/>
                  </a:lnTo>
                  <a:lnTo>
                    <a:pt x="6189745" y="2200069"/>
                  </a:lnTo>
                  <a:lnTo>
                    <a:pt x="6266213" y="2191467"/>
                  </a:lnTo>
                  <a:lnTo>
                    <a:pt x="6342682" y="2182794"/>
                  </a:lnTo>
                  <a:lnTo>
                    <a:pt x="6419150" y="2174050"/>
                  </a:lnTo>
                  <a:lnTo>
                    <a:pt x="6495619" y="2165234"/>
                  </a:lnTo>
                  <a:lnTo>
                    <a:pt x="6572087" y="2156346"/>
                  </a:lnTo>
                  <a:lnTo>
                    <a:pt x="6648556" y="2147385"/>
                  </a:lnTo>
                  <a:lnTo>
                    <a:pt x="6725024" y="2138350"/>
                  </a:lnTo>
                  <a:lnTo>
                    <a:pt x="6801492" y="2129242"/>
                  </a:lnTo>
                  <a:lnTo>
                    <a:pt x="6877961" y="2120058"/>
                  </a:lnTo>
                  <a:lnTo>
                    <a:pt x="6954429" y="2110800"/>
                  </a:lnTo>
                  <a:lnTo>
                    <a:pt x="7030898" y="2101466"/>
                  </a:lnTo>
                  <a:lnTo>
                    <a:pt x="7107366" y="2092055"/>
                  </a:lnTo>
                  <a:lnTo>
                    <a:pt x="7183835" y="2082567"/>
                  </a:lnTo>
                  <a:lnTo>
                    <a:pt x="7260303" y="2073001"/>
                  </a:lnTo>
                  <a:lnTo>
                    <a:pt x="7260303" y="3234393"/>
                  </a:lnTo>
                  <a:lnTo>
                    <a:pt x="7183835" y="3233194"/>
                  </a:lnTo>
                  <a:lnTo>
                    <a:pt x="7107366" y="3231900"/>
                  </a:lnTo>
                  <a:lnTo>
                    <a:pt x="7030898" y="3230502"/>
                  </a:lnTo>
                  <a:lnTo>
                    <a:pt x="6954429" y="3228993"/>
                  </a:lnTo>
                  <a:lnTo>
                    <a:pt x="6877961" y="3227363"/>
                  </a:lnTo>
                  <a:lnTo>
                    <a:pt x="6801492" y="3225603"/>
                  </a:lnTo>
                  <a:lnTo>
                    <a:pt x="6725024" y="3223703"/>
                  </a:lnTo>
                  <a:lnTo>
                    <a:pt x="6648556" y="3221651"/>
                  </a:lnTo>
                  <a:lnTo>
                    <a:pt x="6572087" y="3219436"/>
                  </a:lnTo>
                  <a:lnTo>
                    <a:pt x="6495619" y="3217043"/>
                  </a:lnTo>
                  <a:lnTo>
                    <a:pt x="6419150" y="3214459"/>
                  </a:lnTo>
                  <a:lnTo>
                    <a:pt x="6342682" y="3211670"/>
                  </a:lnTo>
                  <a:lnTo>
                    <a:pt x="6266213" y="3208657"/>
                  </a:lnTo>
                  <a:lnTo>
                    <a:pt x="6189745" y="3205404"/>
                  </a:lnTo>
                  <a:lnTo>
                    <a:pt x="6113277" y="3201891"/>
                  </a:lnTo>
                  <a:lnTo>
                    <a:pt x="6036808" y="3198098"/>
                  </a:lnTo>
                  <a:lnTo>
                    <a:pt x="5960340" y="3194002"/>
                  </a:lnTo>
                  <a:lnTo>
                    <a:pt x="5883871" y="3189579"/>
                  </a:lnTo>
                  <a:lnTo>
                    <a:pt x="5807403" y="3184803"/>
                  </a:lnTo>
                  <a:lnTo>
                    <a:pt x="5730934" y="3179646"/>
                  </a:lnTo>
                  <a:lnTo>
                    <a:pt x="5654466" y="3174077"/>
                  </a:lnTo>
                  <a:lnTo>
                    <a:pt x="5577998" y="3168064"/>
                  </a:lnTo>
                  <a:lnTo>
                    <a:pt x="5501529" y="3161570"/>
                  </a:lnTo>
                  <a:lnTo>
                    <a:pt x="5425061" y="3154558"/>
                  </a:lnTo>
                  <a:lnTo>
                    <a:pt x="5348592" y="3146987"/>
                  </a:lnTo>
                  <a:lnTo>
                    <a:pt x="5272124" y="3138811"/>
                  </a:lnTo>
                  <a:lnTo>
                    <a:pt x="5195655" y="3129982"/>
                  </a:lnTo>
                  <a:lnTo>
                    <a:pt x="5119187" y="3120448"/>
                  </a:lnTo>
                  <a:lnTo>
                    <a:pt x="5042719" y="3110154"/>
                  </a:lnTo>
                  <a:lnTo>
                    <a:pt x="4966250" y="3099038"/>
                  </a:lnTo>
                  <a:lnTo>
                    <a:pt x="4889782" y="3087034"/>
                  </a:lnTo>
                  <a:lnTo>
                    <a:pt x="4813313" y="3074072"/>
                  </a:lnTo>
                  <a:lnTo>
                    <a:pt x="4736845" y="3060075"/>
                  </a:lnTo>
                  <a:lnTo>
                    <a:pt x="4660376" y="3044961"/>
                  </a:lnTo>
                  <a:lnTo>
                    <a:pt x="4583908" y="3028641"/>
                  </a:lnTo>
                  <a:lnTo>
                    <a:pt x="4507439" y="3011017"/>
                  </a:lnTo>
                  <a:lnTo>
                    <a:pt x="4430971" y="2991987"/>
                  </a:lnTo>
                  <a:lnTo>
                    <a:pt x="4354503" y="2971438"/>
                  </a:lnTo>
                  <a:lnTo>
                    <a:pt x="4278034" y="2949248"/>
                  </a:lnTo>
                  <a:lnTo>
                    <a:pt x="4201566" y="2925287"/>
                  </a:lnTo>
                  <a:lnTo>
                    <a:pt x="4125097" y="2899413"/>
                  </a:lnTo>
                  <a:lnTo>
                    <a:pt x="4048629" y="2871473"/>
                  </a:lnTo>
                  <a:lnTo>
                    <a:pt x="3972160" y="2841304"/>
                  </a:lnTo>
                  <a:lnTo>
                    <a:pt x="3895692" y="2808726"/>
                  </a:lnTo>
                  <a:lnTo>
                    <a:pt x="3819224" y="2773547"/>
                  </a:lnTo>
                  <a:lnTo>
                    <a:pt x="3742755" y="2735560"/>
                  </a:lnTo>
                  <a:lnTo>
                    <a:pt x="3666287" y="2694540"/>
                  </a:lnTo>
                  <a:lnTo>
                    <a:pt x="3589818" y="2650247"/>
                  </a:lnTo>
                  <a:lnTo>
                    <a:pt x="3513350" y="2602417"/>
                  </a:lnTo>
                  <a:lnTo>
                    <a:pt x="3436881" y="2550769"/>
                  </a:lnTo>
                  <a:lnTo>
                    <a:pt x="3360413" y="2494998"/>
                  </a:lnTo>
                  <a:lnTo>
                    <a:pt x="3283945" y="2479971"/>
                  </a:lnTo>
                  <a:lnTo>
                    <a:pt x="3207476" y="2486227"/>
                  </a:lnTo>
                  <a:lnTo>
                    <a:pt x="3131008" y="2492433"/>
                  </a:lnTo>
                  <a:lnTo>
                    <a:pt x="3054539" y="2498588"/>
                  </a:lnTo>
                  <a:lnTo>
                    <a:pt x="2978071" y="2504694"/>
                  </a:lnTo>
                  <a:lnTo>
                    <a:pt x="2901602" y="2510749"/>
                  </a:lnTo>
                  <a:lnTo>
                    <a:pt x="2825134" y="2516755"/>
                  </a:lnTo>
                  <a:lnTo>
                    <a:pt x="2748666" y="2522713"/>
                  </a:lnTo>
                  <a:lnTo>
                    <a:pt x="2672197" y="2528622"/>
                  </a:lnTo>
                  <a:lnTo>
                    <a:pt x="2595729" y="2534483"/>
                  </a:lnTo>
                  <a:lnTo>
                    <a:pt x="2519260" y="2540296"/>
                  </a:lnTo>
                  <a:lnTo>
                    <a:pt x="2442792" y="2546062"/>
                  </a:lnTo>
                  <a:lnTo>
                    <a:pt x="2366323" y="2551782"/>
                  </a:lnTo>
                  <a:lnTo>
                    <a:pt x="2289855" y="2557454"/>
                  </a:lnTo>
                  <a:lnTo>
                    <a:pt x="2213386" y="2563081"/>
                  </a:lnTo>
                  <a:lnTo>
                    <a:pt x="2136918" y="2568662"/>
                  </a:lnTo>
                  <a:lnTo>
                    <a:pt x="2060450" y="2574197"/>
                  </a:lnTo>
                  <a:lnTo>
                    <a:pt x="1983981" y="2579687"/>
                  </a:lnTo>
                  <a:lnTo>
                    <a:pt x="1907513" y="2585133"/>
                  </a:lnTo>
                  <a:lnTo>
                    <a:pt x="1831044" y="2590535"/>
                  </a:lnTo>
                  <a:lnTo>
                    <a:pt x="1754576" y="2595892"/>
                  </a:lnTo>
                  <a:lnTo>
                    <a:pt x="1678107" y="2601206"/>
                  </a:lnTo>
                  <a:lnTo>
                    <a:pt x="1601639" y="2606477"/>
                  </a:lnTo>
                  <a:lnTo>
                    <a:pt x="1525171" y="2611705"/>
                  </a:lnTo>
                  <a:lnTo>
                    <a:pt x="1448702" y="2616890"/>
                  </a:lnTo>
                  <a:lnTo>
                    <a:pt x="1372234" y="2622034"/>
                  </a:lnTo>
                  <a:lnTo>
                    <a:pt x="1295765" y="2627135"/>
                  </a:lnTo>
                  <a:lnTo>
                    <a:pt x="1219297" y="2632195"/>
                  </a:lnTo>
                  <a:lnTo>
                    <a:pt x="1142828" y="2637214"/>
                  </a:lnTo>
                  <a:lnTo>
                    <a:pt x="1066360" y="2642192"/>
                  </a:lnTo>
                  <a:lnTo>
                    <a:pt x="989892" y="2647129"/>
                  </a:lnTo>
                  <a:lnTo>
                    <a:pt x="913423" y="2652027"/>
                  </a:lnTo>
                  <a:lnTo>
                    <a:pt x="836955" y="2656884"/>
                  </a:lnTo>
                  <a:lnTo>
                    <a:pt x="760486" y="2661702"/>
                  </a:lnTo>
                  <a:lnTo>
                    <a:pt x="684018" y="2666481"/>
                  </a:lnTo>
                  <a:lnTo>
                    <a:pt x="607549" y="2671221"/>
                  </a:lnTo>
                  <a:lnTo>
                    <a:pt x="531081" y="2675923"/>
                  </a:lnTo>
                  <a:lnTo>
                    <a:pt x="454613" y="2680586"/>
                  </a:lnTo>
                  <a:lnTo>
                    <a:pt x="378144" y="2685211"/>
                  </a:lnTo>
                  <a:lnTo>
                    <a:pt x="301676" y="2689799"/>
                  </a:lnTo>
                  <a:lnTo>
                    <a:pt x="225207" y="2694349"/>
                  </a:lnTo>
                  <a:lnTo>
                    <a:pt x="148739" y="2698863"/>
                  </a:lnTo>
                  <a:lnTo>
                    <a:pt x="72270" y="2703339"/>
                  </a:lnTo>
                  <a:lnTo>
                    <a:pt x="0" y="2707536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822143" y="2209169"/>
              <a:ext cx="5353805" cy="2473663"/>
            </a:xfrm>
            <a:custGeom>
              <a:avLst/>
              <a:pathLst>
                <a:path w="5353805" h="2473663">
                  <a:moveTo>
                    <a:pt x="0" y="0"/>
                  </a:moveTo>
                  <a:lnTo>
                    <a:pt x="1015" y="3440"/>
                  </a:lnTo>
                  <a:lnTo>
                    <a:pt x="77483" y="243403"/>
                  </a:lnTo>
                  <a:lnTo>
                    <a:pt x="153952" y="465627"/>
                  </a:lnTo>
                  <a:lnTo>
                    <a:pt x="230420" y="671422"/>
                  </a:lnTo>
                  <a:lnTo>
                    <a:pt x="306889" y="862004"/>
                  </a:lnTo>
                  <a:lnTo>
                    <a:pt x="383357" y="1038496"/>
                  </a:lnTo>
                  <a:lnTo>
                    <a:pt x="459825" y="1201941"/>
                  </a:lnTo>
                  <a:lnTo>
                    <a:pt x="536294" y="1353303"/>
                  </a:lnTo>
                  <a:lnTo>
                    <a:pt x="612762" y="1493476"/>
                  </a:lnTo>
                  <a:lnTo>
                    <a:pt x="689231" y="1623286"/>
                  </a:lnTo>
                  <a:lnTo>
                    <a:pt x="765699" y="1743499"/>
                  </a:lnTo>
                  <a:lnTo>
                    <a:pt x="842168" y="1854826"/>
                  </a:lnTo>
                  <a:lnTo>
                    <a:pt x="918636" y="1957923"/>
                  </a:lnTo>
                  <a:lnTo>
                    <a:pt x="995104" y="2053398"/>
                  </a:lnTo>
                  <a:lnTo>
                    <a:pt x="1071573" y="2141815"/>
                  </a:lnTo>
                  <a:lnTo>
                    <a:pt x="1148041" y="2223695"/>
                  </a:lnTo>
                  <a:lnTo>
                    <a:pt x="1224510" y="2299523"/>
                  </a:lnTo>
                  <a:lnTo>
                    <a:pt x="1300978" y="2369744"/>
                  </a:lnTo>
                  <a:lnTo>
                    <a:pt x="1377447" y="2434775"/>
                  </a:lnTo>
                  <a:lnTo>
                    <a:pt x="1453915" y="2473663"/>
                  </a:lnTo>
                  <a:lnTo>
                    <a:pt x="1530383" y="2467303"/>
                  </a:lnTo>
                  <a:lnTo>
                    <a:pt x="1606852" y="2460892"/>
                  </a:lnTo>
                  <a:lnTo>
                    <a:pt x="1683320" y="2454427"/>
                  </a:lnTo>
                  <a:lnTo>
                    <a:pt x="1759789" y="2447910"/>
                  </a:lnTo>
                  <a:lnTo>
                    <a:pt x="1836257" y="2441339"/>
                  </a:lnTo>
                  <a:lnTo>
                    <a:pt x="1912726" y="2434715"/>
                  </a:lnTo>
                  <a:lnTo>
                    <a:pt x="1989194" y="2428036"/>
                  </a:lnTo>
                  <a:lnTo>
                    <a:pt x="2065662" y="2421302"/>
                  </a:lnTo>
                  <a:lnTo>
                    <a:pt x="2142131" y="2414513"/>
                  </a:lnTo>
                  <a:lnTo>
                    <a:pt x="2218599" y="2407669"/>
                  </a:lnTo>
                  <a:lnTo>
                    <a:pt x="2295068" y="2400768"/>
                  </a:lnTo>
                  <a:lnTo>
                    <a:pt x="2371536" y="2393811"/>
                  </a:lnTo>
                  <a:lnTo>
                    <a:pt x="2448005" y="2386797"/>
                  </a:lnTo>
                  <a:lnTo>
                    <a:pt x="2524473" y="2379725"/>
                  </a:lnTo>
                  <a:lnTo>
                    <a:pt x="2600941" y="2372595"/>
                  </a:lnTo>
                  <a:lnTo>
                    <a:pt x="2677410" y="2365407"/>
                  </a:lnTo>
                  <a:lnTo>
                    <a:pt x="2753878" y="2358160"/>
                  </a:lnTo>
                  <a:lnTo>
                    <a:pt x="2830347" y="2350853"/>
                  </a:lnTo>
                  <a:lnTo>
                    <a:pt x="2906815" y="2343487"/>
                  </a:lnTo>
                  <a:lnTo>
                    <a:pt x="2983284" y="2336060"/>
                  </a:lnTo>
                  <a:lnTo>
                    <a:pt x="3059752" y="2328573"/>
                  </a:lnTo>
                  <a:lnTo>
                    <a:pt x="3136221" y="2321024"/>
                  </a:lnTo>
                  <a:lnTo>
                    <a:pt x="3212689" y="2313413"/>
                  </a:lnTo>
                  <a:lnTo>
                    <a:pt x="3289157" y="2305739"/>
                  </a:lnTo>
                  <a:lnTo>
                    <a:pt x="3365626" y="2298003"/>
                  </a:lnTo>
                  <a:lnTo>
                    <a:pt x="3442094" y="2290203"/>
                  </a:lnTo>
                  <a:lnTo>
                    <a:pt x="3518563" y="2282340"/>
                  </a:lnTo>
                  <a:lnTo>
                    <a:pt x="3595031" y="2274412"/>
                  </a:lnTo>
                  <a:lnTo>
                    <a:pt x="3671500" y="2266419"/>
                  </a:lnTo>
                  <a:lnTo>
                    <a:pt x="3747968" y="2258360"/>
                  </a:lnTo>
                  <a:lnTo>
                    <a:pt x="3824436" y="2250235"/>
                  </a:lnTo>
                  <a:lnTo>
                    <a:pt x="3900905" y="2242044"/>
                  </a:lnTo>
                  <a:lnTo>
                    <a:pt x="3977373" y="2233786"/>
                  </a:lnTo>
                  <a:lnTo>
                    <a:pt x="4053842" y="2225459"/>
                  </a:lnTo>
                  <a:lnTo>
                    <a:pt x="4130310" y="2217065"/>
                  </a:lnTo>
                  <a:lnTo>
                    <a:pt x="4206779" y="2208602"/>
                  </a:lnTo>
                  <a:lnTo>
                    <a:pt x="4283247" y="2200069"/>
                  </a:lnTo>
                  <a:lnTo>
                    <a:pt x="4359715" y="2191467"/>
                  </a:lnTo>
                  <a:lnTo>
                    <a:pt x="4436184" y="2182794"/>
                  </a:lnTo>
                  <a:lnTo>
                    <a:pt x="4512652" y="2174050"/>
                  </a:lnTo>
                  <a:lnTo>
                    <a:pt x="4589121" y="2165234"/>
                  </a:lnTo>
                  <a:lnTo>
                    <a:pt x="4665589" y="2156346"/>
                  </a:lnTo>
                  <a:lnTo>
                    <a:pt x="4742058" y="2147385"/>
                  </a:lnTo>
                  <a:lnTo>
                    <a:pt x="4818526" y="2138350"/>
                  </a:lnTo>
                  <a:lnTo>
                    <a:pt x="4894994" y="2129242"/>
                  </a:lnTo>
                  <a:lnTo>
                    <a:pt x="4971463" y="2120058"/>
                  </a:lnTo>
                  <a:lnTo>
                    <a:pt x="5047931" y="2110800"/>
                  </a:lnTo>
                  <a:lnTo>
                    <a:pt x="5124400" y="2101466"/>
                  </a:lnTo>
                  <a:lnTo>
                    <a:pt x="5200868" y="2092055"/>
                  </a:lnTo>
                  <a:lnTo>
                    <a:pt x="5277337" y="2082567"/>
                  </a:lnTo>
                  <a:lnTo>
                    <a:pt x="5353805" y="207300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89140"/>
              <a:ext cx="7260303" cy="754421"/>
            </a:xfrm>
            <a:custGeom>
              <a:avLst/>
              <a:pathLst>
                <a:path w="7260303" h="754421">
                  <a:moveTo>
                    <a:pt x="7260303" y="754421"/>
                  </a:moveTo>
                  <a:lnTo>
                    <a:pt x="7183835" y="753223"/>
                  </a:lnTo>
                  <a:lnTo>
                    <a:pt x="7107366" y="751928"/>
                  </a:lnTo>
                  <a:lnTo>
                    <a:pt x="7030898" y="750531"/>
                  </a:lnTo>
                  <a:lnTo>
                    <a:pt x="6954429" y="749022"/>
                  </a:lnTo>
                  <a:lnTo>
                    <a:pt x="6877961" y="747392"/>
                  </a:lnTo>
                  <a:lnTo>
                    <a:pt x="6801492" y="745632"/>
                  </a:lnTo>
                  <a:lnTo>
                    <a:pt x="6725024" y="743732"/>
                  </a:lnTo>
                  <a:lnTo>
                    <a:pt x="6648556" y="741680"/>
                  </a:lnTo>
                  <a:lnTo>
                    <a:pt x="6572087" y="739464"/>
                  </a:lnTo>
                  <a:lnTo>
                    <a:pt x="6495619" y="737072"/>
                  </a:lnTo>
                  <a:lnTo>
                    <a:pt x="6419150" y="734488"/>
                  </a:lnTo>
                  <a:lnTo>
                    <a:pt x="6342682" y="731698"/>
                  </a:lnTo>
                  <a:lnTo>
                    <a:pt x="6266213" y="728686"/>
                  </a:lnTo>
                  <a:lnTo>
                    <a:pt x="6189745" y="725433"/>
                  </a:lnTo>
                  <a:lnTo>
                    <a:pt x="6113277" y="721920"/>
                  </a:lnTo>
                  <a:lnTo>
                    <a:pt x="6036808" y="718127"/>
                  </a:lnTo>
                  <a:lnTo>
                    <a:pt x="5960340" y="714031"/>
                  </a:lnTo>
                  <a:lnTo>
                    <a:pt x="5883871" y="709608"/>
                  </a:lnTo>
                  <a:lnTo>
                    <a:pt x="5807403" y="704832"/>
                  </a:lnTo>
                  <a:lnTo>
                    <a:pt x="5730934" y="699675"/>
                  </a:lnTo>
                  <a:lnTo>
                    <a:pt x="5654466" y="694106"/>
                  </a:lnTo>
                  <a:lnTo>
                    <a:pt x="5577998" y="688092"/>
                  </a:lnTo>
                  <a:lnTo>
                    <a:pt x="5501529" y="681599"/>
                  </a:lnTo>
                  <a:lnTo>
                    <a:pt x="5425061" y="674587"/>
                  </a:lnTo>
                  <a:lnTo>
                    <a:pt x="5348592" y="667015"/>
                  </a:lnTo>
                  <a:lnTo>
                    <a:pt x="5272124" y="658839"/>
                  </a:lnTo>
                  <a:lnTo>
                    <a:pt x="5195655" y="650011"/>
                  </a:lnTo>
                  <a:lnTo>
                    <a:pt x="5119187" y="640477"/>
                  </a:lnTo>
                  <a:lnTo>
                    <a:pt x="5042719" y="630183"/>
                  </a:lnTo>
                  <a:lnTo>
                    <a:pt x="4966250" y="619066"/>
                  </a:lnTo>
                  <a:lnTo>
                    <a:pt x="4889782" y="607063"/>
                  </a:lnTo>
                  <a:lnTo>
                    <a:pt x="4813313" y="594101"/>
                  </a:lnTo>
                  <a:lnTo>
                    <a:pt x="4736845" y="580104"/>
                  </a:lnTo>
                  <a:lnTo>
                    <a:pt x="4660376" y="564990"/>
                  </a:lnTo>
                  <a:lnTo>
                    <a:pt x="4583908" y="548669"/>
                  </a:lnTo>
                  <a:lnTo>
                    <a:pt x="4507439" y="531046"/>
                  </a:lnTo>
                  <a:lnTo>
                    <a:pt x="4430971" y="512016"/>
                  </a:lnTo>
                  <a:lnTo>
                    <a:pt x="4354503" y="491466"/>
                  </a:lnTo>
                  <a:lnTo>
                    <a:pt x="4278034" y="469277"/>
                  </a:lnTo>
                  <a:lnTo>
                    <a:pt x="4201566" y="445315"/>
                  </a:lnTo>
                  <a:lnTo>
                    <a:pt x="4125097" y="419441"/>
                  </a:lnTo>
                  <a:lnTo>
                    <a:pt x="4048629" y="391502"/>
                  </a:lnTo>
                  <a:lnTo>
                    <a:pt x="3972160" y="361332"/>
                  </a:lnTo>
                  <a:lnTo>
                    <a:pt x="3895692" y="328754"/>
                  </a:lnTo>
                  <a:lnTo>
                    <a:pt x="3819224" y="293576"/>
                  </a:lnTo>
                  <a:lnTo>
                    <a:pt x="3742755" y="255589"/>
                  </a:lnTo>
                  <a:lnTo>
                    <a:pt x="3666287" y="214569"/>
                  </a:lnTo>
                  <a:lnTo>
                    <a:pt x="3589818" y="170275"/>
                  </a:lnTo>
                  <a:lnTo>
                    <a:pt x="3513350" y="122445"/>
                  </a:lnTo>
                  <a:lnTo>
                    <a:pt x="3436881" y="70797"/>
                  </a:lnTo>
                  <a:lnTo>
                    <a:pt x="3360413" y="15027"/>
                  </a:lnTo>
                  <a:lnTo>
                    <a:pt x="3283945" y="0"/>
                  </a:lnTo>
                  <a:lnTo>
                    <a:pt x="3207476" y="6256"/>
                  </a:lnTo>
                  <a:lnTo>
                    <a:pt x="3131008" y="12462"/>
                  </a:lnTo>
                  <a:lnTo>
                    <a:pt x="3054539" y="18617"/>
                  </a:lnTo>
                  <a:lnTo>
                    <a:pt x="2978071" y="24722"/>
                  </a:lnTo>
                  <a:lnTo>
                    <a:pt x="2901602" y="30778"/>
                  </a:lnTo>
                  <a:lnTo>
                    <a:pt x="2825134" y="36784"/>
                  </a:lnTo>
                  <a:lnTo>
                    <a:pt x="2748666" y="42742"/>
                  </a:lnTo>
                  <a:lnTo>
                    <a:pt x="2672197" y="48651"/>
                  </a:lnTo>
                  <a:lnTo>
                    <a:pt x="2595729" y="54512"/>
                  </a:lnTo>
                  <a:lnTo>
                    <a:pt x="2519260" y="60325"/>
                  </a:lnTo>
                  <a:lnTo>
                    <a:pt x="2442792" y="66091"/>
                  </a:lnTo>
                  <a:lnTo>
                    <a:pt x="2366323" y="71810"/>
                  </a:lnTo>
                  <a:lnTo>
                    <a:pt x="2289855" y="77483"/>
                  </a:lnTo>
                  <a:lnTo>
                    <a:pt x="2213386" y="83110"/>
                  </a:lnTo>
                  <a:lnTo>
                    <a:pt x="2136918" y="88690"/>
                  </a:lnTo>
                  <a:lnTo>
                    <a:pt x="2060450" y="94226"/>
                  </a:lnTo>
                  <a:lnTo>
                    <a:pt x="1983981" y="99716"/>
                  </a:lnTo>
                  <a:lnTo>
                    <a:pt x="1907513" y="105162"/>
                  </a:lnTo>
                  <a:lnTo>
                    <a:pt x="1831044" y="110563"/>
                  </a:lnTo>
                  <a:lnTo>
                    <a:pt x="1754576" y="115921"/>
                  </a:lnTo>
                  <a:lnTo>
                    <a:pt x="1678107" y="121235"/>
                  </a:lnTo>
                  <a:lnTo>
                    <a:pt x="1601639" y="126506"/>
                  </a:lnTo>
                  <a:lnTo>
                    <a:pt x="1525171" y="131734"/>
                  </a:lnTo>
                  <a:lnTo>
                    <a:pt x="1448702" y="136919"/>
                  </a:lnTo>
                  <a:lnTo>
                    <a:pt x="1372234" y="142062"/>
                  </a:lnTo>
                  <a:lnTo>
                    <a:pt x="1295765" y="147164"/>
                  </a:lnTo>
                  <a:lnTo>
                    <a:pt x="1219297" y="152224"/>
                  </a:lnTo>
                  <a:lnTo>
                    <a:pt x="1142828" y="157242"/>
                  </a:lnTo>
                  <a:lnTo>
                    <a:pt x="1066360" y="162220"/>
                  </a:lnTo>
                  <a:lnTo>
                    <a:pt x="989892" y="167158"/>
                  </a:lnTo>
                  <a:lnTo>
                    <a:pt x="913423" y="172055"/>
                  </a:lnTo>
                  <a:lnTo>
                    <a:pt x="836955" y="176913"/>
                  </a:lnTo>
                  <a:lnTo>
                    <a:pt x="760486" y="181731"/>
                  </a:lnTo>
                  <a:lnTo>
                    <a:pt x="684018" y="186510"/>
                  </a:lnTo>
                  <a:lnTo>
                    <a:pt x="607549" y="191250"/>
                  </a:lnTo>
                  <a:lnTo>
                    <a:pt x="531081" y="195951"/>
                  </a:lnTo>
                  <a:lnTo>
                    <a:pt x="454613" y="200614"/>
                  </a:lnTo>
                  <a:lnTo>
                    <a:pt x="378144" y="205240"/>
                  </a:lnTo>
                  <a:lnTo>
                    <a:pt x="301676" y="209828"/>
                  </a:lnTo>
                  <a:lnTo>
                    <a:pt x="225207" y="214378"/>
                  </a:lnTo>
                  <a:lnTo>
                    <a:pt x="148739" y="218891"/>
                  </a:lnTo>
                  <a:lnTo>
                    <a:pt x="72270" y="223368"/>
                  </a:lnTo>
                  <a:lnTo>
                    <a:pt x="0" y="2275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053473" y="2209169"/>
              <a:ext cx="7122475" cy="3116503"/>
            </a:xfrm>
            <a:custGeom>
              <a:avLst/>
              <a:pathLst>
                <a:path w="7122475" h="3116503">
                  <a:moveTo>
                    <a:pt x="0" y="0"/>
                  </a:moveTo>
                  <a:lnTo>
                    <a:pt x="10910" y="16107"/>
                  </a:lnTo>
                  <a:lnTo>
                    <a:pt x="87379" y="125187"/>
                  </a:lnTo>
                  <a:lnTo>
                    <a:pt x="163847" y="230586"/>
                  </a:lnTo>
                  <a:lnTo>
                    <a:pt x="240316" y="332430"/>
                  </a:lnTo>
                  <a:lnTo>
                    <a:pt x="316784" y="430839"/>
                  </a:lnTo>
                  <a:lnTo>
                    <a:pt x="393253" y="525927"/>
                  </a:lnTo>
                  <a:lnTo>
                    <a:pt x="469721" y="617807"/>
                  </a:lnTo>
                  <a:lnTo>
                    <a:pt x="546189" y="706588"/>
                  </a:lnTo>
                  <a:lnTo>
                    <a:pt x="622658" y="792373"/>
                  </a:lnTo>
                  <a:lnTo>
                    <a:pt x="699126" y="875265"/>
                  </a:lnTo>
                  <a:lnTo>
                    <a:pt x="775595" y="955360"/>
                  </a:lnTo>
                  <a:lnTo>
                    <a:pt x="852063" y="1032752"/>
                  </a:lnTo>
                  <a:lnTo>
                    <a:pt x="928532" y="1107534"/>
                  </a:lnTo>
                  <a:lnTo>
                    <a:pt x="1005000" y="1179793"/>
                  </a:lnTo>
                  <a:lnTo>
                    <a:pt x="1081468" y="1249614"/>
                  </a:lnTo>
                  <a:lnTo>
                    <a:pt x="1157937" y="1317080"/>
                  </a:lnTo>
                  <a:lnTo>
                    <a:pt x="1234405" y="1382270"/>
                  </a:lnTo>
                  <a:lnTo>
                    <a:pt x="1310874" y="1445260"/>
                  </a:lnTo>
                  <a:lnTo>
                    <a:pt x="1387342" y="1506126"/>
                  </a:lnTo>
                  <a:lnTo>
                    <a:pt x="1463811" y="1564938"/>
                  </a:lnTo>
                  <a:lnTo>
                    <a:pt x="1540279" y="1621765"/>
                  </a:lnTo>
                  <a:lnTo>
                    <a:pt x="1616747" y="1676676"/>
                  </a:lnTo>
                  <a:lnTo>
                    <a:pt x="1693216" y="1729734"/>
                  </a:lnTo>
                  <a:lnTo>
                    <a:pt x="1769684" y="1781003"/>
                  </a:lnTo>
                  <a:lnTo>
                    <a:pt x="1846153" y="1830541"/>
                  </a:lnTo>
                  <a:lnTo>
                    <a:pt x="1922621" y="1878409"/>
                  </a:lnTo>
                  <a:lnTo>
                    <a:pt x="1999090" y="1924661"/>
                  </a:lnTo>
                  <a:lnTo>
                    <a:pt x="2075558" y="1969353"/>
                  </a:lnTo>
                  <a:lnTo>
                    <a:pt x="2152026" y="2012538"/>
                  </a:lnTo>
                  <a:lnTo>
                    <a:pt x="2228495" y="2054265"/>
                  </a:lnTo>
                  <a:lnTo>
                    <a:pt x="2304963" y="2094585"/>
                  </a:lnTo>
                  <a:lnTo>
                    <a:pt x="2381432" y="2133544"/>
                  </a:lnTo>
                  <a:lnTo>
                    <a:pt x="2457900" y="2171189"/>
                  </a:lnTo>
                  <a:lnTo>
                    <a:pt x="2534369" y="2207565"/>
                  </a:lnTo>
                  <a:lnTo>
                    <a:pt x="2610837" y="2242713"/>
                  </a:lnTo>
                  <a:lnTo>
                    <a:pt x="2687306" y="2276675"/>
                  </a:lnTo>
                  <a:lnTo>
                    <a:pt x="2763774" y="2309491"/>
                  </a:lnTo>
                  <a:lnTo>
                    <a:pt x="2840242" y="2341201"/>
                  </a:lnTo>
                  <a:lnTo>
                    <a:pt x="2916711" y="2371840"/>
                  </a:lnTo>
                  <a:lnTo>
                    <a:pt x="2993179" y="2401446"/>
                  </a:lnTo>
                  <a:lnTo>
                    <a:pt x="3069648" y="2430053"/>
                  </a:lnTo>
                  <a:lnTo>
                    <a:pt x="3146116" y="2457695"/>
                  </a:lnTo>
                  <a:lnTo>
                    <a:pt x="3222585" y="2484405"/>
                  </a:lnTo>
                  <a:lnTo>
                    <a:pt x="3299053" y="2510213"/>
                  </a:lnTo>
                  <a:lnTo>
                    <a:pt x="3375521" y="2535151"/>
                  </a:lnTo>
                  <a:lnTo>
                    <a:pt x="3451990" y="2559247"/>
                  </a:lnTo>
                  <a:lnTo>
                    <a:pt x="3528458" y="2582531"/>
                  </a:lnTo>
                  <a:lnTo>
                    <a:pt x="3604927" y="2605029"/>
                  </a:lnTo>
                  <a:lnTo>
                    <a:pt x="3681395" y="2626768"/>
                  </a:lnTo>
                  <a:lnTo>
                    <a:pt x="3757864" y="2647773"/>
                  </a:lnTo>
                  <a:lnTo>
                    <a:pt x="3834332" y="2668070"/>
                  </a:lnTo>
                  <a:lnTo>
                    <a:pt x="3910800" y="2687682"/>
                  </a:lnTo>
                  <a:lnTo>
                    <a:pt x="3987269" y="2706633"/>
                  </a:lnTo>
                  <a:lnTo>
                    <a:pt x="4063737" y="2724944"/>
                  </a:lnTo>
                  <a:lnTo>
                    <a:pt x="4140206" y="2742638"/>
                  </a:lnTo>
                  <a:lnTo>
                    <a:pt x="4216674" y="2759734"/>
                  </a:lnTo>
                  <a:lnTo>
                    <a:pt x="4293143" y="2776254"/>
                  </a:lnTo>
                  <a:lnTo>
                    <a:pt x="4369611" y="2792217"/>
                  </a:lnTo>
                  <a:lnTo>
                    <a:pt x="4446079" y="2807641"/>
                  </a:lnTo>
                  <a:lnTo>
                    <a:pt x="4522548" y="2822544"/>
                  </a:lnTo>
                  <a:lnTo>
                    <a:pt x="4599016" y="2836945"/>
                  </a:lnTo>
                  <a:lnTo>
                    <a:pt x="4675485" y="2850860"/>
                  </a:lnTo>
                  <a:lnTo>
                    <a:pt x="4751953" y="2864305"/>
                  </a:lnTo>
                  <a:lnTo>
                    <a:pt x="4828422" y="2877297"/>
                  </a:lnTo>
                  <a:lnTo>
                    <a:pt x="4904890" y="2889851"/>
                  </a:lnTo>
                  <a:lnTo>
                    <a:pt x="4981359" y="2901981"/>
                  </a:lnTo>
                  <a:lnTo>
                    <a:pt x="5057827" y="2913702"/>
                  </a:lnTo>
                  <a:lnTo>
                    <a:pt x="5134295" y="2925028"/>
                  </a:lnTo>
                  <a:lnTo>
                    <a:pt x="5210764" y="2935971"/>
                  </a:lnTo>
                  <a:lnTo>
                    <a:pt x="5287232" y="2946545"/>
                  </a:lnTo>
                  <a:lnTo>
                    <a:pt x="5363701" y="2956763"/>
                  </a:lnTo>
                  <a:lnTo>
                    <a:pt x="5440169" y="2966635"/>
                  </a:lnTo>
                  <a:lnTo>
                    <a:pt x="5516638" y="2976175"/>
                  </a:lnTo>
                  <a:lnTo>
                    <a:pt x="5593106" y="2985393"/>
                  </a:lnTo>
                  <a:lnTo>
                    <a:pt x="5669574" y="2994300"/>
                  </a:lnTo>
                  <a:lnTo>
                    <a:pt x="5746043" y="3002906"/>
                  </a:lnTo>
                  <a:lnTo>
                    <a:pt x="5822511" y="3011222"/>
                  </a:lnTo>
                  <a:lnTo>
                    <a:pt x="5898980" y="3019258"/>
                  </a:lnTo>
                  <a:lnTo>
                    <a:pt x="5975448" y="3027022"/>
                  </a:lnTo>
                  <a:lnTo>
                    <a:pt x="6051917" y="3034525"/>
                  </a:lnTo>
                  <a:lnTo>
                    <a:pt x="6128385" y="3041774"/>
                  </a:lnTo>
                  <a:lnTo>
                    <a:pt x="6204853" y="3048779"/>
                  </a:lnTo>
                  <a:lnTo>
                    <a:pt x="6281322" y="3055547"/>
                  </a:lnTo>
                  <a:lnTo>
                    <a:pt x="6357790" y="3062087"/>
                  </a:lnTo>
                  <a:lnTo>
                    <a:pt x="6434259" y="3068407"/>
                  </a:lnTo>
                  <a:lnTo>
                    <a:pt x="6510727" y="3074513"/>
                  </a:lnTo>
                  <a:lnTo>
                    <a:pt x="6587196" y="3080414"/>
                  </a:lnTo>
                  <a:lnTo>
                    <a:pt x="6663664" y="3086115"/>
                  </a:lnTo>
                  <a:lnTo>
                    <a:pt x="6740132" y="3091624"/>
                  </a:lnTo>
                  <a:lnTo>
                    <a:pt x="6816601" y="3096947"/>
                  </a:lnTo>
                  <a:lnTo>
                    <a:pt x="6893069" y="3102090"/>
                  </a:lnTo>
                  <a:lnTo>
                    <a:pt x="6969538" y="3107060"/>
                  </a:lnTo>
                  <a:lnTo>
                    <a:pt x="7046006" y="3111862"/>
                  </a:lnTo>
                  <a:lnTo>
                    <a:pt x="7122475" y="3116503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0.68 (95% CI 0.42-1.10), p = 0.113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3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2026-09-14T15:04:56Z</dcterms:modified>
  <cp:category/>
</cp:coreProperties>
</file>