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99484"/>
              <a:ext cx="7260303" cy="3011339"/>
            </a:xfrm>
            <a:custGeom>
              <a:avLst/>
              <a:pathLst>
                <a:path w="7260303" h="3011339">
                  <a:moveTo>
                    <a:pt x="0" y="0"/>
                  </a:moveTo>
                  <a:lnTo>
                    <a:pt x="72270" y="94932"/>
                  </a:lnTo>
                  <a:lnTo>
                    <a:pt x="148739" y="192190"/>
                  </a:lnTo>
                  <a:lnTo>
                    <a:pt x="225207" y="286361"/>
                  </a:lnTo>
                  <a:lnTo>
                    <a:pt x="301676" y="377543"/>
                  </a:lnTo>
                  <a:lnTo>
                    <a:pt x="378144" y="465831"/>
                  </a:lnTo>
                  <a:lnTo>
                    <a:pt x="454613" y="551316"/>
                  </a:lnTo>
                  <a:lnTo>
                    <a:pt x="531081" y="634089"/>
                  </a:lnTo>
                  <a:lnTo>
                    <a:pt x="607549" y="714233"/>
                  </a:lnTo>
                  <a:lnTo>
                    <a:pt x="684018" y="791835"/>
                  </a:lnTo>
                  <a:lnTo>
                    <a:pt x="760486" y="866973"/>
                  </a:lnTo>
                  <a:lnTo>
                    <a:pt x="836955" y="939726"/>
                  </a:lnTo>
                  <a:lnTo>
                    <a:pt x="913423" y="1010169"/>
                  </a:lnTo>
                  <a:lnTo>
                    <a:pt x="989892" y="1078377"/>
                  </a:lnTo>
                  <a:lnTo>
                    <a:pt x="1066360" y="1144420"/>
                  </a:lnTo>
                  <a:lnTo>
                    <a:pt x="1142828" y="1208367"/>
                  </a:lnTo>
                  <a:lnTo>
                    <a:pt x="1219297" y="1270284"/>
                  </a:lnTo>
                  <a:lnTo>
                    <a:pt x="1295765" y="1330236"/>
                  </a:lnTo>
                  <a:lnTo>
                    <a:pt x="1372234" y="1388285"/>
                  </a:lnTo>
                  <a:lnTo>
                    <a:pt x="1448702" y="1444491"/>
                  </a:lnTo>
                  <a:lnTo>
                    <a:pt x="1525171" y="1498913"/>
                  </a:lnTo>
                  <a:lnTo>
                    <a:pt x="1601639" y="1551608"/>
                  </a:lnTo>
                  <a:lnTo>
                    <a:pt x="1678107" y="1602631"/>
                  </a:lnTo>
                  <a:lnTo>
                    <a:pt x="1754576" y="1652034"/>
                  </a:lnTo>
                  <a:lnTo>
                    <a:pt x="1831044" y="1699868"/>
                  </a:lnTo>
                  <a:lnTo>
                    <a:pt x="1907513" y="1746185"/>
                  </a:lnTo>
                  <a:lnTo>
                    <a:pt x="1983981" y="1791031"/>
                  </a:lnTo>
                  <a:lnTo>
                    <a:pt x="2060450" y="1834454"/>
                  </a:lnTo>
                  <a:lnTo>
                    <a:pt x="2136918" y="1876499"/>
                  </a:lnTo>
                  <a:lnTo>
                    <a:pt x="2213386" y="1917209"/>
                  </a:lnTo>
                  <a:lnTo>
                    <a:pt x="2289855" y="1956627"/>
                  </a:lnTo>
                  <a:lnTo>
                    <a:pt x="2366323" y="1994794"/>
                  </a:lnTo>
                  <a:lnTo>
                    <a:pt x="2442792" y="2031750"/>
                  </a:lnTo>
                  <a:lnTo>
                    <a:pt x="2519260" y="2067532"/>
                  </a:lnTo>
                  <a:lnTo>
                    <a:pt x="2595729" y="2102179"/>
                  </a:lnTo>
                  <a:lnTo>
                    <a:pt x="2672197" y="2135726"/>
                  </a:lnTo>
                  <a:lnTo>
                    <a:pt x="2748666" y="2168208"/>
                  </a:lnTo>
                  <a:lnTo>
                    <a:pt x="2825134" y="2199659"/>
                  </a:lnTo>
                  <a:lnTo>
                    <a:pt x="2901602" y="2230112"/>
                  </a:lnTo>
                  <a:lnTo>
                    <a:pt x="2978071" y="2259598"/>
                  </a:lnTo>
                  <a:lnTo>
                    <a:pt x="3054539" y="2288149"/>
                  </a:lnTo>
                  <a:lnTo>
                    <a:pt x="3131008" y="2315793"/>
                  </a:lnTo>
                  <a:lnTo>
                    <a:pt x="3207476" y="2342560"/>
                  </a:lnTo>
                  <a:lnTo>
                    <a:pt x="3283945" y="2368477"/>
                  </a:lnTo>
                  <a:lnTo>
                    <a:pt x="3360413" y="2384125"/>
                  </a:lnTo>
                  <a:lnTo>
                    <a:pt x="3436881" y="2380156"/>
                  </a:lnTo>
                  <a:lnTo>
                    <a:pt x="3513350" y="2376165"/>
                  </a:lnTo>
                  <a:lnTo>
                    <a:pt x="3589818" y="2372155"/>
                  </a:lnTo>
                  <a:lnTo>
                    <a:pt x="3666287" y="2368124"/>
                  </a:lnTo>
                  <a:lnTo>
                    <a:pt x="3742755" y="2364072"/>
                  </a:lnTo>
                  <a:lnTo>
                    <a:pt x="3819224" y="2360000"/>
                  </a:lnTo>
                  <a:lnTo>
                    <a:pt x="3895692" y="2355906"/>
                  </a:lnTo>
                  <a:lnTo>
                    <a:pt x="3972160" y="2351792"/>
                  </a:lnTo>
                  <a:lnTo>
                    <a:pt x="4048629" y="2347656"/>
                  </a:lnTo>
                  <a:lnTo>
                    <a:pt x="4125097" y="2343500"/>
                  </a:lnTo>
                  <a:lnTo>
                    <a:pt x="4201566" y="2339322"/>
                  </a:lnTo>
                  <a:lnTo>
                    <a:pt x="4278034" y="2335123"/>
                  </a:lnTo>
                  <a:lnTo>
                    <a:pt x="4354503" y="2330902"/>
                  </a:lnTo>
                  <a:lnTo>
                    <a:pt x="4430971" y="2326659"/>
                  </a:lnTo>
                  <a:lnTo>
                    <a:pt x="4507439" y="2322395"/>
                  </a:lnTo>
                  <a:lnTo>
                    <a:pt x="4583908" y="2318109"/>
                  </a:lnTo>
                  <a:lnTo>
                    <a:pt x="4660376" y="2313801"/>
                  </a:lnTo>
                  <a:lnTo>
                    <a:pt x="4736845" y="2309471"/>
                  </a:lnTo>
                  <a:lnTo>
                    <a:pt x="4813313" y="2305119"/>
                  </a:lnTo>
                  <a:lnTo>
                    <a:pt x="4889782" y="2300745"/>
                  </a:lnTo>
                  <a:lnTo>
                    <a:pt x="4966250" y="2296348"/>
                  </a:lnTo>
                  <a:lnTo>
                    <a:pt x="5042719" y="2291928"/>
                  </a:lnTo>
                  <a:lnTo>
                    <a:pt x="5119187" y="2287486"/>
                  </a:lnTo>
                  <a:lnTo>
                    <a:pt x="5195655" y="2283021"/>
                  </a:lnTo>
                  <a:lnTo>
                    <a:pt x="5272124" y="2278534"/>
                  </a:lnTo>
                  <a:lnTo>
                    <a:pt x="5348592" y="2274023"/>
                  </a:lnTo>
                  <a:lnTo>
                    <a:pt x="5425061" y="2269489"/>
                  </a:lnTo>
                  <a:lnTo>
                    <a:pt x="5501529" y="2264932"/>
                  </a:lnTo>
                  <a:lnTo>
                    <a:pt x="5577998" y="2260352"/>
                  </a:lnTo>
                  <a:lnTo>
                    <a:pt x="5654466" y="2255748"/>
                  </a:lnTo>
                  <a:lnTo>
                    <a:pt x="5730934" y="2251121"/>
                  </a:lnTo>
                  <a:lnTo>
                    <a:pt x="5807403" y="2246470"/>
                  </a:lnTo>
                  <a:lnTo>
                    <a:pt x="5883871" y="2241795"/>
                  </a:lnTo>
                  <a:lnTo>
                    <a:pt x="5960340" y="2237096"/>
                  </a:lnTo>
                  <a:lnTo>
                    <a:pt x="6036808" y="2232373"/>
                  </a:lnTo>
                  <a:lnTo>
                    <a:pt x="6113277" y="2227626"/>
                  </a:lnTo>
                  <a:lnTo>
                    <a:pt x="6189745" y="2222854"/>
                  </a:lnTo>
                  <a:lnTo>
                    <a:pt x="6266213" y="2218058"/>
                  </a:lnTo>
                  <a:lnTo>
                    <a:pt x="6342682" y="2213238"/>
                  </a:lnTo>
                  <a:lnTo>
                    <a:pt x="6419150" y="2208393"/>
                  </a:lnTo>
                  <a:lnTo>
                    <a:pt x="6495619" y="2203523"/>
                  </a:lnTo>
                  <a:lnTo>
                    <a:pt x="6572087" y="2198628"/>
                  </a:lnTo>
                  <a:lnTo>
                    <a:pt x="6648556" y="2193708"/>
                  </a:lnTo>
                  <a:lnTo>
                    <a:pt x="6725024" y="2188763"/>
                  </a:lnTo>
                  <a:lnTo>
                    <a:pt x="6801492" y="2183792"/>
                  </a:lnTo>
                  <a:lnTo>
                    <a:pt x="6877961" y="2178796"/>
                  </a:lnTo>
                  <a:lnTo>
                    <a:pt x="6954429" y="2173774"/>
                  </a:lnTo>
                  <a:lnTo>
                    <a:pt x="7030898" y="2168727"/>
                  </a:lnTo>
                  <a:lnTo>
                    <a:pt x="7107366" y="2163654"/>
                  </a:lnTo>
                  <a:lnTo>
                    <a:pt x="7183835" y="2158555"/>
                  </a:lnTo>
                  <a:lnTo>
                    <a:pt x="7260303" y="2153430"/>
                  </a:lnTo>
                  <a:lnTo>
                    <a:pt x="7260303" y="3011339"/>
                  </a:lnTo>
                  <a:lnTo>
                    <a:pt x="7183835" y="3006496"/>
                  </a:lnTo>
                  <a:lnTo>
                    <a:pt x="7107366" y="3001494"/>
                  </a:lnTo>
                  <a:lnTo>
                    <a:pt x="7030898" y="2996327"/>
                  </a:lnTo>
                  <a:lnTo>
                    <a:pt x="6954429" y="2990992"/>
                  </a:lnTo>
                  <a:lnTo>
                    <a:pt x="6877961" y="2985481"/>
                  </a:lnTo>
                  <a:lnTo>
                    <a:pt x="6801492" y="2979790"/>
                  </a:lnTo>
                  <a:lnTo>
                    <a:pt x="6725024" y="2973912"/>
                  </a:lnTo>
                  <a:lnTo>
                    <a:pt x="6648556" y="2967842"/>
                  </a:lnTo>
                  <a:lnTo>
                    <a:pt x="6572087" y="2961573"/>
                  </a:lnTo>
                  <a:lnTo>
                    <a:pt x="6495619" y="2955098"/>
                  </a:lnTo>
                  <a:lnTo>
                    <a:pt x="6419150" y="2948410"/>
                  </a:lnTo>
                  <a:lnTo>
                    <a:pt x="6342682" y="2941504"/>
                  </a:lnTo>
                  <a:lnTo>
                    <a:pt x="6266213" y="2934371"/>
                  </a:lnTo>
                  <a:lnTo>
                    <a:pt x="6189745" y="2927005"/>
                  </a:lnTo>
                  <a:lnTo>
                    <a:pt x="6113277" y="2919397"/>
                  </a:lnTo>
                  <a:lnTo>
                    <a:pt x="6036808" y="2911539"/>
                  </a:lnTo>
                  <a:lnTo>
                    <a:pt x="5960340" y="2903424"/>
                  </a:lnTo>
                  <a:lnTo>
                    <a:pt x="5883871" y="2895043"/>
                  </a:lnTo>
                  <a:lnTo>
                    <a:pt x="5807403" y="2886387"/>
                  </a:lnTo>
                  <a:lnTo>
                    <a:pt x="5730934" y="2877448"/>
                  </a:lnTo>
                  <a:lnTo>
                    <a:pt x="5654466" y="2868215"/>
                  </a:lnTo>
                  <a:lnTo>
                    <a:pt x="5577998" y="2858680"/>
                  </a:lnTo>
                  <a:lnTo>
                    <a:pt x="5501529" y="2848832"/>
                  </a:lnTo>
                  <a:lnTo>
                    <a:pt x="5425061" y="2838661"/>
                  </a:lnTo>
                  <a:lnTo>
                    <a:pt x="5348592" y="2828157"/>
                  </a:lnTo>
                  <a:lnTo>
                    <a:pt x="5272124" y="2817309"/>
                  </a:lnTo>
                  <a:lnTo>
                    <a:pt x="5195655" y="2806105"/>
                  </a:lnTo>
                  <a:lnTo>
                    <a:pt x="5119187" y="2794534"/>
                  </a:lnTo>
                  <a:lnTo>
                    <a:pt x="5042719" y="2782583"/>
                  </a:lnTo>
                  <a:lnTo>
                    <a:pt x="4966250" y="2770241"/>
                  </a:lnTo>
                  <a:lnTo>
                    <a:pt x="4889782" y="2757494"/>
                  </a:lnTo>
                  <a:lnTo>
                    <a:pt x="4813313" y="2744329"/>
                  </a:lnTo>
                  <a:lnTo>
                    <a:pt x="4736845" y="2730733"/>
                  </a:lnTo>
                  <a:lnTo>
                    <a:pt x="4660376" y="2716691"/>
                  </a:lnTo>
                  <a:lnTo>
                    <a:pt x="4583908" y="2702188"/>
                  </a:lnTo>
                  <a:lnTo>
                    <a:pt x="4507439" y="2687210"/>
                  </a:lnTo>
                  <a:lnTo>
                    <a:pt x="4430971" y="2671742"/>
                  </a:lnTo>
                  <a:lnTo>
                    <a:pt x="4354503" y="2655766"/>
                  </a:lnTo>
                  <a:lnTo>
                    <a:pt x="4278034" y="2639266"/>
                  </a:lnTo>
                  <a:lnTo>
                    <a:pt x="4201566" y="2622226"/>
                  </a:lnTo>
                  <a:lnTo>
                    <a:pt x="4125097" y="2604627"/>
                  </a:lnTo>
                  <a:lnTo>
                    <a:pt x="4048629" y="2586451"/>
                  </a:lnTo>
                  <a:lnTo>
                    <a:pt x="3972160" y="2567679"/>
                  </a:lnTo>
                  <a:lnTo>
                    <a:pt x="3895692" y="2548292"/>
                  </a:lnTo>
                  <a:lnTo>
                    <a:pt x="3819224" y="2528269"/>
                  </a:lnTo>
                  <a:lnTo>
                    <a:pt x="3742755" y="2507590"/>
                  </a:lnTo>
                  <a:lnTo>
                    <a:pt x="3666287" y="2486233"/>
                  </a:lnTo>
                  <a:lnTo>
                    <a:pt x="3589818" y="2464176"/>
                  </a:lnTo>
                  <a:lnTo>
                    <a:pt x="3513350" y="2441396"/>
                  </a:lnTo>
                  <a:lnTo>
                    <a:pt x="3436881" y="2417869"/>
                  </a:lnTo>
                  <a:lnTo>
                    <a:pt x="3360413" y="2393571"/>
                  </a:lnTo>
                  <a:lnTo>
                    <a:pt x="3283945" y="2388075"/>
                  </a:lnTo>
                  <a:lnTo>
                    <a:pt x="3207476" y="2392004"/>
                  </a:lnTo>
                  <a:lnTo>
                    <a:pt x="3131008" y="2395914"/>
                  </a:lnTo>
                  <a:lnTo>
                    <a:pt x="3054539" y="2399803"/>
                  </a:lnTo>
                  <a:lnTo>
                    <a:pt x="2978071" y="2403673"/>
                  </a:lnTo>
                  <a:lnTo>
                    <a:pt x="2901602" y="2407523"/>
                  </a:lnTo>
                  <a:lnTo>
                    <a:pt x="2825134" y="2411353"/>
                  </a:lnTo>
                  <a:lnTo>
                    <a:pt x="2748666" y="2415164"/>
                  </a:lnTo>
                  <a:lnTo>
                    <a:pt x="2672197" y="2418955"/>
                  </a:lnTo>
                  <a:lnTo>
                    <a:pt x="2595729" y="2422727"/>
                  </a:lnTo>
                  <a:lnTo>
                    <a:pt x="2519260" y="2426480"/>
                  </a:lnTo>
                  <a:lnTo>
                    <a:pt x="2442792" y="2430214"/>
                  </a:lnTo>
                  <a:lnTo>
                    <a:pt x="2366323" y="2433928"/>
                  </a:lnTo>
                  <a:lnTo>
                    <a:pt x="2289855" y="2437624"/>
                  </a:lnTo>
                  <a:lnTo>
                    <a:pt x="2213386" y="2441301"/>
                  </a:lnTo>
                  <a:lnTo>
                    <a:pt x="2136918" y="2444959"/>
                  </a:lnTo>
                  <a:lnTo>
                    <a:pt x="2060450" y="2448599"/>
                  </a:lnTo>
                  <a:lnTo>
                    <a:pt x="1983981" y="2452220"/>
                  </a:lnTo>
                  <a:lnTo>
                    <a:pt x="1907513" y="2455822"/>
                  </a:lnTo>
                  <a:lnTo>
                    <a:pt x="1831044" y="2459406"/>
                  </a:lnTo>
                  <a:lnTo>
                    <a:pt x="1754576" y="2462972"/>
                  </a:lnTo>
                  <a:lnTo>
                    <a:pt x="1678107" y="2466520"/>
                  </a:lnTo>
                  <a:lnTo>
                    <a:pt x="1601639" y="2470050"/>
                  </a:lnTo>
                  <a:lnTo>
                    <a:pt x="1525171" y="2473561"/>
                  </a:lnTo>
                  <a:lnTo>
                    <a:pt x="1448702" y="2477055"/>
                  </a:lnTo>
                  <a:lnTo>
                    <a:pt x="1372234" y="2480531"/>
                  </a:lnTo>
                  <a:lnTo>
                    <a:pt x="1295765" y="2483989"/>
                  </a:lnTo>
                  <a:lnTo>
                    <a:pt x="1219297" y="2487430"/>
                  </a:lnTo>
                  <a:lnTo>
                    <a:pt x="1142828" y="2490853"/>
                  </a:lnTo>
                  <a:lnTo>
                    <a:pt x="1066360" y="2494259"/>
                  </a:lnTo>
                  <a:lnTo>
                    <a:pt x="989892" y="2497647"/>
                  </a:lnTo>
                  <a:lnTo>
                    <a:pt x="913423" y="2501018"/>
                  </a:lnTo>
                  <a:lnTo>
                    <a:pt x="836955" y="2504372"/>
                  </a:lnTo>
                  <a:lnTo>
                    <a:pt x="760486" y="2507708"/>
                  </a:lnTo>
                  <a:lnTo>
                    <a:pt x="684018" y="2511028"/>
                  </a:lnTo>
                  <a:lnTo>
                    <a:pt x="607549" y="2514331"/>
                  </a:lnTo>
                  <a:lnTo>
                    <a:pt x="531081" y="2517617"/>
                  </a:lnTo>
                  <a:lnTo>
                    <a:pt x="454613" y="2520886"/>
                  </a:lnTo>
                  <a:lnTo>
                    <a:pt x="378144" y="2524139"/>
                  </a:lnTo>
                  <a:lnTo>
                    <a:pt x="301676" y="2527375"/>
                  </a:lnTo>
                  <a:lnTo>
                    <a:pt x="225207" y="2530594"/>
                  </a:lnTo>
                  <a:lnTo>
                    <a:pt x="148739" y="2533797"/>
                  </a:lnTo>
                  <a:lnTo>
                    <a:pt x="72270" y="2536984"/>
                  </a:lnTo>
                  <a:lnTo>
                    <a:pt x="0" y="2539980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15645" y="2299484"/>
              <a:ext cx="7260303" cy="2384125"/>
            </a:xfrm>
            <a:custGeom>
              <a:avLst/>
              <a:pathLst>
                <a:path w="7260303" h="2384125">
                  <a:moveTo>
                    <a:pt x="0" y="0"/>
                  </a:moveTo>
                  <a:lnTo>
                    <a:pt x="72270" y="94932"/>
                  </a:lnTo>
                  <a:lnTo>
                    <a:pt x="148739" y="192190"/>
                  </a:lnTo>
                  <a:lnTo>
                    <a:pt x="225207" y="286361"/>
                  </a:lnTo>
                  <a:lnTo>
                    <a:pt x="301676" y="377543"/>
                  </a:lnTo>
                  <a:lnTo>
                    <a:pt x="378144" y="465831"/>
                  </a:lnTo>
                  <a:lnTo>
                    <a:pt x="454613" y="551316"/>
                  </a:lnTo>
                  <a:lnTo>
                    <a:pt x="531081" y="634089"/>
                  </a:lnTo>
                  <a:lnTo>
                    <a:pt x="607549" y="714233"/>
                  </a:lnTo>
                  <a:lnTo>
                    <a:pt x="684018" y="791835"/>
                  </a:lnTo>
                  <a:lnTo>
                    <a:pt x="760486" y="866973"/>
                  </a:lnTo>
                  <a:lnTo>
                    <a:pt x="836955" y="939726"/>
                  </a:lnTo>
                  <a:lnTo>
                    <a:pt x="913423" y="1010169"/>
                  </a:lnTo>
                  <a:lnTo>
                    <a:pt x="989892" y="1078377"/>
                  </a:lnTo>
                  <a:lnTo>
                    <a:pt x="1066360" y="1144420"/>
                  </a:lnTo>
                  <a:lnTo>
                    <a:pt x="1142828" y="1208367"/>
                  </a:lnTo>
                  <a:lnTo>
                    <a:pt x="1219297" y="1270284"/>
                  </a:lnTo>
                  <a:lnTo>
                    <a:pt x="1295765" y="1330236"/>
                  </a:lnTo>
                  <a:lnTo>
                    <a:pt x="1372234" y="1388285"/>
                  </a:lnTo>
                  <a:lnTo>
                    <a:pt x="1448702" y="1444491"/>
                  </a:lnTo>
                  <a:lnTo>
                    <a:pt x="1525171" y="1498913"/>
                  </a:lnTo>
                  <a:lnTo>
                    <a:pt x="1601639" y="1551608"/>
                  </a:lnTo>
                  <a:lnTo>
                    <a:pt x="1678107" y="1602631"/>
                  </a:lnTo>
                  <a:lnTo>
                    <a:pt x="1754576" y="1652034"/>
                  </a:lnTo>
                  <a:lnTo>
                    <a:pt x="1831044" y="1699868"/>
                  </a:lnTo>
                  <a:lnTo>
                    <a:pt x="1907513" y="1746185"/>
                  </a:lnTo>
                  <a:lnTo>
                    <a:pt x="1983981" y="1791031"/>
                  </a:lnTo>
                  <a:lnTo>
                    <a:pt x="2060450" y="1834454"/>
                  </a:lnTo>
                  <a:lnTo>
                    <a:pt x="2136918" y="1876499"/>
                  </a:lnTo>
                  <a:lnTo>
                    <a:pt x="2213386" y="1917209"/>
                  </a:lnTo>
                  <a:lnTo>
                    <a:pt x="2289855" y="1956627"/>
                  </a:lnTo>
                  <a:lnTo>
                    <a:pt x="2366323" y="1994794"/>
                  </a:lnTo>
                  <a:lnTo>
                    <a:pt x="2442792" y="2031750"/>
                  </a:lnTo>
                  <a:lnTo>
                    <a:pt x="2519260" y="2067532"/>
                  </a:lnTo>
                  <a:lnTo>
                    <a:pt x="2595729" y="2102179"/>
                  </a:lnTo>
                  <a:lnTo>
                    <a:pt x="2672197" y="2135726"/>
                  </a:lnTo>
                  <a:lnTo>
                    <a:pt x="2748666" y="2168208"/>
                  </a:lnTo>
                  <a:lnTo>
                    <a:pt x="2825134" y="2199659"/>
                  </a:lnTo>
                  <a:lnTo>
                    <a:pt x="2901602" y="2230112"/>
                  </a:lnTo>
                  <a:lnTo>
                    <a:pt x="2978071" y="2259598"/>
                  </a:lnTo>
                  <a:lnTo>
                    <a:pt x="3054539" y="2288149"/>
                  </a:lnTo>
                  <a:lnTo>
                    <a:pt x="3131008" y="2315793"/>
                  </a:lnTo>
                  <a:lnTo>
                    <a:pt x="3207476" y="2342560"/>
                  </a:lnTo>
                  <a:lnTo>
                    <a:pt x="3283945" y="2368477"/>
                  </a:lnTo>
                  <a:lnTo>
                    <a:pt x="3360413" y="2384125"/>
                  </a:lnTo>
                  <a:lnTo>
                    <a:pt x="3436881" y="2380156"/>
                  </a:lnTo>
                  <a:lnTo>
                    <a:pt x="3513350" y="2376165"/>
                  </a:lnTo>
                  <a:lnTo>
                    <a:pt x="3589818" y="2372155"/>
                  </a:lnTo>
                  <a:lnTo>
                    <a:pt x="3666287" y="2368124"/>
                  </a:lnTo>
                  <a:lnTo>
                    <a:pt x="3742755" y="2364072"/>
                  </a:lnTo>
                  <a:lnTo>
                    <a:pt x="3819224" y="2360000"/>
                  </a:lnTo>
                  <a:lnTo>
                    <a:pt x="3895692" y="2355906"/>
                  </a:lnTo>
                  <a:lnTo>
                    <a:pt x="3972160" y="2351792"/>
                  </a:lnTo>
                  <a:lnTo>
                    <a:pt x="4048629" y="2347656"/>
                  </a:lnTo>
                  <a:lnTo>
                    <a:pt x="4125097" y="2343500"/>
                  </a:lnTo>
                  <a:lnTo>
                    <a:pt x="4201566" y="2339322"/>
                  </a:lnTo>
                  <a:lnTo>
                    <a:pt x="4278034" y="2335123"/>
                  </a:lnTo>
                  <a:lnTo>
                    <a:pt x="4354503" y="2330902"/>
                  </a:lnTo>
                  <a:lnTo>
                    <a:pt x="4430971" y="2326659"/>
                  </a:lnTo>
                  <a:lnTo>
                    <a:pt x="4507439" y="2322395"/>
                  </a:lnTo>
                  <a:lnTo>
                    <a:pt x="4583908" y="2318109"/>
                  </a:lnTo>
                  <a:lnTo>
                    <a:pt x="4660376" y="2313801"/>
                  </a:lnTo>
                  <a:lnTo>
                    <a:pt x="4736845" y="2309471"/>
                  </a:lnTo>
                  <a:lnTo>
                    <a:pt x="4813313" y="2305119"/>
                  </a:lnTo>
                  <a:lnTo>
                    <a:pt x="4889782" y="2300745"/>
                  </a:lnTo>
                  <a:lnTo>
                    <a:pt x="4966250" y="2296348"/>
                  </a:lnTo>
                  <a:lnTo>
                    <a:pt x="5042719" y="2291928"/>
                  </a:lnTo>
                  <a:lnTo>
                    <a:pt x="5119187" y="2287486"/>
                  </a:lnTo>
                  <a:lnTo>
                    <a:pt x="5195655" y="2283021"/>
                  </a:lnTo>
                  <a:lnTo>
                    <a:pt x="5272124" y="2278534"/>
                  </a:lnTo>
                  <a:lnTo>
                    <a:pt x="5348592" y="2274023"/>
                  </a:lnTo>
                  <a:lnTo>
                    <a:pt x="5425061" y="2269489"/>
                  </a:lnTo>
                  <a:lnTo>
                    <a:pt x="5501529" y="2264932"/>
                  </a:lnTo>
                  <a:lnTo>
                    <a:pt x="5577998" y="2260352"/>
                  </a:lnTo>
                  <a:lnTo>
                    <a:pt x="5654466" y="2255748"/>
                  </a:lnTo>
                  <a:lnTo>
                    <a:pt x="5730934" y="2251121"/>
                  </a:lnTo>
                  <a:lnTo>
                    <a:pt x="5807403" y="2246470"/>
                  </a:lnTo>
                  <a:lnTo>
                    <a:pt x="5883871" y="2241795"/>
                  </a:lnTo>
                  <a:lnTo>
                    <a:pt x="5960340" y="2237096"/>
                  </a:lnTo>
                  <a:lnTo>
                    <a:pt x="6036808" y="2232373"/>
                  </a:lnTo>
                  <a:lnTo>
                    <a:pt x="6113277" y="2227626"/>
                  </a:lnTo>
                  <a:lnTo>
                    <a:pt x="6189745" y="2222854"/>
                  </a:lnTo>
                  <a:lnTo>
                    <a:pt x="6266213" y="2218058"/>
                  </a:lnTo>
                  <a:lnTo>
                    <a:pt x="6342682" y="2213238"/>
                  </a:lnTo>
                  <a:lnTo>
                    <a:pt x="6419150" y="2208393"/>
                  </a:lnTo>
                  <a:lnTo>
                    <a:pt x="6495619" y="2203523"/>
                  </a:lnTo>
                  <a:lnTo>
                    <a:pt x="6572087" y="2198628"/>
                  </a:lnTo>
                  <a:lnTo>
                    <a:pt x="6648556" y="2193708"/>
                  </a:lnTo>
                  <a:lnTo>
                    <a:pt x="6725024" y="2188763"/>
                  </a:lnTo>
                  <a:lnTo>
                    <a:pt x="6801492" y="2183792"/>
                  </a:lnTo>
                  <a:lnTo>
                    <a:pt x="6877961" y="2178796"/>
                  </a:lnTo>
                  <a:lnTo>
                    <a:pt x="6954429" y="2173774"/>
                  </a:lnTo>
                  <a:lnTo>
                    <a:pt x="7030898" y="2168727"/>
                  </a:lnTo>
                  <a:lnTo>
                    <a:pt x="7107366" y="2163654"/>
                  </a:lnTo>
                  <a:lnTo>
                    <a:pt x="7183835" y="2158555"/>
                  </a:lnTo>
                  <a:lnTo>
                    <a:pt x="7260303" y="21534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87559"/>
              <a:ext cx="7260303" cy="623264"/>
            </a:xfrm>
            <a:custGeom>
              <a:avLst/>
              <a:pathLst>
                <a:path w="7260303" h="623264">
                  <a:moveTo>
                    <a:pt x="7260303" y="623264"/>
                  </a:moveTo>
                  <a:lnTo>
                    <a:pt x="7183835" y="618420"/>
                  </a:lnTo>
                  <a:lnTo>
                    <a:pt x="7107366" y="613418"/>
                  </a:lnTo>
                  <a:lnTo>
                    <a:pt x="7030898" y="608252"/>
                  </a:lnTo>
                  <a:lnTo>
                    <a:pt x="6954429" y="602916"/>
                  </a:lnTo>
                  <a:lnTo>
                    <a:pt x="6877961" y="597406"/>
                  </a:lnTo>
                  <a:lnTo>
                    <a:pt x="6801492" y="591715"/>
                  </a:lnTo>
                  <a:lnTo>
                    <a:pt x="6725024" y="585837"/>
                  </a:lnTo>
                  <a:lnTo>
                    <a:pt x="6648556" y="579766"/>
                  </a:lnTo>
                  <a:lnTo>
                    <a:pt x="6572087" y="573497"/>
                  </a:lnTo>
                  <a:lnTo>
                    <a:pt x="6495619" y="567022"/>
                  </a:lnTo>
                  <a:lnTo>
                    <a:pt x="6419150" y="560335"/>
                  </a:lnTo>
                  <a:lnTo>
                    <a:pt x="6342682" y="553429"/>
                  </a:lnTo>
                  <a:lnTo>
                    <a:pt x="6266213" y="546296"/>
                  </a:lnTo>
                  <a:lnTo>
                    <a:pt x="6189745" y="538929"/>
                  </a:lnTo>
                  <a:lnTo>
                    <a:pt x="6113277" y="531321"/>
                  </a:lnTo>
                  <a:lnTo>
                    <a:pt x="6036808" y="523464"/>
                  </a:lnTo>
                  <a:lnTo>
                    <a:pt x="5960340" y="515349"/>
                  </a:lnTo>
                  <a:lnTo>
                    <a:pt x="5883871" y="506968"/>
                  </a:lnTo>
                  <a:lnTo>
                    <a:pt x="5807403" y="498312"/>
                  </a:lnTo>
                  <a:lnTo>
                    <a:pt x="5730934" y="489372"/>
                  </a:lnTo>
                  <a:lnTo>
                    <a:pt x="5654466" y="480140"/>
                  </a:lnTo>
                  <a:lnTo>
                    <a:pt x="5577998" y="470604"/>
                  </a:lnTo>
                  <a:lnTo>
                    <a:pt x="5501529" y="460757"/>
                  </a:lnTo>
                  <a:lnTo>
                    <a:pt x="5425061" y="450586"/>
                  </a:lnTo>
                  <a:lnTo>
                    <a:pt x="5348592" y="440082"/>
                  </a:lnTo>
                  <a:lnTo>
                    <a:pt x="5272124" y="429234"/>
                  </a:lnTo>
                  <a:lnTo>
                    <a:pt x="5195655" y="418030"/>
                  </a:lnTo>
                  <a:lnTo>
                    <a:pt x="5119187" y="406458"/>
                  </a:lnTo>
                  <a:lnTo>
                    <a:pt x="5042719" y="394508"/>
                  </a:lnTo>
                  <a:lnTo>
                    <a:pt x="4966250" y="382165"/>
                  </a:lnTo>
                  <a:lnTo>
                    <a:pt x="4889782" y="369418"/>
                  </a:lnTo>
                  <a:lnTo>
                    <a:pt x="4813313" y="356254"/>
                  </a:lnTo>
                  <a:lnTo>
                    <a:pt x="4736845" y="342657"/>
                  </a:lnTo>
                  <a:lnTo>
                    <a:pt x="4660376" y="328615"/>
                  </a:lnTo>
                  <a:lnTo>
                    <a:pt x="4583908" y="314113"/>
                  </a:lnTo>
                  <a:lnTo>
                    <a:pt x="4507439" y="299135"/>
                  </a:lnTo>
                  <a:lnTo>
                    <a:pt x="4430971" y="283666"/>
                  </a:lnTo>
                  <a:lnTo>
                    <a:pt x="4354503" y="267690"/>
                  </a:lnTo>
                  <a:lnTo>
                    <a:pt x="4278034" y="251191"/>
                  </a:lnTo>
                  <a:lnTo>
                    <a:pt x="4201566" y="234150"/>
                  </a:lnTo>
                  <a:lnTo>
                    <a:pt x="4125097" y="216551"/>
                  </a:lnTo>
                  <a:lnTo>
                    <a:pt x="4048629" y="198375"/>
                  </a:lnTo>
                  <a:lnTo>
                    <a:pt x="3972160" y="179604"/>
                  </a:lnTo>
                  <a:lnTo>
                    <a:pt x="3895692" y="160216"/>
                  </a:lnTo>
                  <a:lnTo>
                    <a:pt x="3819224" y="140194"/>
                  </a:lnTo>
                  <a:lnTo>
                    <a:pt x="3742755" y="119515"/>
                  </a:lnTo>
                  <a:lnTo>
                    <a:pt x="3666287" y="98158"/>
                  </a:lnTo>
                  <a:lnTo>
                    <a:pt x="3589818" y="76101"/>
                  </a:lnTo>
                  <a:lnTo>
                    <a:pt x="3513350" y="53321"/>
                  </a:lnTo>
                  <a:lnTo>
                    <a:pt x="3436881" y="29794"/>
                  </a:lnTo>
                  <a:lnTo>
                    <a:pt x="3360413" y="5496"/>
                  </a:lnTo>
                  <a:lnTo>
                    <a:pt x="3283945" y="0"/>
                  </a:lnTo>
                  <a:lnTo>
                    <a:pt x="3207476" y="3929"/>
                  </a:lnTo>
                  <a:lnTo>
                    <a:pt x="3131008" y="7838"/>
                  </a:lnTo>
                  <a:lnTo>
                    <a:pt x="3054539" y="11728"/>
                  </a:lnTo>
                  <a:lnTo>
                    <a:pt x="2978071" y="15597"/>
                  </a:lnTo>
                  <a:lnTo>
                    <a:pt x="2901602" y="19447"/>
                  </a:lnTo>
                  <a:lnTo>
                    <a:pt x="2825134" y="23278"/>
                  </a:lnTo>
                  <a:lnTo>
                    <a:pt x="2748666" y="27088"/>
                  </a:lnTo>
                  <a:lnTo>
                    <a:pt x="2672197" y="30880"/>
                  </a:lnTo>
                  <a:lnTo>
                    <a:pt x="2595729" y="34652"/>
                  </a:lnTo>
                  <a:lnTo>
                    <a:pt x="2519260" y="38405"/>
                  </a:lnTo>
                  <a:lnTo>
                    <a:pt x="2442792" y="42138"/>
                  </a:lnTo>
                  <a:lnTo>
                    <a:pt x="2366323" y="45853"/>
                  </a:lnTo>
                  <a:lnTo>
                    <a:pt x="2289855" y="49549"/>
                  </a:lnTo>
                  <a:lnTo>
                    <a:pt x="2213386" y="53226"/>
                  </a:lnTo>
                  <a:lnTo>
                    <a:pt x="2136918" y="56884"/>
                  </a:lnTo>
                  <a:lnTo>
                    <a:pt x="2060450" y="60523"/>
                  </a:lnTo>
                  <a:lnTo>
                    <a:pt x="1983981" y="64144"/>
                  </a:lnTo>
                  <a:lnTo>
                    <a:pt x="1907513" y="67747"/>
                  </a:lnTo>
                  <a:lnTo>
                    <a:pt x="1831044" y="71331"/>
                  </a:lnTo>
                  <a:lnTo>
                    <a:pt x="1754576" y="74897"/>
                  </a:lnTo>
                  <a:lnTo>
                    <a:pt x="1678107" y="78445"/>
                  </a:lnTo>
                  <a:lnTo>
                    <a:pt x="1601639" y="81974"/>
                  </a:lnTo>
                  <a:lnTo>
                    <a:pt x="1525171" y="85486"/>
                  </a:lnTo>
                  <a:lnTo>
                    <a:pt x="1448702" y="88980"/>
                  </a:lnTo>
                  <a:lnTo>
                    <a:pt x="1372234" y="92456"/>
                  </a:lnTo>
                  <a:lnTo>
                    <a:pt x="1295765" y="95914"/>
                  </a:lnTo>
                  <a:lnTo>
                    <a:pt x="1219297" y="99354"/>
                  </a:lnTo>
                  <a:lnTo>
                    <a:pt x="1142828" y="102778"/>
                  </a:lnTo>
                  <a:lnTo>
                    <a:pt x="1066360" y="106183"/>
                  </a:lnTo>
                  <a:lnTo>
                    <a:pt x="989892" y="109571"/>
                  </a:lnTo>
                  <a:lnTo>
                    <a:pt x="913423" y="112942"/>
                  </a:lnTo>
                  <a:lnTo>
                    <a:pt x="836955" y="116296"/>
                  </a:lnTo>
                  <a:lnTo>
                    <a:pt x="760486" y="119633"/>
                  </a:lnTo>
                  <a:lnTo>
                    <a:pt x="684018" y="122953"/>
                  </a:lnTo>
                  <a:lnTo>
                    <a:pt x="607549" y="126255"/>
                  </a:lnTo>
                  <a:lnTo>
                    <a:pt x="531081" y="129541"/>
                  </a:lnTo>
                  <a:lnTo>
                    <a:pt x="454613" y="132811"/>
                  </a:lnTo>
                  <a:lnTo>
                    <a:pt x="378144" y="136063"/>
                  </a:lnTo>
                  <a:lnTo>
                    <a:pt x="301676" y="139299"/>
                  </a:lnTo>
                  <a:lnTo>
                    <a:pt x="225207" y="142519"/>
                  </a:lnTo>
                  <a:lnTo>
                    <a:pt x="148739" y="145722"/>
                  </a:lnTo>
                  <a:lnTo>
                    <a:pt x="72270" y="148909"/>
                  </a:lnTo>
                  <a:lnTo>
                    <a:pt x="0" y="1519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15645" y="4060079"/>
              <a:ext cx="7260303" cy="1013024"/>
            </a:xfrm>
            <a:custGeom>
              <a:avLst/>
              <a:pathLst>
                <a:path w="7260303" h="1013024">
                  <a:moveTo>
                    <a:pt x="0" y="0"/>
                  </a:moveTo>
                  <a:lnTo>
                    <a:pt x="72270" y="17831"/>
                  </a:lnTo>
                  <a:lnTo>
                    <a:pt x="148739" y="36444"/>
                  </a:lnTo>
                  <a:lnTo>
                    <a:pt x="225207" y="54806"/>
                  </a:lnTo>
                  <a:lnTo>
                    <a:pt x="301676" y="72921"/>
                  </a:lnTo>
                  <a:lnTo>
                    <a:pt x="378144" y="90791"/>
                  </a:lnTo>
                  <a:lnTo>
                    <a:pt x="454613" y="108420"/>
                  </a:lnTo>
                  <a:lnTo>
                    <a:pt x="531081" y="125812"/>
                  </a:lnTo>
                  <a:lnTo>
                    <a:pt x="607549" y="142970"/>
                  </a:lnTo>
                  <a:lnTo>
                    <a:pt x="684018" y="159896"/>
                  </a:lnTo>
                  <a:lnTo>
                    <a:pt x="760486" y="176593"/>
                  </a:lnTo>
                  <a:lnTo>
                    <a:pt x="836955" y="193066"/>
                  </a:lnTo>
                  <a:lnTo>
                    <a:pt x="913423" y="209317"/>
                  </a:lnTo>
                  <a:lnTo>
                    <a:pt x="989892" y="225348"/>
                  </a:lnTo>
                  <a:lnTo>
                    <a:pt x="1066360" y="241164"/>
                  </a:lnTo>
                  <a:lnTo>
                    <a:pt x="1142828" y="256766"/>
                  </a:lnTo>
                  <a:lnTo>
                    <a:pt x="1219297" y="272158"/>
                  </a:lnTo>
                  <a:lnTo>
                    <a:pt x="1295765" y="287342"/>
                  </a:lnTo>
                  <a:lnTo>
                    <a:pt x="1372234" y="302322"/>
                  </a:lnTo>
                  <a:lnTo>
                    <a:pt x="1448702" y="317099"/>
                  </a:lnTo>
                  <a:lnTo>
                    <a:pt x="1525171" y="331678"/>
                  </a:lnTo>
                  <a:lnTo>
                    <a:pt x="1601639" y="346060"/>
                  </a:lnTo>
                  <a:lnTo>
                    <a:pt x="1678107" y="360248"/>
                  </a:lnTo>
                  <a:lnTo>
                    <a:pt x="1754576" y="374245"/>
                  </a:lnTo>
                  <a:lnTo>
                    <a:pt x="1831044" y="388053"/>
                  </a:lnTo>
                  <a:lnTo>
                    <a:pt x="1907513" y="401675"/>
                  </a:lnTo>
                  <a:lnTo>
                    <a:pt x="1983981" y="415113"/>
                  </a:lnTo>
                  <a:lnTo>
                    <a:pt x="2060450" y="428370"/>
                  </a:lnTo>
                  <a:lnTo>
                    <a:pt x="2136918" y="441449"/>
                  </a:lnTo>
                  <a:lnTo>
                    <a:pt x="2213386" y="454351"/>
                  </a:lnTo>
                  <a:lnTo>
                    <a:pt x="2289855" y="467079"/>
                  </a:lnTo>
                  <a:lnTo>
                    <a:pt x="2366323" y="479636"/>
                  </a:lnTo>
                  <a:lnTo>
                    <a:pt x="2442792" y="492023"/>
                  </a:lnTo>
                  <a:lnTo>
                    <a:pt x="2519260" y="504244"/>
                  </a:lnTo>
                  <a:lnTo>
                    <a:pt x="2595729" y="516299"/>
                  </a:lnTo>
                  <a:lnTo>
                    <a:pt x="2672197" y="528192"/>
                  </a:lnTo>
                  <a:lnTo>
                    <a:pt x="2748666" y="539925"/>
                  </a:lnTo>
                  <a:lnTo>
                    <a:pt x="2825134" y="551499"/>
                  </a:lnTo>
                  <a:lnTo>
                    <a:pt x="2901602" y="562918"/>
                  </a:lnTo>
                  <a:lnTo>
                    <a:pt x="2978071" y="574183"/>
                  </a:lnTo>
                  <a:lnTo>
                    <a:pt x="3054539" y="585295"/>
                  </a:lnTo>
                  <a:lnTo>
                    <a:pt x="3131008" y="596258"/>
                  </a:lnTo>
                  <a:lnTo>
                    <a:pt x="3207476" y="607073"/>
                  </a:lnTo>
                  <a:lnTo>
                    <a:pt x="3283945" y="617743"/>
                  </a:lnTo>
                  <a:lnTo>
                    <a:pt x="3360413" y="628268"/>
                  </a:lnTo>
                  <a:lnTo>
                    <a:pt x="3436881" y="638652"/>
                  </a:lnTo>
                  <a:lnTo>
                    <a:pt x="3513350" y="648895"/>
                  </a:lnTo>
                  <a:lnTo>
                    <a:pt x="3589818" y="659001"/>
                  </a:lnTo>
                  <a:lnTo>
                    <a:pt x="3666287" y="668970"/>
                  </a:lnTo>
                  <a:lnTo>
                    <a:pt x="3742755" y="678805"/>
                  </a:lnTo>
                  <a:lnTo>
                    <a:pt x="3819224" y="688507"/>
                  </a:lnTo>
                  <a:lnTo>
                    <a:pt x="3895692" y="698079"/>
                  </a:lnTo>
                  <a:lnTo>
                    <a:pt x="3972160" y="707521"/>
                  </a:lnTo>
                  <a:lnTo>
                    <a:pt x="4048629" y="716836"/>
                  </a:lnTo>
                  <a:lnTo>
                    <a:pt x="4125097" y="726026"/>
                  </a:lnTo>
                  <a:lnTo>
                    <a:pt x="4201566" y="735092"/>
                  </a:lnTo>
                  <a:lnTo>
                    <a:pt x="4278034" y="744035"/>
                  </a:lnTo>
                  <a:lnTo>
                    <a:pt x="4354503" y="752858"/>
                  </a:lnTo>
                  <a:lnTo>
                    <a:pt x="4430971" y="761562"/>
                  </a:lnTo>
                  <a:lnTo>
                    <a:pt x="4507439" y="770149"/>
                  </a:lnTo>
                  <a:lnTo>
                    <a:pt x="4583908" y="778620"/>
                  </a:lnTo>
                  <a:lnTo>
                    <a:pt x="4660376" y="786976"/>
                  </a:lnTo>
                  <a:lnTo>
                    <a:pt x="4736845" y="795220"/>
                  </a:lnTo>
                  <a:lnTo>
                    <a:pt x="4813313" y="803353"/>
                  </a:lnTo>
                  <a:lnTo>
                    <a:pt x="4889782" y="811376"/>
                  </a:lnTo>
                  <a:lnTo>
                    <a:pt x="4966250" y="819292"/>
                  </a:lnTo>
                  <a:lnTo>
                    <a:pt x="5042719" y="827100"/>
                  </a:lnTo>
                  <a:lnTo>
                    <a:pt x="5119187" y="834803"/>
                  </a:lnTo>
                  <a:lnTo>
                    <a:pt x="5195655" y="842402"/>
                  </a:lnTo>
                  <a:lnTo>
                    <a:pt x="5272124" y="849899"/>
                  </a:lnTo>
                  <a:lnTo>
                    <a:pt x="5348592" y="857295"/>
                  </a:lnTo>
                  <a:lnTo>
                    <a:pt x="5425061" y="864591"/>
                  </a:lnTo>
                  <a:lnTo>
                    <a:pt x="5501529" y="871789"/>
                  </a:lnTo>
                  <a:lnTo>
                    <a:pt x="5577998" y="878889"/>
                  </a:lnTo>
                  <a:lnTo>
                    <a:pt x="5654466" y="885894"/>
                  </a:lnTo>
                  <a:lnTo>
                    <a:pt x="5730934" y="892805"/>
                  </a:lnTo>
                  <a:lnTo>
                    <a:pt x="5807403" y="899622"/>
                  </a:lnTo>
                  <a:lnTo>
                    <a:pt x="5883871" y="906347"/>
                  </a:lnTo>
                  <a:lnTo>
                    <a:pt x="5960340" y="912982"/>
                  </a:lnTo>
                  <a:lnTo>
                    <a:pt x="6036808" y="919528"/>
                  </a:lnTo>
                  <a:lnTo>
                    <a:pt x="6113277" y="925985"/>
                  </a:lnTo>
                  <a:lnTo>
                    <a:pt x="6189745" y="932355"/>
                  </a:lnTo>
                  <a:lnTo>
                    <a:pt x="6266213" y="938639"/>
                  </a:lnTo>
                  <a:lnTo>
                    <a:pt x="6342682" y="944838"/>
                  </a:lnTo>
                  <a:lnTo>
                    <a:pt x="6419150" y="950954"/>
                  </a:lnTo>
                  <a:lnTo>
                    <a:pt x="6495619" y="956987"/>
                  </a:lnTo>
                  <a:lnTo>
                    <a:pt x="6572087" y="962940"/>
                  </a:lnTo>
                  <a:lnTo>
                    <a:pt x="6648556" y="968811"/>
                  </a:lnTo>
                  <a:lnTo>
                    <a:pt x="6725024" y="974604"/>
                  </a:lnTo>
                  <a:lnTo>
                    <a:pt x="6801492" y="980319"/>
                  </a:lnTo>
                  <a:lnTo>
                    <a:pt x="6877961" y="985956"/>
                  </a:lnTo>
                  <a:lnTo>
                    <a:pt x="6954429" y="991518"/>
                  </a:lnTo>
                  <a:lnTo>
                    <a:pt x="7030898" y="997004"/>
                  </a:lnTo>
                  <a:lnTo>
                    <a:pt x="7107366" y="1002417"/>
                  </a:lnTo>
                  <a:lnTo>
                    <a:pt x="7183835" y="1007757"/>
                  </a:lnTo>
                  <a:lnTo>
                    <a:pt x="7260303" y="1013024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0.86 (95% CI 0.69-1.06), p = 0.154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359176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Composite Grade 2 AEs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2026-09-14T15:04:56Z</dcterms:modified>
  <cp:category/>
</cp:coreProperties>
</file>