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70136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447406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9344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9394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57438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2042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06647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81251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915645" y="2209169"/>
              <a:ext cx="7260303" cy="3201282"/>
            </a:xfrm>
            <a:custGeom>
              <a:avLst/>
              <a:pathLst>
                <a:path w="7260303" h="3201282">
                  <a:moveTo>
                    <a:pt x="1307491" y="0"/>
                  </a:moveTo>
                  <a:lnTo>
                    <a:pt x="1372234" y="146086"/>
                  </a:lnTo>
                  <a:lnTo>
                    <a:pt x="1448702" y="309543"/>
                  </a:lnTo>
                  <a:lnTo>
                    <a:pt x="1525171" y="464390"/>
                  </a:lnTo>
                  <a:lnTo>
                    <a:pt x="1601639" y="611081"/>
                  </a:lnTo>
                  <a:lnTo>
                    <a:pt x="1678107" y="750046"/>
                  </a:lnTo>
                  <a:lnTo>
                    <a:pt x="1754576" y="881691"/>
                  </a:lnTo>
                  <a:lnTo>
                    <a:pt x="1831044" y="1006403"/>
                  </a:lnTo>
                  <a:lnTo>
                    <a:pt x="1907513" y="1124545"/>
                  </a:lnTo>
                  <a:lnTo>
                    <a:pt x="1983981" y="1236465"/>
                  </a:lnTo>
                  <a:lnTo>
                    <a:pt x="2060450" y="1342490"/>
                  </a:lnTo>
                  <a:lnTo>
                    <a:pt x="2136918" y="1442930"/>
                  </a:lnTo>
                  <a:lnTo>
                    <a:pt x="2213386" y="1538080"/>
                  </a:lnTo>
                  <a:lnTo>
                    <a:pt x="2289855" y="1628218"/>
                  </a:lnTo>
                  <a:lnTo>
                    <a:pt x="2366323" y="1713609"/>
                  </a:lnTo>
                  <a:lnTo>
                    <a:pt x="2442792" y="1794502"/>
                  </a:lnTo>
                  <a:lnTo>
                    <a:pt x="2519260" y="1871134"/>
                  </a:lnTo>
                  <a:lnTo>
                    <a:pt x="2595729" y="1943729"/>
                  </a:lnTo>
                  <a:lnTo>
                    <a:pt x="2672197" y="2012502"/>
                  </a:lnTo>
                  <a:lnTo>
                    <a:pt x="2748666" y="2077651"/>
                  </a:lnTo>
                  <a:lnTo>
                    <a:pt x="2825134" y="2139370"/>
                  </a:lnTo>
                  <a:lnTo>
                    <a:pt x="2901602" y="2197837"/>
                  </a:lnTo>
                  <a:lnTo>
                    <a:pt x="2978071" y="2253225"/>
                  </a:lnTo>
                  <a:lnTo>
                    <a:pt x="3054539" y="2305695"/>
                  </a:lnTo>
                  <a:lnTo>
                    <a:pt x="3131008" y="2355402"/>
                  </a:lnTo>
                  <a:lnTo>
                    <a:pt x="3207476" y="2402491"/>
                  </a:lnTo>
                  <a:lnTo>
                    <a:pt x="3283945" y="2447099"/>
                  </a:lnTo>
                  <a:lnTo>
                    <a:pt x="3360413" y="2479315"/>
                  </a:lnTo>
                  <a:lnTo>
                    <a:pt x="3436881" y="2490110"/>
                  </a:lnTo>
                  <a:lnTo>
                    <a:pt x="3513350" y="2500753"/>
                  </a:lnTo>
                  <a:lnTo>
                    <a:pt x="3589818" y="2511248"/>
                  </a:lnTo>
                  <a:lnTo>
                    <a:pt x="3666287" y="2521595"/>
                  </a:lnTo>
                  <a:lnTo>
                    <a:pt x="3742755" y="2531797"/>
                  </a:lnTo>
                  <a:lnTo>
                    <a:pt x="3819224" y="2541856"/>
                  </a:lnTo>
                  <a:lnTo>
                    <a:pt x="3895692" y="2551774"/>
                  </a:lnTo>
                  <a:lnTo>
                    <a:pt x="3972160" y="2561553"/>
                  </a:lnTo>
                  <a:lnTo>
                    <a:pt x="4048629" y="2571195"/>
                  </a:lnTo>
                  <a:lnTo>
                    <a:pt x="4125097" y="2580701"/>
                  </a:lnTo>
                  <a:lnTo>
                    <a:pt x="4201566" y="2590075"/>
                  </a:lnTo>
                  <a:lnTo>
                    <a:pt x="4278034" y="2599317"/>
                  </a:lnTo>
                  <a:lnTo>
                    <a:pt x="4354503" y="2608430"/>
                  </a:lnTo>
                  <a:lnTo>
                    <a:pt x="4430971" y="2617414"/>
                  </a:lnTo>
                  <a:lnTo>
                    <a:pt x="4507439" y="2626273"/>
                  </a:lnTo>
                  <a:lnTo>
                    <a:pt x="4583908" y="2635008"/>
                  </a:lnTo>
                  <a:lnTo>
                    <a:pt x="4660376" y="2643620"/>
                  </a:lnTo>
                  <a:lnTo>
                    <a:pt x="4736845" y="2652112"/>
                  </a:lnTo>
                  <a:lnTo>
                    <a:pt x="4813313" y="2660484"/>
                  </a:lnTo>
                  <a:lnTo>
                    <a:pt x="4889782" y="2668740"/>
                  </a:lnTo>
                  <a:lnTo>
                    <a:pt x="4966250" y="2676879"/>
                  </a:lnTo>
                  <a:lnTo>
                    <a:pt x="5042719" y="2684904"/>
                  </a:lnTo>
                  <a:lnTo>
                    <a:pt x="5119187" y="2692817"/>
                  </a:lnTo>
                  <a:lnTo>
                    <a:pt x="5195655" y="2700619"/>
                  </a:lnTo>
                  <a:lnTo>
                    <a:pt x="5272124" y="2708312"/>
                  </a:lnTo>
                  <a:lnTo>
                    <a:pt x="5348592" y="2715897"/>
                  </a:lnTo>
                  <a:lnTo>
                    <a:pt x="5425061" y="2723375"/>
                  </a:lnTo>
                  <a:lnTo>
                    <a:pt x="5501529" y="2730749"/>
                  </a:lnTo>
                  <a:lnTo>
                    <a:pt x="5577998" y="2738019"/>
                  </a:lnTo>
                  <a:lnTo>
                    <a:pt x="5654466" y="2745187"/>
                  </a:lnTo>
                  <a:lnTo>
                    <a:pt x="5730934" y="2752255"/>
                  </a:lnTo>
                  <a:lnTo>
                    <a:pt x="5807403" y="2759224"/>
                  </a:lnTo>
                  <a:lnTo>
                    <a:pt x="5883871" y="2766095"/>
                  </a:lnTo>
                  <a:lnTo>
                    <a:pt x="5960340" y="2772870"/>
                  </a:lnTo>
                  <a:lnTo>
                    <a:pt x="6036808" y="2779549"/>
                  </a:lnTo>
                  <a:lnTo>
                    <a:pt x="6113277" y="2786136"/>
                  </a:lnTo>
                  <a:lnTo>
                    <a:pt x="6189745" y="2792630"/>
                  </a:lnTo>
                  <a:lnTo>
                    <a:pt x="6266213" y="2799032"/>
                  </a:lnTo>
                  <a:lnTo>
                    <a:pt x="6342682" y="2805345"/>
                  </a:lnTo>
                  <a:lnTo>
                    <a:pt x="6419150" y="2811570"/>
                  </a:lnTo>
                  <a:lnTo>
                    <a:pt x="6495619" y="2817707"/>
                  </a:lnTo>
                  <a:lnTo>
                    <a:pt x="6572087" y="2823759"/>
                  </a:lnTo>
                  <a:lnTo>
                    <a:pt x="6648556" y="2829725"/>
                  </a:lnTo>
                  <a:lnTo>
                    <a:pt x="6725024" y="2835608"/>
                  </a:lnTo>
                  <a:lnTo>
                    <a:pt x="6801492" y="2841408"/>
                  </a:lnTo>
                  <a:lnTo>
                    <a:pt x="6877961" y="2847127"/>
                  </a:lnTo>
                  <a:lnTo>
                    <a:pt x="6954429" y="2852766"/>
                  </a:lnTo>
                  <a:lnTo>
                    <a:pt x="7030898" y="2858326"/>
                  </a:lnTo>
                  <a:lnTo>
                    <a:pt x="7107366" y="2863808"/>
                  </a:lnTo>
                  <a:lnTo>
                    <a:pt x="7183835" y="2869213"/>
                  </a:lnTo>
                  <a:lnTo>
                    <a:pt x="7260303" y="2874543"/>
                  </a:lnTo>
                  <a:lnTo>
                    <a:pt x="7260303" y="3201282"/>
                  </a:lnTo>
                  <a:lnTo>
                    <a:pt x="7183835" y="3198607"/>
                  </a:lnTo>
                  <a:lnTo>
                    <a:pt x="7107366" y="3195782"/>
                  </a:lnTo>
                  <a:lnTo>
                    <a:pt x="7030898" y="3192801"/>
                  </a:lnTo>
                  <a:lnTo>
                    <a:pt x="6954429" y="3189653"/>
                  </a:lnTo>
                  <a:lnTo>
                    <a:pt x="6877961" y="3186331"/>
                  </a:lnTo>
                  <a:lnTo>
                    <a:pt x="6801492" y="3182824"/>
                  </a:lnTo>
                  <a:lnTo>
                    <a:pt x="6725024" y="3179122"/>
                  </a:lnTo>
                  <a:lnTo>
                    <a:pt x="6648556" y="3175214"/>
                  </a:lnTo>
                  <a:lnTo>
                    <a:pt x="6572087" y="3171089"/>
                  </a:lnTo>
                  <a:lnTo>
                    <a:pt x="6495619" y="3166734"/>
                  </a:lnTo>
                  <a:lnTo>
                    <a:pt x="6419150" y="3162137"/>
                  </a:lnTo>
                  <a:lnTo>
                    <a:pt x="6342682" y="3157285"/>
                  </a:lnTo>
                  <a:lnTo>
                    <a:pt x="6266213" y="3152163"/>
                  </a:lnTo>
                  <a:lnTo>
                    <a:pt x="6189745" y="3146756"/>
                  </a:lnTo>
                  <a:lnTo>
                    <a:pt x="6113277" y="3141049"/>
                  </a:lnTo>
                  <a:lnTo>
                    <a:pt x="6036808" y="3135024"/>
                  </a:lnTo>
                  <a:lnTo>
                    <a:pt x="5960340" y="3128665"/>
                  </a:lnTo>
                  <a:lnTo>
                    <a:pt x="5883871" y="3121951"/>
                  </a:lnTo>
                  <a:lnTo>
                    <a:pt x="5807403" y="3114865"/>
                  </a:lnTo>
                  <a:lnTo>
                    <a:pt x="5730934" y="3107384"/>
                  </a:lnTo>
                  <a:lnTo>
                    <a:pt x="5654466" y="3099488"/>
                  </a:lnTo>
                  <a:lnTo>
                    <a:pt x="5577998" y="3091152"/>
                  </a:lnTo>
                  <a:lnTo>
                    <a:pt x="5501529" y="3082353"/>
                  </a:lnTo>
                  <a:lnTo>
                    <a:pt x="5425061" y="3073065"/>
                  </a:lnTo>
                  <a:lnTo>
                    <a:pt x="5348592" y="3063260"/>
                  </a:lnTo>
                  <a:lnTo>
                    <a:pt x="5272124" y="3052910"/>
                  </a:lnTo>
                  <a:lnTo>
                    <a:pt x="5195655" y="3041985"/>
                  </a:lnTo>
                  <a:lnTo>
                    <a:pt x="5119187" y="3030452"/>
                  </a:lnTo>
                  <a:lnTo>
                    <a:pt x="5042719" y="3018278"/>
                  </a:lnTo>
                  <a:lnTo>
                    <a:pt x="4966250" y="3005428"/>
                  </a:lnTo>
                  <a:lnTo>
                    <a:pt x="4889782" y="2991862"/>
                  </a:lnTo>
                  <a:lnTo>
                    <a:pt x="4813313" y="2977543"/>
                  </a:lnTo>
                  <a:lnTo>
                    <a:pt x="4736845" y="2962427"/>
                  </a:lnTo>
                  <a:lnTo>
                    <a:pt x="4660376" y="2946471"/>
                  </a:lnTo>
                  <a:lnTo>
                    <a:pt x="4583908" y="2929628"/>
                  </a:lnTo>
                  <a:lnTo>
                    <a:pt x="4507439" y="2911848"/>
                  </a:lnTo>
                  <a:lnTo>
                    <a:pt x="4430971" y="2893079"/>
                  </a:lnTo>
                  <a:lnTo>
                    <a:pt x="4354503" y="2873268"/>
                  </a:lnTo>
                  <a:lnTo>
                    <a:pt x="4278034" y="2852354"/>
                  </a:lnTo>
                  <a:lnTo>
                    <a:pt x="4201566" y="2830278"/>
                  </a:lnTo>
                  <a:lnTo>
                    <a:pt x="4125097" y="2806974"/>
                  </a:lnTo>
                  <a:lnTo>
                    <a:pt x="4048629" y="2782375"/>
                  </a:lnTo>
                  <a:lnTo>
                    <a:pt x="3972160" y="2756408"/>
                  </a:lnTo>
                  <a:lnTo>
                    <a:pt x="3895692" y="2728997"/>
                  </a:lnTo>
                  <a:lnTo>
                    <a:pt x="3819224" y="2700062"/>
                  </a:lnTo>
                  <a:lnTo>
                    <a:pt x="3742755" y="2669519"/>
                  </a:lnTo>
                  <a:lnTo>
                    <a:pt x="3666287" y="2637277"/>
                  </a:lnTo>
                  <a:lnTo>
                    <a:pt x="3589818" y="2603242"/>
                  </a:lnTo>
                  <a:lnTo>
                    <a:pt x="3513350" y="2567315"/>
                  </a:lnTo>
                  <a:lnTo>
                    <a:pt x="3436881" y="2529391"/>
                  </a:lnTo>
                  <a:lnTo>
                    <a:pt x="3360413" y="2489358"/>
                  </a:lnTo>
                  <a:lnTo>
                    <a:pt x="3283945" y="2468367"/>
                  </a:lnTo>
                  <a:lnTo>
                    <a:pt x="3207476" y="2457263"/>
                  </a:lnTo>
                  <a:lnTo>
                    <a:pt x="3131008" y="2446002"/>
                  </a:lnTo>
                  <a:lnTo>
                    <a:pt x="3054539" y="2434580"/>
                  </a:lnTo>
                  <a:lnTo>
                    <a:pt x="2978071" y="2422996"/>
                  </a:lnTo>
                  <a:lnTo>
                    <a:pt x="2901602" y="2411247"/>
                  </a:lnTo>
                  <a:lnTo>
                    <a:pt x="2825134" y="2399331"/>
                  </a:lnTo>
                  <a:lnTo>
                    <a:pt x="2748666" y="2387246"/>
                  </a:lnTo>
                  <a:lnTo>
                    <a:pt x="2672197" y="2374989"/>
                  </a:lnTo>
                  <a:lnTo>
                    <a:pt x="2595729" y="2362558"/>
                  </a:lnTo>
                  <a:lnTo>
                    <a:pt x="2519260" y="2349950"/>
                  </a:lnTo>
                  <a:lnTo>
                    <a:pt x="2442792" y="2337162"/>
                  </a:lnTo>
                  <a:lnTo>
                    <a:pt x="2366323" y="2324193"/>
                  </a:lnTo>
                  <a:lnTo>
                    <a:pt x="2289855" y="2311040"/>
                  </a:lnTo>
                  <a:lnTo>
                    <a:pt x="2213386" y="2297699"/>
                  </a:lnTo>
                  <a:lnTo>
                    <a:pt x="2136918" y="2284169"/>
                  </a:lnTo>
                  <a:lnTo>
                    <a:pt x="2060450" y="2270447"/>
                  </a:lnTo>
                  <a:lnTo>
                    <a:pt x="1983981" y="2256529"/>
                  </a:lnTo>
                  <a:lnTo>
                    <a:pt x="1907513" y="2242414"/>
                  </a:lnTo>
                  <a:lnTo>
                    <a:pt x="1831044" y="2228098"/>
                  </a:lnTo>
                  <a:lnTo>
                    <a:pt x="1754576" y="2213578"/>
                  </a:lnTo>
                  <a:lnTo>
                    <a:pt x="1678107" y="2198852"/>
                  </a:lnTo>
                  <a:lnTo>
                    <a:pt x="1601639" y="2183916"/>
                  </a:lnTo>
                  <a:lnTo>
                    <a:pt x="1525171" y="2168769"/>
                  </a:lnTo>
                  <a:lnTo>
                    <a:pt x="1448702" y="2153406"/>
                  </a:lnTo>
                  <a:lnTo>
                    <a:pt x="1372234" y="2137824"/>
                  </a:lnTo>
                  <a:lnTo>
                    <a:pt x="1295765" y="2122021"/>
                  </a:lnTo>
                  <a:lnTo>
                    <a:pt x="1219297" y="2105993"/>
                  </a:lnTo>
                  <a:lnTo>
                    <a:pt x="1142828" y="2089738"/>
                  </a:lnTo>
                  <a:lnTo>
                    <a:pt x="1066360" y="2073251"/>
                  </a:lnTo>
                  <a:lnTo>
                    <a:pt x="989892" y="2056530"/>
                  </a:lnTo>
                  <a:lnTo>
                    <a:pt x="913423" y="2039572"/>
                  </a:lnTo>
                  <a:lnTo>
                    <a:pt x="836955" y="2022372"/>
                  </a:lnTo>
                  <a:lnTo>
                    <a:pt x="760486" y="2004927"/>
                  </a:lnTo>
                  <a:lnTo>
                    <a:pt x="684018" y="1987235"/>
                  </a:lnTo>
                  <a:lnTo>
                    <a:pt x="607549" y="1969291"/>
                  </a:lnTo>
                  <a:lnTo>
                    <a:pt x="531081" y="1951092"/>
                  </a:lnTo>
                  <a:lnTo>
                    <a:pt x="454613" y="1932634"/>
                  </a:lnTo>
                  <a:lnTo>
                    <a:pt x="378144" y="1913914"/>
                  </a:lnTo>
                  <a:lnTo>
                    <a:pt x="301676" y="1894928"/>
                  </a:lnTo>
                  <a:lnTo>
                    <a:pt x="225207" y="1875672"/>
                  </a:lnTo>
                  <a:lnTo>
                    <a:pt x="148739" y="1856142"/>
                  </a:lnTo>
                  <a:lnTo>
                    <a:pt x="72270" y="1836334"/>
                  </a:lnTo>
                  <a:lnTo>
                    <a:pt x="0" y="1817348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2223136" y="2209169"/>
              <a:ext cx="5952812" cy="2874543"/>
            </a:xfrm>
            <a:custGeom>
              <a:avLst/>
              <a:pathLst>
                <a:path w="5952812" h="2874543">
                  <a:moveTo>
                    <a:pt x="0" y="0"/>
                  </a:moveTo>
                  <a:lnTo>
                    <a:pt x="64742" y="146086"/>
                  </a:lnTo>
                  <a:lnTo>
                    <a:pt x="141211" y="309543"/>
                  </a:lnTo>
                  <a:lnTo>
                    <a:pt x="217679" y="464390"/>
                  </a:lnTo>
                  <a:lnTo>
                    <a:pt x="294148" y="611081"/>
                  </a:lnTo>
                  <a:lnTo>
                    <a:pt x="370616" y="750046"/>
                  </a:lnTo>
                  <a:lnTo>
                    <a:pt x="447084" y="881691"/>
                  </a:lnTo>
                  <a:lnTo>
                    <a:pt x="523553" y="1006403"/>
                  </a:lnTo>
                  <a:lnTo>
                    <a:pt x="600021" y="1124545"/>
                  </a:lnTo>
                  <a:lnTo>
                    <a:pt x="676490" y="1236465"/>
                  </a:lnTo>
                  <a:lnTo>
                    <a:pt x="752958" y="1342490"/>
                  </a:lnTo>
                  <a:lnTo>
                    <a:pt x="829427" y="1442930"/>
                  </a:lnTo>
                  <a:lnTo>
                    <a:pt x="905895" y="1538080"/>
                  </a:lnTo>
                  <a:lnTo>
                    <a:pt x="982363" y="1628218"/>
                  </a:lnTo>
                  <a:lnTo>
                    <a:pt x="1058832" y="1713609"/>
                  </a:lnTo>
                  <a:lnTo>
                    <a:pt x="1135300" y="1794502"/>
                  </a:lnTo>
                  <a:lnTo>
                    <a:pt x="1211769" y="1871134"/>
                  </a:lnTo>
                  <a:lnTo>
                    <a:pt x="1288237" y="1943729"/>
                  </a:lnTo>
                  <a:lnTo>
                    <a:pt x="1364706" y="2012502"/>
                  </a:lnTo>
                  <a:lnTo>
                    <a:pt x="1441174" y="2077651"/>
                  </a:lnTo>
                  <a:lnTo>
                    <a:pt x="1517642" y="2139370"/>
                  </a:lnTo>
                  <a:lnTo>
                    <a:pt x="1594111" y="2197837"/>
                  </a:lnTo>
                  <a:lnTo>
                    <a:pt x="1670579" y="2253225"/>
                  </a:lnTo>
                  <a:lnTo>
                    <a:pt x="1747048" y="2305695"/>
                  </a:lnTo>
                  <a:lnTo>
                    <a:pt x="1823516" y="2355402"/>
                  </a:lnTo>
                  <a:lnTo>
                    <a:pt x="1899985" y="2402491"/>
                  </a:lnTo>
                  <a:lnTo>
                    <a:pt x="1976453" y="2447099"/>
                  </a:lnTo>
                  <a:lnTo>
                    <a:pt x="2052921" y="2479315"/>
                  </a:lnTo>
                  <a:lnTo>
                    <a:pt x="2129390" y="2490110"/>
                  </a:lnTo>
                  <a:lnTo>
                    <a:pt x="2205858" y="2500753"/>
                  </a:lnTo>
                  <a:lnTo>
                    <a:pt x="2282327" y="2511248"/>
                  </a:lnTo>
                  <a:lnTo>
                    <a:pt x="2358795" y="2521595"/>
                  </a:lnTo>
                  <a:lnTo>
                    <a:pt x="2435264" y="2531797"/>
                  </a:lnTo>
                  <a:lnTo>
                    <a:pt x="2511732" y="2541856"/>
                  </a:lnTo>
                  <a:lnTo>
                    <a:pt x="2588201" y="2551774"/>
                  </a:lnTo>
                  <a:lnTo>
                    <a:pt x="2664669" y="2561553"/>
                  </a:lnTo>
                  <a:lnTo>
                    <a:pt x="2741137" y="2571195"/>
                  </a:lnTo>
                  <a:lnTo>
                    <a:pt x="2817606" y="2580701"/>
                  </a:lnTo>
                  <a:lnTo>
                    <a:pt x="2894074" y="2590075"/>
                  </a:lnTo>
                  <a:lnTo>
                    <a:pt x="2970543" y="2599317"/>
                  </a:lnTo>
                  <a:lnTo>
                    <a:pt x="3047011" y="2608430"/>
                  </a:lnTo>
                  <a:lnTo>
                    <a:pt x="3123480" y="2617414"/>
                  </a:lnTo>
                  <a:lnTo>
                    <a:pt x="3199948" y="2626273"/>
                  </a:lnTo>
                  <a:lnTo>
                    <a:pt x="3276416" y="2635008"/>
                  </a:lnTo>
                  <a:lnTo>
                    <a:pt x="3352885" y="2643620"/>
                  </a:lnTo>
                  <a:lnTo>
                    <a:pt x="3429353" y="2652112"/>
                  </a:lnTo>
                  <a:lnTo>
                    <a:pt x="3505822" y="2660484"/>
                  </a:lnTo>
                  <a:lnTo>
                    <a:pt x="3582290" y="2668740"/>
                  </a:lnTo>
                  <a:lnTo>
                    <a:pt x="3658759" y="2676879"/>
                  </a:lnTo>
                  <a:lnTo>
                    <a:pt x="3735227" y="2684904"/>
                  </a:lnTo>
                  <a:lnTo>
                    <a:pt x="3811695" y="2692817"/>
                  </a:lnTo>
                  <a:lnTo>
                    <a:pt x="3888164" y="2700619"/>
                  </a:lnTo>
                  <a:lnTo>
                    <a:pt x="3964632" y="2708312"/>
                  </a:lnTo>
                  <a:lnTo>
                    <a:pt x="4041101" y="2715897"/>
                  </a:lnTo>
                  <a:lnTo>
                    <a:pt x="4117569" y="2723375"/>
                  </a:lnTo>
                  <a:lnTo>
                    <a:pt x="4194038" y="2730749"/>
                  </a:lnTo>
                  <a:lnTo>
                    <a:pt x="4270506" y="2738019"/>
                  </a:lnTo>
                  <a:lnTo>
                    <a:pt x="4346974" y="2745187"/>
                  </a:lnTo>
                  <a:lnTo>
                    <a:pt x="4423443" y="2752255"/>
                  </a:lnTo>
                  <a:lnTo>
                    <a:pt x="4499911" y="2759224"/>
                  </a:lnTo>
                  <a:lnTo>
                    <a:pt x="4576380" y="2766095"/>
                  </a:lnTo>
                  <a:lnTo>
                    <a:pt x="4652848" y="2772870"/>
                  </a:lnTo>
                  <a:lnTo>
                    <a:pt x="4729317" y="2779549"/>
                  </a:lnTo>
                  <a:lnTo>
                    <a:pt x="4805785" y="2786136"/>
                  </a:lnTo>
                  <a:lnTo>
                    <a:pt x="4882254" y="2792630"/>
                  </a:lnTo>
                  <a:lnTo>
                    <a:pt x="4958722" y="2799032"/>
                  </a:lnTo>
                  <a:lnTo>
                    <a:pt x="5035190" y="2805345"/>
                  </a:lnTo>
                  <a:lnTo>
                    <a:pt x="5111659" y="2811570"/>
                  </a:lnTo>
                  <a:lnTo>
                    <a:pt x="5188127" y="2817707"/>
                  </a:lnTo>
                  <a:lnTo>
                    <a:pt x="5264596" y="2823759"/>
                  </a:lnTo>
                  <a:lnTo>
                    <a:pt x="5341064" y="2829725"/>
                  </a:lnTo>
                  <a:lnTo>
                    <a:pt x="5417533" y="2835608"/>
                  </a:lnTo>
                  <a:lnTo>
                    <a:pt x="5494001" y="2841408"/>
                  </a:lnTo>
                  <a:lnTo>
                    <a:pt x="5570469" y="2847127"/>
                  </a:lnTo>
                  <a:lnTo>
                    <a:pt x="5646938" y="2852766"/>
                  </a:lnTo>
                  <a:lnTo>
                    <a:pt x="5723406" y="2858326"/>
                  </a:lnTo>
                  <a:lnTo>
                    <a:pt x="5799875" y="2863808"/>
                  </a:lnTo>
                  <a:lnTo>
                    <a:pt x="5876343" y="2869213"/>
                  </a:lnTo>
                  <a:lnTo>
                    <a:pt x="5952812" y="287454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15645" y="4026517"/>
              <a:ext cx="7260303" cy="1383934"/>
            </a:xfrm>
            <a:custGeom>
              <a:avLst/>
              <a:pathLst>
                <a:path w="7260303" h="1383934">
                  <a:moveTo>
                    <a:pt x="7260303" y="1383934"/>
                  </a:moveTo>
                  <a:lnTo>
                    <a:pt x="7183835" y="1381258"/>
                  </a:lnTo>
                  <a:lnTo>
                    <a:pt x="7107366" y="1378434"/>
                  </a:lnTo>
                  <a:lnTo>
                    <a:pt x="7030898" y="1375452"/>
                  </a:lnTo>
                  <a:lnTo>
                    <a:pt x="6954429" y="1372305"/>
                  </a:lnTo>
                  <a:lnTo>
                    <a:pt x="6877961" y="1368983"/>
                  </a:lnTo>
                  <a:lnTo>
                    <a:pt x="6801492" y="1365476"/>
                  </a:lnTo>
                  <a:lnTo>
                    <a:pt x="6725024" y="1361773"/>
                  </a:lnTo>
                  <a:lnTo>
                    <a:pt x="6648556" y="1357866"/>
                  </a:lnTo>
                  <a:lnTo>
                    <a:pt x="6572087" y="1353740"/>
                  </a:lnTo>
                  <a:lnTo>
                    <a:pt x="6495619" y="1349386"/>
                  </a:lnTo>
                  <a:lnTo>
                    <a:pt x="6419150" y="1344789"/>
                  </a:lnTo>
                  <a:lnTo>
                    <a:pt x="6342682" y="1339937"/>
                  </a:lnTo>
                  <a:lnTo>
                    <a:pt x="6266213" y="1334815"/>
                  </a:lnTo>
                  <a:lnTo>
                    <a:pt x="6189745" y="1329408"/>
                  </a:lnTo>
                  <a:lnTo>
                    <a:pt x="6113277" y="1323701"/>
                  </a:lnTo>
                  <a:lnTo>
                    <a:pt x="6036808" y="1317676"/>
                  </a:lnTo>
                  <a:lnTo>
                    <a:pt x="5960340" y="1311316"/>
                  </a:lnTo>
                  <a:lnTo>
                    <a:pt x="5883871" y="1304603"/>
                  </a:lnTo>
                  <a:lnTo>
                    <a:pt x="5807403" y="1297516"/>
                  </a:lnTo>
                  <a:lnTo>
                    <a:pt x="5730934" y="1290036"/>
                  </a:lnTo>
                  <a:lnTo>
                    <a:pt x="5654466" y="1282139"/>
                  </a:lnTo>
                  <a:lnTo>
                    <a:pt x="5577998" y="1273804"/>
                  </a:lnTo>
                  <a:lnTo>
                    <a:pt x="5501529" y="1265005"/>
                  </a:lnTo>
                  <a:lnTo>
                    <a:pt x="5425061" y="1255716"/>
                  </a:lnTo>
                  <a:lnTo>
                    <a:pt x="5348592" y="1245912"/>
                  </a:lnTo>
                  <a:lnTo>
                    <a:pt x="5272124" y="1235562"/>
                  </a:lnTo>
                  <a:lnTo>
                    <a:pt x="5195655" y="1224637"/>
                  </a:lnTo>
                  <a:lnTo>
                    <a:pt x="5119187" y="1213104"/>
                  </a:lnTo>
                  <a:lnTo>
                    <a:pt x="5042719" y="1200930"/>
                  </a:lnTo>
                  <a:lnTo>
                    <a:pt x="4966250" y="1188079"/>
                  </a:lnTo>
                  <a:lnTo>
                    <a:pt x="4889782" y="1174514"/>
                  </a:lnTo>
                  <a:lnTo>
                    <a:pt x="4813313" y="1160194"/>
                  </a:lnTo>
                  <a:lnTo>
                    <a:pt x="4736845" y="1145079"/>
                  </a:lnTo>
                  <a:lnTo>
                    <a:pt x="4660376" y="1129123"/>
                  </a:lnTo>
                  <a:lnTo>
                    <a:pt x="4583908" y="1112279"/>
                  </a:lnTo>
                  <a:lnTo>
                    <a:pt x="4507439" y="1094499"/>
                  </a:lnTo>
                  <a:lnTo>
                    <a:pt x="4430971" y="1075731"/>
                  </a:lnTo>
                  <a:lnTo>
                    <a:pt x="4354503" y="1055919"/>
                  </a:lnTo>
                  <a:lnTo>
                    <a:pt x="4278034" y="1035006"/>
                  </a:lnTo>
                  <a:lnTo>
                    <a:pt x="4201566" y="1012930"/>
                  </a:lnTo>
                  <a:lnTo>
                    <a:pt x="4125097" y="989626"/>
                  </a:lnTo>
                  <a:lnTo>
                    <a:pt x="4048629" y="965027"/>
                  </a:lnTo>
                  <a:lnTo>
                    <a:pt x="3972160" y="939060"/>
                  </a:lnTo>
                  <a:lnTo>
                    <a:pt x="3895692" y="911649"/>
                  </a:lnTo>
                  <a:lnTo>
                    <a:pt x="3819224" y="882714"/>
                  </a:lnTo>
                  <a:lnTo>
                    <a:pt x="3742755" y="852170"/>
                  </a:lnTo>
                  <a:lnTo>
                    <a:pt x="3666287" y="819928"/>
                  </a:lnTo>
                  <a:lnTo>
                    <a:pt x="3589818" y="785894"/>
                  </a:lnTo>
                  <a:lnTo>
                    <a:pt x="3513350" y="749967"/>
                  </a:lnTo>
                  <a:lnTo>
                    <a:pt x="3436881" y="712043"/>
                  </a:lnTo>
                  <a:lnTo>
                    <a:pt x="3360413" y="672010"/>
                  </a:lnTo>
                  <a:lnTo>
                    <a:pt x="3283945" y="651019"/>
                  </a:lnTo>
                  <a:lnTo>
                    <a:pt x="3207476" y="639915"/>
                  </a:lnTo>
                  <a:lnTo>
                    <a:pt x="3131008" y="628654"/>
                  </a:lnTo>
                  <a:lnTo>
                    <a:pt x="3054539" y="617232"/>
                  </a:lnTo>
                  <a:lnTo>
                    <a:pt x="2978071" y="605648"/>
                  </a:lnTo>
                  <a:lnTo>
                    <a:pt x="2901602" y="593899"/>
                  </a:lnTo>
                  <a:lnTo>
                    <a:pt x="2825134" y="581983"/>
                  </a:lnTo>
                  <a:lnTo>
                    <a:pt x="2748666" y="569898"/>
                  </a:lnTo>
                  <a:lnTo>
                    <a:pt x="2672197" y="557641"/>
                  </a:lnTo>
                  <a:lnTo>
                    <a:pt x="2595729" y="545209"/>
                  </a:lnTo>
                  <a:lnTo>
                    <a:pt x="2519260" y="532601"/>
                  </a:lnTo>
                  <a:lnTo>
                    <a:pt x="2442792" y="519814"/>
                  </a:lnTo>
                  <a:lnTo>
                    <a:pt x="2366323" y="506845"/>
                  </a:lnTo>
                  <a:lnTo>
                    <a:pt x="2289855" y="493691"/>
                  </a:lnTo>
                  <a:lnTo>
                    <a:pt x="2213386" y="480351"/>
                  </a:lnTo>
                  <a:lnTo>
                    <a:pt x="2136918" y="466821"/>
                  </a:lnTo>
                  <a:lnTo>
                    <a:pt x="2060450" y="453098"/>
                  </a:lnTo>
                  <a:lnTo>
                    <a:pt x="1983981" y="439181"/>
                  </a:lnTo>
                  <a:lnTo>
                    <a:pt x="1907513" y="425065"/>
                  </a:lnTo>
                  <a:lnTo>
                    <a:pt x="1831044" y="410749"/>
                  </a:lnTo>
                  <a:lnTo>
                    <a:pt x="1754576" y="396230"/>
                  </a:lnTo>
                  <a:lnTo>
                    <a:pt x="1678107" y="381504"/>
                  </a:lnTo>
                  <a:lnTo>
                    <a:pt x="1601639" y="366568"/>
                  </a:lnTo>
                  <a:lnTo>
                    <a:pt x="1525171" y="351420"/>
                  </a:lnTo>
                  <a:lnTo>
                    <a:pt x="1448702" y="336057"/>
                  </a:lnTo>
                  <a:lnTo>
                    <a:pt x="1372234" y="320476"/>
                  </a:lnTo>
                  <a:lnTo>
                    <a:pt x="1295765" y="304673"/>
                  </a:lnTo>
                  <a:lnTo>
                    <a:pt x="1219297" y="288645"/>
                  </a:lnTo>
                  <a:lnTo>
                    <a:pt x="1142828" y="272390"/>
                  </a:lnTo>
                  <a:lnTo>
                    <a:pt x="1066360" y="255903"/>
                  </a:lnTo>
                  <a:lnTo>
                    <a:pt x="989892" y="239182"/>
                  </a:lnTo>
                  <a:lnTo>
                    <a:pt x="913423" y="222223"/>
                  </a:lnTo>
                  <a:lnTo>
                    <a:pt x="836955" y="205023"/>
                  </a:lnTo>
                  <a:lnTo>
                    <a:pt x="760486" y="187579"/>
                  </a:lnTo>
                  <a:lnTo>
                    <a:pt x="684018" y="169887"/>
                  </a:lnTo>
                  <a:lnTo>
                    <a:pt x="607549" y="151943"/>
                  </a:lnTo>
                  <a:lnTo>
                    <a:pt x="531081" y="133744"/>
                  </a:lnTo>
                  <a:lnTo>
                    <a:pt x="454613" y="115286"/>
                  </a:lnTo>
                  <a:lnTo>
                    <a:pt x="378144" y="96566"/>
                  </a:lnTo>
                  <a:lnTo>
                    <a:pt x="301676" y="77580"/>
                  </a:lnTo>
                  <a:lnTo>
                    <a:pt x="225207" y="58323"/>
                  </a:lnTo>
                  <a:lnTo>
                    <a:pt x="148739" y="38794"/>
                  </a:lnTo>
                  <a:lnTo>
                    <a:pt x="72270" y="1898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1034353" y="2209169"/>
              <a:ext cx="7141594" cy="3115093"/>
            </a:xfrm>
            <a:custGeom>
              <a:avLst/>
              <a:pathLst>
                <a:path w="7141594" h="3115093">
                  <a:moveTo>
                    <a:pt x="0" y="0"/>
                  </a:moveTo>
                  <a:lnTo>
                    <a:pt x="30030" y="43687"/>
                  </a:lnTo>
                  <a:lnTo>
                    <a:pt x="106499" y="151199"/>
                  </a:lnTo>
                  <a:lnTo>
                    <a:pt x="182967" y="255106"/>
                  </a:lnTo>
                  <a:lnTo>
                    <a:pt x="259435" y="355528"/>
                  </a:lnTo>
                  <a:lnTo>
                    <a:pt x="335904" y="452582"/>
                  </a:lnTo>
                  <a:lnTo>
                    <a:pt x="412372" y="546381"/>
                  </a:lnTo>
                  <a:lnTo>
                    <a:pt x="488841" y="637035"/>
                  </a:lnTo>
                  <a:lnTo>
                    <a:pt x="565309" y="724647"/>
                  </a:lnTo>
                  <a:lnTo>
                    <a:pt x="641778" y="809322"/>
                  </a:lnTo>
                  <a:lnTo>
                    <a:pt x="718246" y="891157"/>
                  </a:lnTo>
                  <a:lnTo>
                    <a:pt x="794715" y="970247"/>
                  </a:lnTo>
                  <a:lnTo>
                    <a:pt x="871183" y="1046685"/>
                  </a:lnTo>
                  <a:lnTo>
                    <a:pt x="947651" y="1120559"/>
                  </a:lnTo>
                  <a:lnTo>
                    <a:pt x="1024120" y="1191956"/>
                  </a:lnTo>
                  <a:lnTo>
                    <a:pt x="1100588" y="1260958"/>
                  </a:lnTo>
                  <a:lnTo>
                    <a:pt x="1177057" y="1327646"/>
                  </a:lnTo>
                  <a:lnTo>
                    <a:pt x="1253525" y="1392098"/>
                  </a:lnTo>
                  <a:lnTo>
                    <a:pt x="1329994" y="1454387"/>
                  </a:lnTo>
                  <a:lnTo>
                    <a:pt x="1406462" y="1514588"/>
                  </a:lnTo>
                  <a:lnTo>
                    <a:pt x="1482930" y="1572770"/>
                  </a:lnTo>
                  <a:lnTo>
                    <a:pt x="1559399" y="1629001"/>
                  </a:lnTo>
                  <a:lnTo>
                    <a:pt x="1635867" y="1683345"/>
                  </a:lnTo>
                  <a:lnTo>
                    <a:pt x="1712336" y="1735867"/>
                  </a:lnTo>
                  <a:lnTo>
                    <a:pt x="1788804" y="1786628"/>
                  </a:lnTo>
                  <a:lnTo>
                    <a:pt x="1865273" y="1835686"/>
                  </a:lnTo>
                  <a:lnTo>
                    <a:pt x="1941741" y="1883099"/>
                  </a:lnTo>
                  <a:lnTo>
                    <a:pt x="2018209" y="1928922"/>
                  </a:lnTo>
                  <a:lnTo>
                    <a:pt x="2094678" y="1973208"/>
                  </a:lnTo>
                  <a:lnTo>
                    <a:pt x="2171146" y="2016009"/>
                  </a:lnTo>
                  <a:lnTo>
                    <a:pt x="2247615" y="2057374"/>
                  </a:lnTo>
                  <a:lnTo>
                    <a:pt x="2324083" y="2097352"/>
                  </a:lnTo>
                  <a:lnTo>
                    <a:pt x="2400552" y="2135990"/>
                  </a:lnTo>
                  <a:lnTo>
                    <a:pt x="2477020" y="2173331"/>
                  </a:lnTo>
                  <a:lnTo>
                    <a:pt x="2553488" y="2209420"/>
                  </a:lnTo>
                  <a:lnTo>
                    <a:pt x="2629957" y="2244299"/>
                  </a:lnTo>
                  <a:lnTo>
                    <a:pt x="2706425" y="2278008"/>
                  </a:lnTo>
                  <a:lnTo>
                    <a:pt x="2782894" y="2310587"/>
                  </a:lnTo>
                  <a:lnTo>
                    <a:pt x="2859362" y="2342072"/>
                  </a:lnTo>
                  <a:lnTo>
                    <a:pt x="2935831" y="2372502"/>
                  </a:lnTo>
                  <a:lnTo>
                    <a:pt x="3012299" y="2401912"/>
                  </a:lnTo>
                  <a:lnTo>
                    <a:pt x="3088768" y="2430335"/>
                  </a:lnTo>
                  <a:lnTo>
                    <a:pt x="3165236" y="2457805"/>
                  </a:lnTo>
                  <a:lnTo>
                    <a:pt x="3241704" y="2484353"/>
                  </a:lnTo>
                  <a:lnTo>
                    <a:pt x="3318173" y="2510011"/>
                  </a:lnTo>
                  <a:lnTo>
                    <a:pt x="3394641" y="2534809"/>
                  </a:lnTo>
                  <a:lnTo>
                    <a:pt x="3471110" y="2558775"/>
                  </a:lnTo>
                  <a:lnTo>
                    <a:pt x="3547578" y="2581937"/>
                  </a:lnTo>
                  <a:lnTo>
                    <a:pt x="3624047" y="2604323"/>
                  </a:lnTo>
                  <a:lnTo>
                    <a:pt x="3700515" y="2625957"/>
                  </a:lnTo>
                  <a:lnTo>
                    <a:pt x="3776983" y="2646866"/>
                  </a:lnTo>
                  <a:lnTo>
                    <a:pt x="3853452" y="2667074"/>
                  </a:lnTo>
                  <a:lnTo>
                    <a:pt x="3929920" y="2686604"/>
                  </a:lnTo>
                  <a:lnTo>
                    <a:pt x="4006389" y="2705479"/>
                  </a:lnTo>
                  <a:lnTo>
                    <a:pt x="4082857" y="2723721"/>
                  </a:lnTo>
                  <a:lnTo>
                    <a:pt x="4159326" y="2741352"/>
                  </a:lnTo>
                  <a:lnTo>
                    <a:pt x="4235794" y="2758391"/>
                  </a:lnTo>
                  <a:lnTo>
                    <a:pt x="4312262" y="2774858"/>
                  </a:lnTo>
                  <a:lnTo>
                    <a:pt x="4388731" y="2790774"/>
                  </a:lnTo>
                  <a:lnTo>
                    <a:pt x="4465199" y="2806155"/>
                  </a:lnTo>
                  <a:lnTo>
                    <a:pt x="4541668" y="2821021"/>
                  </a:lnTo>
                  <a:lnTo>
                    <a:pt x="4618136" y="2835388"/>
                  </a:lnTo>
                  <a:lnTo>
                    <a:pt x="4694605" y="2849273"/>
                  </a:lnTo>
                  <a:lnTo>
                    <a:pt x="4771073" y="2862693"/>
                  </a:lnTo>
                  <a:lnTo>
                    <a:pt x="4847541" y="2875662"/>
                  </a:lnTo>
                  <a:lnTo>
                    <a:pt x="4924010" y="2888197"/>
                  </a:lnTo>
                  <a:lnTo>
                    <a:pt x="5000478" y="2900311"/>
                  </a:lnTo>
                  <a:lnTo>
                    <a:pt x="5076947" y="2912019"/>
                  </a:lnTo>
                  <a:lnTo>
                    <a:pt x="5153415" y="2923334"/>
                  </a:lnTo>
                  <a:lnTo>
                    <a:pt x="5229884" y="2934270"/>
                  </a:lnTo>
                  <a:lnTo>
                    <a:pt x="5306352" y="2944839"/>
                  </a:lnTo>
                  <a:lnTo>
                    <a:pt x="5382821" y="2955053"/>
                  </a:lnTo>
                  <a:lnTo>
                    <a:pt x="5459289" y="2964925"/>
                  </a:lnTo>
                  <a:lnTo>
                    <a:pt x="5535757" y="2974466"/>
                  </a:lnTo>
                  <a:lnTo>
                    <a:pt x="5612226" y="2983687"/>
                  </a:lnTo>
                  <a:lnTo>
                    <a:pt x="5688694" y="2992599"/>
                  </a:lnTo>
                  <a:lnTo>
                    <a:pt x="5765163" y="3001212"/>
                  </a:lnTo>
                  <a:lnTo>
                    <a:pt x="5841631" y="3009536"/>
                  </a:lnTo>
                  <a:lnTo>
                    <a:pt x="5918100" y="3017580"/>
                  </a:lnTo>
                  <a:lnTo>
                    <a:pt x="5994568" y="3025355"/>
                  </a:lnTo>
                  <a:lnTo>
                    <a:pt x="6071036" y="3032869"/>
                  </a:lnTo>
                  <a:lnTo>
                    <a:pt x="6147505" y="3040132"/>
                  </a:lnTo>
                  <a:lnTo>
                    <a:pt x="6223973" y="3047150"/>
                  </a:lnTo>
                  <a:lnTo>
                    <a:pt x="6300442" y="3053933"/>
                  </a:lnTo>
                  <a:lnTo>
                    <a:pt x="6376910" y="3060489"/>
                  </a:lnTo>
                  <a:lnTo>
                    <a:pt x="6453379" y="3066825"/>
                  </a:lnTo>
                  <a:lnTo>
                    <a:pt x="6529847" y="3072949"/>
                  </a:lnTo>
                  <a:lnTo>
                    <a:pt x="6606315" y="3078867"/>
                  </a:lnTo>
                  <a:lnTo>
                    <a:pt x="6682784" y="3084586"/>
                  </a:lnTo>
                  <a:lnTo>
                    <a:pt x="6759252" y="3090114"/>
                  </a:lnTo>
                  <a:lnTo>
                    <a:pt x="6835721" y="3095456"/>
                  </a:lnTo>
                  <a:lnTo>
                    <a:pt x="6912189" y="3100619"/>
                  </a:lnTo>
                  <a:lnTo>
                    <a:pt x="6988658" y="3105609"/>
                  </a:lnTo>
                  <a:lnTo>
                    <a:pt x="7065126" y="3110432"/>
                  </a:lnTo>
                  <a:lnTo>
                    <a:pt x="7141594" y="3115093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425096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tx27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2475630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0.8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4221672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1.0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5967715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7713757" y="5693022"/>
              <a:ext cx="197510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1.4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3690153" y="5870717"/>
              <a:ext cx="2133569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CKD-EPI Cr-Cys / CG ratio</a:t>
              </a:r>
            </a:p>
          </p:txBody>
        </p:sp>
        <p:sp>
          <p:nvSpPr>
            <p:cNvPr id="37" name="tx37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915645" y="1977589"/>
              <a:ext cx="5645871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0.68 (95% CI 0.54-0.85), p = &lt;0.001   (per 0.1-unit increase in eGFR ratio)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915645" y="1688767"/>
              <a:ext cx="3413729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Overall Hospitalization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2026-09-14T15:04:56Z</dcterms:modified>
  <cp:category/>
</cp:coreProperties>
</file>