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0136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447406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19344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9394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57438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042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06647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81251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15645" y="2209169"/>
              <a:ext cx="7260303" cy="3217218"/>
            </a:xfrm>
            <a:custGeom>
              <a:avLst/>
              <a:pathLst>
                <a:path w="7260303" h="3217218">
                  <a:moveTo>
                    <a:pt x="1564336" y="0"/>
                  </a:moveTo>
                  <a:lnTo>
                    <a:pt x="1601639" y="98232"/>
                  </a:lnTo>
                  <a:lnTo>
                    <a:pt x="1678107" y="287507"/>
                  </a:lnTo>
                  <a:lnTo>
                    <a:pt x="1754576" y="465413"/>
                  </a:lnTo>
                  <a:lnTo>
                    <a:pt x="1831044" y="632633"/>
                  </a:lnTo>
                  <a:lnTo>
                    <a:pt x="1907513" y="789809"/>
                  </a:lnTo>
                  <a:lnTo>
                    <a:pt x="1983981" y="937544"/>
                  </a:lnTo>
                  <a:lnTo>
                    <a:pt x="2060450" y="1076405"/>
                  </a:lnTo>
                  <a:lnTo>
                    <a:pt x="2136918" y="1206926"/>
                  </a:lnTo>
                  <a:lnTo>
                    <a:pt x="2213386" y="1329607"/>
                  </a:lnTo>
                  <a:lnTo>
                    <a:pt x="2289855" y="1444920"/>
                  </a:lnTo>
                  <a:lnTo>
                    <a:pt x="2366323" y="1553306"/>
                  </a:lnTo>
                  <a:lnTo>
                    <a:pt x="2442792" y="1655182"/>
                  </a:lnTo>
                  <a:lnTo>
                    <a:pt x="2519260" y="1750938"/>
                  </a:lnTo>
                  <a:lnTo>
                    <a:pt x="2595729" y="1840944"/>
                  </a:lnTo>
                  <a:lnTo>
                    <a:pt x="2672197" y="1925543"/>
                  </a:lnTo>
                  <a:lnTo>
                    <a:pt x="2748666" y="2005060"/>
                  </a:lnTo>
                  <a:lnTo>
                    <a:pt x="2825134" y="2079802"/>
                  </a:lnTo>
                  <a:lnTo>
                    <a:pt x="2901602" y="2150054"/>
                  </a:lnTo>
                  <a:lnTo>
                    <a:pt x="2978071" y="2216086"/>
                  </a:lnTo>
                  <a:lnTo>
                    <a:pt x="3054539" y="2278152"/>
                  </a:lnTo>
                  <a:lnTo>
                    <a:pt x="3131008" y="2336490"/>
                  </a:lnTo>
                  <a:lnTo>
                    <a:pt x="3207476" y="2391325"/>
                  </a:lnTo>
                  <a:lnTo>
                    <a:pt x="3283945" y="2442865"/>
                  </a:lnTo>
                  <a:lnTo>
                    <a:pt x="3360413" y="2472789"/>
                  </a:lnTo>
                  <a:lnTo>
                    <a:pt x="3436881" y="2463732"/>
                  </a:lnTo>
                  <a:lnTo>
                    <a:pt x="3513350" y="2454570"/>
                  </a:lnTo>
                  <a:lnTo>
                    <a:pt x="3589818" y="2445301"/>
                  </a:lnTo>
                  <a:lnTo>
                    <a:pt x="3666287" y="2435923"/>
                  </a:lnTo>
                  <a:lnTo>
                    <a:pt x="3742755" y="2426437"/>
                  </a:lnTo>
                  <a:lnTo>
                    <a:pt x="3819224" y="2416839"/>
                  </a:lnTo>
                  <a:lnTo>
                    <a:pt x="3895692" y="2407130"/>
                  </a:lnTo>
                  <a:lnTo>
                    <a:pt x="3972160" y="2397308"/>
                  </a:lnTo>
                  <a:lnTo>
                    <a:pt x="4048629" y="2387371"/>
                  </a:lnTo>
                  <a:lnTo>
                    <a:pt x="4125097" y="2377318"/>
                  </a:lnTo>
                  <a:lnTo>
                    <a:pt x="4201566" y="2367147"/>
                  </a:lnTo>
                  <a:lnTo>
                    <a:pt x="4278034" y="2356859"/>
                  </a:lnTo>
                  <a:lnTo>
                    <a:pt x="4354503" y="2346450"/>
                  </a:lnTo>
                  <a:lnTo>
                    <a:pt x="4430971" y="2335920"/>
                  </a:lnTo>
                  <a:lnTo>
                    <a:pt x="4507439" y="2325267"/>
                  </a:lnTo>
                  <a:lnTo>
                    <a:pt x="4583908" y="2314490"/>
                  </a:lnTo>
                  <a:lnTo>
                    <a:pt x="4660376" y="2303587"/>
                  </a:lnTo>
                  <a:lnTo>
                    <a:pt x="4736845" y="2292557"/>
                  </a:lnTo>
                  <a:lnTo>
                    <a:pt x="4813313" y="2281398"/>
                  </a:lnTo>
                  <a:lnTo>
                    <a:pt x="4889782" y="2270110"/>
                  </a:lnTo>
                  <a:lnTo>
                    <a:pt x="4966250" y="2258689"/>
                  </a:lnTo>
                  <a:lnTo>
                    <a:pt x="5042719" y="2247136"/>
                  </a:lnTo>
                  <a:lnTo>
                    <a:pt x="5119187" y="2235447"/>
                  </a:lnTo>
                  <a:lnTo>
                    <a:pt x="5195655" y="2223623"/>
                  </a:lnTo>
                  <a:lnTo>
                    <a:pt x="5272124" y="2211660"/>
                  </a:lnTo>
                  <a:lnTo>
                    <a:pt x="5348592" y="2199558"/>
                  </a:lnTo>
                  <a:lnTo>
                    <a:pt x="5425061" y="2187315"/>
                  </a:lnTo>
                  <a:lnTo>
                    <a:pt x="5501529" y="2174929"/>
                  </a:lnTo>
                  <a:lnTo>
                    <a:pt x="5577998" y="2162399"/>
                  </a:lnTo>
                  <a:lnTo>
                    <a:pt x="5654466" y="2149722"/>
                  </a:lnTo>
                  <a:lnTo>
                    <a:pt x="5730934" y="2136898"/>
                  </a:lnTo>
                  <a:lnTo>
                    <a:pt x="5807403" y="2123924"/>
                  </a:lnTo>
                  <a:lnTo>
                    <a:pt x="5883871" y="2110799"/>
                  </a:lnTo>
                  <a:lnTo>
                    <a:pt x="5960340" y="2097520"/>
                  </a:lnTo>
                  <a:lnTo>
                    <a:pt x="6036808" y="2084087"/>
                  </a:lnTo>
                  <a:lnTo>
                    <a:pt x="6113277" y="2070498"/>
                  </a:lnTo>
                  <a:lnTo>
                    <a:pt x="6189745" y="2056749"/>
                  </a:lnTo>
                  <a:lnTo>
                    <a:pt x="6266213" y="2042841"/>
                  </a:lnTo>
                  <a:lnTo>
                    <a:pt x="6342682" y="2028770"/>
                  </a:lnTo>
                  <a:lnTo>
                    <a:pt x="6419150" y="2014535"/>
                  </a:lnTo>
                  <a:lnTo>
                    <a:pt x="6495619" y="2000134"/>
                  </a:lnTo>
                  <a:lnTo>
                    <a:pt x="6572087" y="1985565"/>
                  </a:lnTo>
                  <a:lnTo>
                    <a:pt x="6648556" y="1970827"/>
                  </a:lnTo>
                  <a:lnTo>
                    <a:pt x="6725024" y="1955916"/>
                  </a:lnTo>
                  <a:lnTo>
                    <a:pt x="6801492" y="1940832"/>
                  </a:lnTo>
                  <a:lnTo>
                    <a:pt x="6877961" y="1925571"/>
                  </a:lnTo>
                  <a:lnTo>
                    <a:pt x="6954429" y="1910133"/>
                  </a:lnTo>
                  <a:lnTo>
                    <a:pt x="7030898" y="1894515"/>
                  </a:lnTo>
                  <a:lnTo>
                    <a:pt x="7107366" y="1878714"/>
                  </a:lnTo>
                  <a:lnTo>
                    <a:pt x="7183835" y="1862729"/>
                  </a:lnTo>
                  <a:lnTo>
                    <a:pt x="7260303" y="1846558"/>
                  </a:lnTo>
                  <a:lnTo>
                    <a:pt x="7260303" y="3217218"/>
                  </a:lnTo>
                  <a:lnTo>
                    <a:pt x="7183835" y="3215161"/>
                  </a:lnTo>
                  <a:lnTo>
                    <a:pt x="7107366" y="3212972"/>
                  </a:lnTo>
                  <a:lnTo>
                    <a:pt x="7030898" y="3210644"/>
                  </a:lnTo>
                  <a:lnTo>
                    <a:pt x="6954429" y="3208167"/>
                  </a:lnTo>
                  <a:lnTo>
                    <a:pt x="6877961" y="3205531"/>
                  </a:lnTo>
                  <a:lnTo>
                    <a:pt x="6801492" y="3202727"/>
                  </a:lnTo>
                  <a:lnTo>
                    <a:pt x="6725024" y="3199744"/>
                  </a:lnTo>
                  <a:lnTo>
                    <a:pt x="6648556" y="3196571"/>
                  </a:lnTo>
                  <a:lnTo>
                    <a:pt x="6572087" y="3193194"/>
                  </a:lnTo>
                  <a:lnTo>
                    <a:pt x="6495619" y="3189602"/>
                  </a:lnTo>
                  <a:lnTo>
                    <a:pt x="6419150" y="3185780"/>
                  </a:lnTo>
                  <a:lnTo>
                    <a:pt x="6342682" y="3181714"/>
                  </a:lnTo>
                  <a:lnTo>
                    <a:pt x="6266213" y="3177389"/>
                  </a:lnTo>
                  <a:lnTo>
                    <a:pt x="6189745" y="3172786"/>
                  </a:lnTo>
                  <a:lnTo>
                    <a:pt x="6113277" y="3167890"/>
                  </a:lnTo>
                  <a:lnTo>
                    <a:pt x="6036808" y="3162681"/>
                  </a:lnTo>
                  <a:lnTo>
                    <a:pt x="5960340" y="3157139"/>
                  </a:lnTo>
                  <a:lnTo>
                    <a:pt x="5883871" y="3151242"/>
                  </a:lnTo>
                  <a:lnTo>
                    <a:pt x="5807403" y="3144969"/>
                  </a:lnTo>
                  <a:lnTo>
                    <a:pt x="5730934" y="3138295"/>
                  </a:lnTo>
                  <a:lnTo>
                    <a:pt x="5654466" y="3131195"/>
                  </a:lnTo>
                  <a:lnTo>
                    <a:pt x="5577998" y="3123641"/>
                  </a:lnTo>
                  <a:lnTo>
                    <a:pt x="5501529" y="3115604"/>
                  </a:lnTo>
                  <a:lnTo>
                    <a:pt x="5425061" y="3107054"/>
                  </a:lnTo>
                  <a:lnTo>
                    <a:pt x="5348592" y="3097957"/>
                  </a:lnTo>
                  <a:lnTo>
                    <a:pt x="5272124" y="3088279"/>
                  </a:lnTo>
                  <a:lnTo>
                    <a:pt x="5195655" y="3077982"/>
                  </a:lnTo>
                  <a:lnTo>
                    <a:pt x="5119187" y="3067027"/>
                  </a:lnTo>
                  <a:lnTo>
                    <a:pt x="5042719" y="3055373"/>
                  </a:lnTo>
                  <a:lnTo>
                    <a:pt x="4966250" y="3042973"/>
                  </a:lnTo>
                  <a:lnTo>
                    <a:pt x="4889782" y="3029781"/>
                  </a:lnTo>
                  <a:lnTo>
                    <a:pt x="4813313" y="3015747"/>
                  </a:lnTo>
                  <a:lnTo>
                    <a:pt x="4736845" y="3000815"/>
                  </a:lnTo>
                  <a:lnTo>
                    <a:pt x="4660376" y="2984929"/>
                  </a:lnTo>
                  <a:lnTo>
                    <a:pt x="4583908" y="2968028"/>
                  </a:lnTo>
                  <a:lnTo>
                    <a:pt x="4507439" y="2950047"/>
                  </a:lnTo>
                  <a:lnTo>
                    <a:pt x="4430971" y="2930917"/>
                  </a:lnTo>
                  <a:lnTo>
                    <a:pt x="4354503" y="2910565"/>
                  </a:lnTo>
                  <a:lnTo>
                    <a:pt x="4278034" y="2888912"/>
                  </a:lnTo>
                  <a:lnTo>
                    <a:pt x="4201566" y="2865875"/>
                  </a:lnTo>
                  <a:lnTo>
                    <a:pt x="4125097" y="2841366"/>
                  </a:lnTo>
                  <a:lnTo>
                    <a:pt x="4048629" y="2815291"/>
                  </a:lnTo>
                  <a:lnTo>
                    <a:pt x="3972160" y="2787549"/>
                  </a:lnTo>
                  <a:lnTo>
                    <a:pt x="3895692" y="2758035"/>
                  </a:lnTo>
                  <a:lnTo>
                    <a:pt x="3819224" y="2726635"/>
                  </a:lnTo>
                  <a:lnTo>
                    <a:pt x="3742755" y="2693228"/>
                  </a:lnTo>
                  <a:lnTo>
                    <a:pt x="3666287" y="2657687"/>
                  </a:lnTo>
                  <a:lnTo>
                    <a:pt x="3589818" y="2619874"/>
                  </a:lnTo>
                  <a:lnTo>
                    <a:pt x="3513350" y="2579645"/>
                  </a:lnTo>
                  <a:lnTo>
                    <a:pt x="3436881" y="2536845"/>
                  </a:lnTo>
                  <a:lnTo>
                    <a:pt x="3360413" y="2491310"/>
                  </a:lnTo>
                  <a:lnTo>
                    <a:pt x="3283945" y="2481742"/>
                  </a:lnTo>
                  <a:lnTo>
                    <a:pt x="3207476" y="2490591"/>
                  </a:lnTo>
                  <a:lnTo>
                    <a:pt x="3131008" y="2499338"/>
                  </a:lnTo>
                  <a:lnTo>
                    <a:pt x="3054539" y="2507984"/>
                  </a:lnTo>
                  <a:lnTo>
                    <a:pt x="2978071" y="2516531"/>
                  </a:lnTo>
                  <a:lnTo>
                    <a:pt x="2901602" y="2524979"/>
                  </a:lnTo>
                  <a:lnTo>
                    <a:pt x="2825134" y="2533330"/>
                  </a:lnTo>
                  <a:lnTo>
                    <a:pt x="2748666" y="2541584"/>
                  </a:lnTo>
                  <a:lnTo>
                    <a:pt x="2672197" y="2549744"/>
                  </a:lnTo>
                  <a:lnTo>
                    <a:pt x="2595729" y="2557809"/>
                  </a:lnTo>
                  <a:lnTo>
                    <a:pt x="2519260" y="2565781"/>
                  </a:lnTo>
                  <a:lnTo>
                    <a:pt x="2442792" y="2573662"/>
                  </a:lnTo>
                  <a:lnTo>
                    <a:pt x="2366323" y="2581451"/>
                  </a:lnTo>
                  <a:lnTo>
                    <a:pt x="2289855" y="2589151"/>
                  </a:lnTo>
                  <a:lnTo>
                    <a:pt x="2213386" y="2596762"/>
                  </a:lnTo>
                  <a:lnTo>
                    <a:pt x="2136918" y="2604285"/>
                  </a:lnTo>
                  <a:lnTo>
                    <a:pt x="2060450" y="2611722"/>
                  </a:lnTo>
                  <a:lnTo>
                    <a:pt x="1983981" y="2619073"/>
                  </a:lnTo>
                  <a:lnTo>
                    <a:pt x="1907513" y="2626339"/>
                  </a:lnTo>
                  <a:lnTo>
                    <a:pt x="1831044" y="2633521"/>
                  </a:lnTo>
                  <a:lnTo>
                    <a:pt x="1754576" y="2640621"/>
                  </a:lnTo>
                  <a:lnTo>
                    <a:pt x="1678107" y="2647639"/>
                  </a:lnTo>
                  <a:lnTo>
                    <a:pt x="1601639" y="2654575"/>
                  </a:lnTo>
                  <a:lnTo>
                    <a:pt x="1525171" y="2661432"/>
                  </a:lnTo>
                  <a:lnTo>
                    <a:pt x="1448702" y="2668210"/>
                  </a:lnTo>
                  <a:lnTo>
                    <a:pt x="1372234" y="2674910"/>
                  </a:lnTo>
                  <a:lnTo>
                    <a:pt x="1295765" y="2681532"/>
                  </a:lnTo>
                  <a:lnTo>
                    <a:pt x="1219297" y="2688078"/>
                  </a:lnTo>
                  <a:lnTo>
                    <a:pt x="1142828" y="2694549"/>
                  </a:lnTo>
                  <a:lnTo>
                    <a:pt x="1066360" y="2700945"/>
                  </a:lnTo>
                  <a:lnTo>
                    <a:pt x="989892" y="2707268"/>
                  </a:lnTo>
                  <a:lnTo>
                    <a:pt x="913423" y="2713517"/>
                  </a:lnTo>
                  <a:lnTo>
                    <a:pt x="836955" y="2719694"/>
                  </a:lnTo>
                  <a:lnTo>
                    <a:pt x="760486" y="2725801"/>
                  </a:lnTo>
                  <a:lnTo>
                    <a:pt x="684018" y="2731836"/>
                  </a:lnTo>
                  <a:lnTo>
                    <a:pt x="607549" y="2737803"/>
                  </a:lnTo>
                  <a:lnTo>
                    <a:pt x="531081" y="2743700"/>
                  </a:lnTo>
                  <a:lnTo>
                    <a:pt x="454613" y="2749530"/>
                  </a:lnTo>
                  <a:lnTo>
                    <a:pt x="378144" y="2755292"/>
                  </a:lnTo>
                  <a:lnTo>
                    <a:pt x="301676" y="2760988"/>
                  </a:lnTo>
                  <a:lnTo>
                    <a:pt x="225207" y="2766618"/>
                  </a:lnTo>
                  <a:lnTo>
                    <a:pt x="148739" y="2772183"/>
                  </a:lnTo>
                  <a:lnTo>
                    <a:pt x="72270" y="2777684"/>
                  </a:lnTo>
                  <a:lnTo>
                    <a:pt x="0" y="2782824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2479981" y="2209169"/>
              <a:ext cx="5695967" cy="2472789"/>
            </a:xfrm>
            <a:custGeom>
              <a:avLst/>
              <a:pathLst>
                <a:path w="5695967" h="2472789">
                  <a:moveTo>
                    <a:pt x="0" y="0"/>
                  </a:moveTo>
                  <a:lnTo>
                    <a:pt x="37303" y="98232"/>
                  </a:lnTo>
                  <a:lnTo>
                    <a:pt x="113771" y="287507"/>
                  </a:lnTo>
                  <a:lnTo>
                    <a:pt x="190239" y="465413"/>
                  </a:lnTo>
                  <a:lnTo>
                    <a:pt x="266708" y="632633"/>
                  </a:lnTo>
                  <a:lnTo>
                    <a:pt x="343176" y="789809"/>
                  </a:lnTo>
                  <a:lnTo>
                    <a:pt x="419645" y="937544"/>
                  </a:lnTo>
                  <a:lnTo>
                    <a:pt x="496113" y="1076405"/>
                  </a:lnTo>
                  <a:lnTo>
                    <a:pt x="572582" y="1206926"/>
                  </a:lnTo>
                  <a:lnTo>
                    <a:pt x="649050" y="1329607"/>
                  </a:lnTo>
                  <a:lnTo>
                    <a:pt x="725518" y="1444920"/>
                  </a:lnTo>
                  <a:lnTo>
                    <a:pt x="801987" y="1553306"/>
                  </a:lnTo>
                  <a:lnTo>
                    <a:pt x="878455" y="1655182"/>
                  </a:lnTo>
                  <a:lnTo>
                    <a:pt x="954924" y="1750938"/>
                  </a:lnTo>
                  <a:lnTo>
                    <a:pt x="1031392" y="1840944"/>
                  </a:lnTo>
                  <a:lnTo>
                    <a:pt x="1107861" y="1925543"/>
                  </a:lnTo>
                  <a:lnTo>
                    <a:pt x="1184329" y="2005060"/>
                  </a:lnTo>
                  <a:lnTo>
                    <a:pt x="1260798" y="2079802"/>
                  </a:lnTo>
                  <a:lnTo>
                    <a:pt x="1337266" y="2150054"/>
                  </a:lnTo>
                  <a:lnTo>
                    <a:pt x="1413734" y="2216086"/>
                  </a:lnTo>
                  <a:lnTo>
                    <a:pt x="1490203" y="2278152"/>
                  </a:lnTo>
                  <a:lnTo>
                    <a:pt x="1566671" y="2336490"/>
                  </a:lnTo>
                  <a:lnTo>
                    <a:pt x="1643140" y="2391325"/>
                  </a:lnTo>
                  <a:lnTo>
                    <a:pt x="1719608" y="2442865"/>
                  </a:lnTo>
                  <a:lnTo>
                    <a:pt x="1796077" y="2472789"/>
                  </a:lnTo>
                  <a:lnTo>
                    <a:pt x="1872545" y="2463732"/>
                  </a:lnTo>
                  <a:lnTo>
                    <a:pt x="1949013" y="2454570"/>
                  </a:lnTo>
                  <a:lnTo>
                    <a:pt x="2025482" y="2445301"/>
                  </a:lnTo>
                  <a:lnTo>
                    <a:pt x="2101950" y="2435923"/>
                  </a:lnTo>
                  <a:lnTo>
                    <a:pt x="2178419" y="2426437"/>
                  </a:lnTo>
                  <a:lnTo>
                    <a:pt x="2254887" y="2416839"/>
                  </a:lnTo>
                  <a:lnTo>
                    <a:pt x="2331356" y="2407130"/>
                  </a:lnTo>
                  <a:lnTo>
                    <a:pt x="2407824" y="2397308"/>
                  </a:lnTo>
                  <a:lnTo>
                    <a:pt x="2484292" y="2387371"/>
                  </a:lnTo>
                  <a:lnTo>
                    <a:pt x="2560761" y="2377318"/>
                  </a:lnTo>
                  <a:lnTo>
                    <a:pt x="2637229" y="2367147"/>
                  </a:lnTo>
                  <a:lnTo>
                    <a:pt x="2713698" y="2356859"/>
                  </a:lnTo>
                  <a:lnTo>
                    <a:pt x="2790166" y="2346450"/>
                  </a:lnTo>
                  <a:lnTo>
                    <a:pt x="2866635" y="2335920"/>
                  </a:lnTo>
                  <a:lnTo>
                    <a:pt x="2943103" y="2325267"/>
                  </a:lnTo>
                  <a:lnTo>
                    <a:pt x="3019571" y="2314490"/>
                  </a:lnTo>
                  <a:lnTo>
                    <a:pt x="3096040" y="2303587"/>
                  </a:lnTo>
                  <a:lnTo>
                    <a:pt x="3172508" y="2292557"/>
                  </a:lnTo>
                  <a:lnTo>
                    <a:pt x="3248977" y="2281398"/>
                  </a:lnTo>
                  <a:lnTo>
                    <a:pt x="3325445" y="2270110"/>
                  </a:lnTo>
                  <a:lnTo>
                    <a:pt x="3401914" y="2258689"/>
                  </a:lnTo>
                  <a:lnTo>
                    <a:pt x="3478382" y="2247136"/>
                  </a:lnTo>
                  <a:lnTo>
                    <a:pt x="3554851" y="2235447"/>
                  </a:lnTo>
                  <a:lnTo>
                    <a:pt x="3631319" y="2223623"/>
                  </a:lnTo>
                  <a:lnTo>
                    <a:pt x="3707787" y="2211660"/>
                  </a:lnTo>
                  <a:lnTo>
                    <a:pt x="3784256" y="2199558"/>
                  </a:lnTo>
                  <a:lnTo>
                    <a:pt x="3860724" y="2187315"/>
                  </a:lnTo>
                  <a:lnTo>
                    <a:pt x="3937193" y="2174929"/>
                  </a:lnTo>
                  <a:lnTo>
                    <a:pt x="4013661" y="2162399"/>
                  </a:lnTo>
                  <a:lnTo>
                    <a:pt x="4090130" y="2149722"/>
                  </a:lnTo>
                  <a:lnTo>
                    <a:pt x="4166598" y="2136898"/>
                  </a:lnTo>
                  <a:lnTo>
                    <a:pt x="4243066" y="2123924"/>
                  </a:lnTo>
                  <a:lnTo>
                    <a:pt x="4319535" y="2110799"/>
                  </a:lnTo>
                  <a:lnTo>
                    <a:pt x="4396003" y="2097520"/>
                  </a:lnTo>
                  <a:lnTo>
                    <a:pt x="4472472" y="2084087"/>
                  </a:lnTo>
                  <a:lnTo>
                    <a:pt x="4548940" y="2070498"/>
                  </a:lnTo>
                  <a:lnTo>
                    <a:pt x="4625409" y="2056749"/>
                  </a:lnTo>
                  <a:lnTo>
                    <a:pt x="4701877" y="2042841"/>
                  </a:lnTo>
                  <a:lnTo>
                    <a:pt x="4778345" y="2028770"/>
                  </a:lnTo>
                  <a:lnTo>
                    <a:pt x="4854814" y="2014535"/>
                  </a:lnTo>
                  <a:lnTo>
                    <a:pt x="4931282" y="2000134"/>
                  </a:lnTo>
                  <a:lnTo>
                    <a:pt x="5007751" y="1985565"/>
                  </a:lnTo>
                  <a:lnTo>
                    <a:pt x="5084219" y="1970827"/>
                  </a:lnTo>
                  <a:lnTo>
                    <a:pt x="5160688" y="1955916"/>
                  </a:lnTo>
                  <a:lnTo>
                    <a:pt x="5237156" y="1940832"/>
                  </a:lnTo>
                  <a:lnTo>
                    <a:pt x="5313624" y="1925571"/>
                  </a:lnTo>
                  <a:lnTo>
                    <a:pt x="5390093" y="1910133"/>
                  </a:lnTo>
                  <a:lnTo>
                    <a:pt x="5466561" y="1894515"/>
                  </a:lnTo>
                  <a:lnTo>
                    <a:pt x="5543030" y="1878714"/>
                  </a:lnTo>
                  <a:lnTo>
                    <a:pt x="5619498" y="1862729"/>
                  </a:lnTo>
                  <a:lnTo>
                    <a:pt x="5695967" y="184655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15645" y="4690911"/>
              <a:ext cx="7260303" cy="735476"/>
            </a:xfrm>
            <a:custGeom>
              <a:avLst/>
              <a:pathLst>
                <a:path w="7260303" h="735476">
                  <a:moveTo>
                    <a:pt x="7260303" y="735476"/>
                  </a:moveTo>
                  <a:lnTo>
                    <a:pt x="7183835" y="733419"/>
                  </a:lnTo>
                  <a:lnTo>
                    <a:pt x="7107366" y="731230"/>
                  </a:lnTo>
                  <a:lnTo>
                    <a:pt x="7030898" y="728902"/>
                  </a:lnTo>
                  <a:lnTo>
                    <a:pt x="6954429" y="726425"/>
                  </a:lnTo>
                  <a:lnTo>
                    <a:pt x="6877961" y="723789"/>
                  </a:lnTo>
                  <a:lnTo>
                    <a:pt x="6801492" y="720985"/>
                  </a:lnTo>
                  <a:lnTo>
                    <a:pt x="6725024" y="718002"/>
                  </a:lnTo>
                  <a:lnTo>
                    <a:pt x="6648556" y="714829"/>
                  </a:lnTo>
                  <a:lnTo>
                    <a:pt x="6572087" y="711452"/>
                  </a:lnTo>
                  <a:lnTo>
                    <a:pt x="6495619" y="707860"/>
                  </a:lnTo>
                  <a:lnTo>
                    <a:pt x="6419150" y="704038"/>
                  </a:lnTo>
                  <a:lnTo>
                    <a:pt x="6342682" y="699972"/>
                  </a:lnTo>
                  <a:lnTo>
                    <a:pt x="6266213" y="695647"/>
                  </a:lnTo>
                  <a:lnTo>
                    <a:pt x="6189745" y="691044"/>
                  </a:lnTo>
                  <a:lnTo>
                    <a:pt x="6113277" y="686148"/>
                  </a:lnTo>
                  <a:lnTo>
                    <a:pt x="6036808" y="680939"/>
                  </a:lnTo>
                  <a:lnTo>
                    <a:pt x="5960340" y="675397"/>
                  </a:lnTo>
                  <a:lnTo>
                    <a:pt x="5883871" y="669500"/>
                  </a:lnTo>
                  <a:lnTo>
                    <a:pt x="5807403" y="663227"/>
                  </a:lnTo>
                  <a:lnTo>
                    <a:pt x="5730934" y="656553"/>
                  </a:lnTo>
                  <a:lnTo>
                    <a:pt x="5654466" y="649453"/>
                  </a:lnTo>
                  <a:lnTo>
                    <a:pt x="5577998" y="641899"/>
                  </a:lnTo>
                  <a:lnTo>
                    <a:pt x="5501529" y="633862"/>
                  </a:lnTo>
                  <a:lnTo>
                    <a:pt x="5425061" y="625312"/>
                  </a:lnTo>
                  <a:lnTo>
                    <a:pt x="5348592" y="616215"/>
                  </a:lnTo>
                  <a:lnTo>
                    <a:pt x="5272124" y="606537"/>
                  </a:lnTo>
                  <a:lnTo>
                    <a:pt x="5195655" y="596240"/>
                  </a:lnTo>
                  <a:lnTo>
                    <a:pt x="5119187" y="585285"/>
                  </a:lnTo>
                  <a:lnTo>
                    <a:pt x="5042719" y="573631"/>
                  </a:lnTo>
                  <a:lnTo>
                    <a:pt x="4966250" y="561231"/>
                  </a:lnTo>
                  <a:lnTo>
                    <a:pt x="4889782" y="548039"/>
                  </a:lnTo>
                  <a:lnTo>
                    <a:pt x="4813313" y="534005"/>
                  </a:lnTo>
                  <a:lnTo>
                    <a:pt x="4736845" y="519073"/>
                  </a:lnTo>
                  <a:lnTo>
                    <a:pt x="4660376" y="503187"/>
                  </a:lnTo>
                  <a:lnTo>
                    <a:pt x="4583908" y="486286"/>
                  </a:lnTo>
                  <a:lnTo>
                    <a:pt x="4507439" y="468305"/>
                  </a:lnTo>
                  <a:lnTo>
                    <a:pt x="4430971" y="449175"/>
                  </a:lnTo>
                  <a:lnTo>
                    <a:pt x="4354503" y="428823"/>
                  </a:lnTo>
                  <a:lnTo>
                    <a:pt x="4278034" y="407170"/>
                  </a:lnTo>
                  <a:lnTo>
                    <a:pt x="4201566" y="384133"/>
                  </a:lnTo>
                  <a:lnTo>
                    <a:pt x="4125097" y="359624"/>
                  </a:lnTo>
                  <a:lnTo>
                    <a:pt x="4048629" y="333549"/>
                  </a:lnTo>
                  <a:lnTo>
                    <a:pt x="3972160" y="305807"/>
                  </a:lnTo>
                  <a:lnTo>
                    <a:pt x="3895692" y="276293"/>
                  </a:lnTo>
                  <a:lnTo>
                    <a:pt x="3819224" y="244893"/>
                  </a:lnTo>
                  <a:lnTo>
                    <a:pt x="3742755" y="211486"/>
                  </a:lnTo>
                  <a:lnTo>
                    <a:pt x="3666287" y="175945"/>
                  </a:lnTo>
                  <a:lnTo>
                    <a:pt x="3589818" y="138132"/>
                  </a:lnTo>
                  <a:lnTo>
                    <a:pt x="3513350" y="97903"/>
                  </a:lnTo>
                  <a:lnTo>
                    <a:pt x="3436881" y="55103"/>
                  </a:lnTo>
                  <a:lnTo>
                    <a:pt x="3360413" y="9568"/>
                  </a:lnTo>
                  <a:lnTo>
                    <a:pt x="3283945" y="0"/>
                  </a:lnTo>
                  <a:lnTo>
                    <a:pt x="3207476" y="8849"/>
                  </a:lnTo>
                  <a:lnTo>
                    <a:pt x="3131008" y="17596"/>
                  </a:lnTo>
                  <a:lnTo>
                    <a:pt x="3054539" y="26242"/>
                  </a:lnTo>
                  <a:lnTo>
                    <a:pt x="2978071" y="34789"/>
                  </a:lnTo>
                  <a:lnTo>
                    <a:pt x="2901602" y="43237"/>
                  </a:lnTo>
                  <a:lnTo>
                    <a:pt x="2825134" y="51588"/>
                  </a:lnTo>
                  <a:lnTo>
                    <a:pt x="2748666" y="59842"/>
                  </a:lnTo>
                  <a:lnTo>
                    <a:pt x="2672197" y="68002"/>
                  </a:lnTo>
                  <a:lnTo>
                    <a:pt x="2595729" y="76067"/>
                  </a:lnTo>
                  <a:lnTo>
                    <a:pt x="2519260" y="84039"/>
                  </a:lnTo>
                  <a:lnTo>
                    <a:pt x="2442792" y="91920"/>
                  </a:lnTo>
                  <a:lnTo>
                    <a:pt x="2366323" y="99709"/>
                  </a:lnTo>
                  <a:lnTo>
                    <a:pt x="2289855" y="107409"/>
                  </a:lnTo>
                  <a:lnTo>
                    <a:pt x="2213386" y="115020"/>
                  </a:lnTo>
                  <a:lnTo>
                    <a:pt x="2136918" y="122543"/>
                  </a:lnTo>
                  <a:lnTo>
                    <a:pt x="2060450" y="129980"/>
                  </a:lnTo>
                  <a:lnTo>
                    <a:pt x="1983981" y="137331"/>
                  </a:lnTo>
                  <a:lnTo>
                    <a:pt x="1907513" y="144597"/>
                  </a:lnTo>
                  <a:lnTo>
                    <a:pt x="1831044" y="151779"/>
                  </a:lnTo>
                  <a:lnTo>
                    <a:pt x="1754576" y="158879"/>
                  </a:lnTo>
                  <a:lnTo>
                    <a:pt x="1678107" y="165897"/>
                  </a:lnTo>
                  <a:lnTo>
                    <a:pt x="1601639" y="172833"/>
                  </a:lnTo>
                  <a:lnTo>
                    <a:pt x="1525171" y="179690"/>
                  </a:lnTo>
                  <a:lnTo>
                    <a:pt x="1448702" y="186468"/>
                  </a:lnTo>
                  <a:lnTo>
                    <a:pt x="1372234" y="193168"/>
                  </a:lnTo>
                  <a:lnTo>
                    <a:pt x="1295765" y="199790"/>
                  </a:lnTo>
                  <a:lnTo>
                    <a:pt x="1219297" y="206336"/>
                  </a:lnTo>
                  <a:lnTo>
                    <a:pt x="1142828" y="212807"/>
                  </a:lnTo>
                  <a:lnTo>
                    <a:pt x="1066360" y="219203"/>
                  </a:lnTo>
                  <a:lnTo>
                    <a:pt x="989892" y="225525"/>
                  </a:lnTo>
                  <a:lnTo>
                    <a:pt x="913423" y="231775"/>
                  </a:lnTo>
                  <a:lnTo>
                    <a:pt x="836955" y="237952"/>
                  </a:lnTo>
                  <a:lnTo>
                    <a:pt x="760486" y="244059"/>
                  </a:lnTo>
                  <a:lnTo>
                    <a:pt x="684018" y="250094"/>
                  </a:lnTo>
                  <a:lnTo>
                    <a:pt x="607549" y="256061"/>
                  </a:lnTo>
                  <a:lnTo>
                    <a:pt x="531081" y="261958"/>
                  </a:lnTo>
                  <a:lnTo>
                    <a:pt x="454613" y="267788"/>
                  </a:lnTo>
                  <a:lnTo>
                    <a:pt x="378144" y="273550"/>
                  </a:lnTo>
                  <a:lnTo>
                    <a:pt x="301676" y="279246"/>
                  </a:lnTo>
                  <a:lnTo>
                    <a:pt x="225207" y="284876"/>
                  </a:lnTo>
                  <a:lnTo>
                    <a:pt x="148739" y="290441"/>
                  </a:lnTo>
                  <a:lnTo>
                    <a:pt x="72270" y="295942"/>
                  </a:lnTo>
                  <a:lnTo>
                    <a:pt x="0" y="30108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15645" y="3138829"/>
              <a:ext cx="7260303" cy="2107244"/>
            </a:xfrm>
            <a:custGeom>
              <a:avLst/>
              <a:pathLst>
                <a:path w="7260303" h="2107244">
                  <a:moveTo>
                    <a:pt x="0" y="0"/>
                  </a:moveTo>
                  <a:lnTo>
                    <a:pt x="72270" y="54579"/>
                  </a:lnTo>
                  <a:lnTo>
                    <a:pt x="148739" y="110893"/>
                  </a:lnTo>
                  <a:lnTo>
                    <a:pt x="225207" y="165806"/>
                  </a:lnTo>
                  <a:lnTo>
                    <a:pt x="301676" y="219355"/>
                  </a:lnTo>
                  <a:lnTo>
                    <a:pt x="378144" y="271572"/>
                  </a:lnTo>
                  <a:lnTo>
                    <a:pt x="454613" y="322491"/>
                  </a:lnTo>
                  <a:lnTo>
                    <a:pt x="531081" y="372144"/>
                  </a:lnTo>
                  <a:lnTo>
                    <a:pt x="607549" y="420563"/>
                  </a:lnTo>
                  <a:lnTo>
                    <a:pt x="684018" y="467778"/>
                  </a:lnTo>
                  <a:lnTo>
                    <a:pt x="760486" y="513820"/>
                  </a:lnTo>
                  <a:lnTo>
                    <a:pt x="836955" y="558716"/>
                  </a:lnTo>
                  <a:lnTo>
                    <a:pt x="913423" y="602497"/>
                  </a:lnTo>
                  <a:lnTo>
                    <a:pt x="989892" y="645189"/>
                  </a:lnTo>
                  <a:lnTo>
                    <a:pt x="1066360" y="686820"/>
                  </a:lnTo>
                  <a:lnTo>
                    <a:pt x="1142828" y="727415"/>
                  </a:lnTo>
                  <a:lnTo>
                    <a:pt x="1219297" y="767002"/>
                  </a:lnTo>
                  <a:lnTo>
                    <a:pt x="1295765" y="805604"/>
                  </a:lnTo>
                  <a:lnTo>
                    <a:pt x="1372234" y="843247"/>
                  </a:lnTo>
                  <a:lnTo>
                    <a:pt x="1448702" y="879954"/>
                  </a:lnTo>
                  <a:lnTo>
                    <a:pt x="1525171" y="915748"/>
                  </a:lnTo>
                  <a:lnTo>
                    <a:pt x="1601639" y="950652"/>
                  </a:lnTo>
                  <a:lnTo>
                    <a:pt x="1678107" y="984689"/>
                  </a:lnTo>
                  <a:lnTo>
                    <a:pt x="1754576" y="1017880"/>
                  </a:lnTo>
                  <a:lnTo>
                    <a:pt x="1831044" y="1050245"/>
                  </a:lnTo>
                  <a:lnTo>
                    <a:pt x="1907513" y="1081806"/>
                  </a:lnTo>
                  <a:lnTo>
                    <a:pt x="1983981" y="1112582"/>
                  </a:lnTo>
                  <a:lnTo>
                    <a:pt x="2060450" y="1142593"/>
                  </a:lnTo>
                  <a:lnTo>
                    <a:pt x="2136918" y="1171858"/>
                  </a:lnTo>
                  <a:lnTo>
                    <a:pt x="2213386" y="1200395"/>
                  </a:lnTo>
                  <a:lnTo>
                    <a:pt x="2289855" y="1228223"/>
                  </a:lnTo>
                  <a:lnTo>
                    <a:pt x="2366323" y="1255359"/>
                  </a:lnTo>
                  <a:lnTo>
                    <a:pt x="2442792" y="1281821"/>
                  </a:lnTo>
                  <a:lnTo>
                    <a:pt x="2519260" y="1307624"/>
                  </a:lnTo>
                  <a:lnTo>
                    <a:pt x="2595729" y="1332786"/>
                  </a:lnTo>
                  <a:lnTo>
                    <a:pt x="2672197" y="1357323"/>
                  </a:lnTo>
                  <a:lnTo>
                    <a:pt x="2748666" y="1381249"/>
                  </a:lnTo>
                  <a:lnTo>
                    <a:pt x="2825134" y="1404581"/>
                  </a:lnTo>
                  <a:lnTo>
                    <a:pt x="2901602" y="1427333"/>
                  </a:lnTo>
                  <a:lnTo>
                    <a:pt x="2978071" y="1449519"/>
                  </a:lnTo>
                  <a:lnTo>
                    <a:pt x="3054539" y="1471153"/>
                  </a:lnTo>
                  <a:lnTo>
                    <a:pt x="3131008" y="1492250"/>
                  </a:lnTo>
                  <a:lnTo>
                    <a:pt x="3207476" y="1512822"/>
                  </a:lnTo>
                  <a:lnTo>
                    <a:pt x="3283945" y="1532883"/>
                  </a:lnTo>
                  <a:lnTo>
                    <a:pt x="3360413" y="1552445"/>
                  </a:lnTo>
                  <a:lnTo>
                    <a:pt x="3436881" y="1571521"/>
                  </a:lnTo>
                  <a:lnTo>
                    <a:pt x="3513350" y="1590122"/>
                  </a:lnTo>
                  <a:lnTo>
                    <a:pt x="3589818" y="1608261"/>
                  </a:lnTo>
                  <a:lnTo>
                    <a:pt x="3666287" y="1625949"/>
                  </a:lnTo>
                  <a:lnTo>
                    <a:pt x="3742755" y="1643197"/>
                  </a:lnTo>
                  <a:lnTo>
                    <a:pt x="3819224" y="1660017"/>
                  </a:lnTo>
                  <a:lnTo>
                    <a:pt x="3895692" y="1676418"/>
                  </a:lnTo>
                  <a:lnTo>
                    <a:pt x="3972160" y="1692412"/>
                  </a:lnTo>
                  <a:lnTo>
                    <a:pt x="4048629" y="1708008"/>
                  </a:lnTo>
                  <a:lnTo>
                    <a:pt x="4125097" y="1723216"/>
                  </a:lnTo>
                  <a:lnTo>
                    <a:pt x="4201566" y="1738046"/>
                  </a:lnTo>
                  <a:lnTo>
                    <a:pt x="4278034" y="1752508"/>
                  </a:lnTo>
                  <a:lnTo>
                    <a:pt x="4354503" y="1766610"/>
                  </a:lnTo>
                  <a:lnTo>
                    <a:pt x="4430971" y="1780361"/>
                  </a:lnTo>
                  <a:lnTo>
                    <a:pt x="4507439" y="1793771"/>
                  </a:lnTo>
                  <a:lnTo>
                    <a:pt x="4583908" y="1806847"/>
                  </a:lnTo>
                  <a:lnTo>
                    <a:pt x="4660376" y="1819598"/>
                  </a:lnTo>
                  <a:lnTo>
                    <a:pt x="4736845" y="1832032"/>
                  </a:lnTo>
                  <a:lnTo>
                    <a:pt x="4813313" y="1844157"/>
                  </a:lnTo>
                  <a:lnTo>
                    <a:pt x="4889782" y="1855981"/>
                  </a:lnTo>
                  <a:lnTo>
                    <a:pt x="4966250" y="1867510"/>
                  </a:lnTo>
                  <a:lnTo>
                    <a:pt x="5042719" y="1878753"/>
                  </a:lnTo>
                  <a:lnTo>
                    <a:pt x="5119187" y="1889717"/>
                  </a:lnTo>
                  <a:lnTo>
                    <a:pt x="5195655" y="1900407"/>
                  </a:lnTo>
                  <a:lnTo>
                    <a:pt x="5272124" y="1910832"/>
                  </a:lnTo>
                  <a:lnTo>
                    <a:pt x="5348592" y="1920998"/>
                  </a:lnTo>
                  <a:lnTo>
                    <a:pt x="5425061" y="1930912"/>
                  </a:lnTo>
                  <a:lnTo>
                    <a:pt x="5501529" y="1940578"/>
                  </a:lnTo>
                  <a:lnTo>
                    <a:pt x="5577998" y="1950005"/>
                  </a:lnTo>
                  <a:lnTo>
                    <a:pt x="5654466" y="1959197"/>
                  </a:lnTo>
                  <a:lnTo>
                    <a:pt x="5730934" y="1968160"/>
                  </a:lnTo>
                  <a:lnTo>
                    <a:pt x="5807403" y="1976901"/>
                  </a:lnTo>
                  <a:lnTo>
                    <a:pt x="5883871" y="1985424"/>
                  </a:lnTo>
                  <a:lnTo>
                    <a:pt x="5960340" y="1993736"/>
                  </a:lnTo>
                  <a:lnTo>
                    <a:pt x="6036808" y="2001841"/>
                  </a:lnTo>
                  <a:lnTo>
                    <a:pt x="6113277" y="2009744"/>
                  </a:lnTo>
                  <a:lnTo>
                    <a:pt x="6189745" y="2017451"/>
                  </a:lnTo>
                  <a:lnTo>
                    <a:pt x="6266213" y="2024966"/>
                  </a:lnTo>
                  <a:lnTo>
                    <a:pt x="6342682" y="2032295"/>
                  </a:lnTo>
                  <a:lnTo>
                    <a:pt x="6419150" y="2039441"/>
                  </a:lnTo>
                  <a:lnTo>
                    <a:pt x="6495619" y="2046410"/>
                  </a:lnTo>
                  <a:lnTo>
                    <a:pt x="6572087" y="2053205"/>
                  </a:lnTo>
                  <a:lnTo>
                    <a:pt x="6648556" y="2059831"/>
                  </a:lnTo>
                  <a:lnTo>
                    <a:pt x="6725024" y="2066293"/>
                  </a:lnTo>
                  <a:lnTo>
                    <a:pt x="6801492" y="2072594"/>
                  </a:lnTo>
                  <a:lnTo>
                    <a:pt x="6877961" y="2078739"/>
                  </a:lnTo>
                  <a:lnTo>
                    <a:pt x="6954429" y="2084730"/>
                  </a:lnTo>
                  <a:lnTo>
                    <a:pt x="7030898" y="2090573"/>
                  </a:lnTo>
                  <a:lnTo>
                    <a:pt x="7107366" y="2096270"/>
                  </a:lnTo>
                  <a:lnTo>
                    <a:pt x="7183835" y="2101826"/>
                  </a:lnTo>
                  <a:lnTo>
                    <a:pt x="7260303" y="2107244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425096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tx27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2475630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0.8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4221672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5967715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713757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1.4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690153" y="5870717"/>
              <a:ext cx="2133569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CKD-EPI Cr-Cys / CG ratio</a:t>
              </a:r>
            </a:p>
          </p:txBody>
        </p:sp>
        <p:sp>
          <p:nvSpPr>
            <p:cNvPr id="37" name="tx37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915645" y="1977589"/>
              <a:ext cx="5556900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0.75 (95% CI 0.49-1.14), p = 0.180   (per 0.1-unit increase in eGFR ratio)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915645" y="1688767"/>
              <a:ext cx="2845064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Anemia Grade 3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2026-09-14T15:04:54Z</dcterms:modified>
  <cp:category/>
</cp:coreProperties>
</file>