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167580"/>
            </a:xfrm>
            <a:custGeom>
              <a:avLst/>
              <a:pathLst>
                <a:path w="7260303" h="3167580">
                  <a:moveTo>
                    <a:pt x="828206" y="0"/>
                  </a:moveTo>
                  <a:lnTo>
                    <a:pt x="836955" y="16547"/>
                  </a:lnTo>
                  <a:lnTo>
                    <a:pt x="913423" y="154991"/>
                  </a:lnTo>
                  <a:lnTo>
                    <a:pt x="989892" y="287506"/>
                  </a:lnTo>
                  <a:lnTo>
                    <a:pt x="1066360" y="414347"/>
                  </a:lnTo>
                  <a:lnTo>
                    <a:pt x="1142828" y="535755"/>
                  </a:lnTo>
                  <a:lnTo>
                    <a:pt x="1219297" y="651965"/>
                  </a:lnTo>
                  <a:lnTo>
                    <a:pt x="1295765" y="763198"/>
                  </a:lnTo>
                  <a:lnTo>
                    <a:pt x="1372234" y="869667"/>
                  </a:lnTo>
                  <a:lnTo>
                    <a:pt x="1448702" y="971577"/>
                  </a:lnTo>
                  <a:lnTo>
                    <a:pt x="1525171" y="1069123"/>
                  </a:lnTo>
                  <a:lnTo>
                    <a:pt x="1601639" y="1162492"/>
                  </a:lnTo>
                  <a:lnTo>
                    <a:pt x="1678107" y="1251862"/>
                  </a:lnTo>
                  <a:lnTo>
                    <a:pt x="1754576" y="1337405"/>
                  </a:lnTo>
                  <a:lnTo>
                    <a:pt x="1831044" y="1419285"/>
                  </a:lnTo>
                  <a:lnTo>
                    <a:pt x="1907513" y="1497658"/>
                  </a:lnTo>
                  <a:lnTo>
                    <a:pt x="1983981" y="1572675"/>
                  </a:lnTo>
                  <a:lnTo>
                    <a:pt x="2060450" y="1644479"/>
                  </a:lnTo>
                  <a:lnTo>
                    <a:pt x="2136918" y="1713209"/>
                  </a:lnTo>
                  <a:lnTo>
                    <a:pt x="2213386" y="1778995"/>
                  </a:lnTo>
                  <a:lnTo>
                    <a:pt x="2289855" y="1841964"/>
                  </a:lnTo>
                  <a:lnTo>
                    <a:pt x="2366323" y="1902236"/>
                  </a:lnTo>
                  <a:lnTo>
                    <a:pt x="2442792" y="1959928"/>
                  </a:lnTo>
                  <a:lnTo>
                    <a:pt x="2519260" y="2015148"/>
                  </a:lnTo>
                  <a:lnTo>
                    <a:pt x="2595729" y="2068004"/>
                  </a:lnTo>
                  <a:lnTo>
                    <a:pt x="2672197" y="2118597"/>
                  </a:lnTo>
                  <a:lnTo>
                    <a:pt x="2748666" y="2167023"/>
                  </a:lnTo>
                  <a:lnTo>
                    <a:pt x="2825134" y="2213375"/>
                  </a:lnTo>
                  <a:lnTo>
                    <a:pt x="2901602" y="2257742"/>
                  </a:lnTo>
                  <a:lnTo>
                    <a:pt x="2978071" y="2300209"/>
                  </a:lnTo>
                  <a:lnTo>
                    <a:pt x="3054539" y="2340857"/>
                  </a:lnTo>
                  <a:lnTo>
                    <a:pt x="3131008" y="2379765"/>
                  </a:lnTo>
                  <a:lnTo>
                    <a:pt x="3207476" y="2417007"/>
                  </a:lnTo>
                  <a:lnTo>
                    <a:pt x="3283945" y="2452654"/>
                  </a:lnTo>
                  <a:lnTo>
                    <a:pt x="3360413" y="2475912"/>
                  </a:lnTo>
                  <a:lnTo>
                    <a:pt x="3436881" y="2476441"/>
                  </a:lnTo>
                  <a:lnTo>
                    <a:pt x="3513350" y="2476969"/>
                  </a:lnTo>
                  <a:lnTo>
                    <a:pt x="3589818" y="2477496"/>
                  </a:lnTo>
                  <a:lnTo>
                    <a:pt x="3666287" y="2478024"/>
                  </a:lnTo>
                  <a:lnTo>
                    <a:pt x="3742755" y="2478551"/>
                  </a:lnTo>
                  <a:lnTo>
                    <a:pt x="3819224" y="2479077"/>
                  </a:lnTo>
                  <a:lnTo>
                    <a:pt x="3895692" y="2479603"/>
                  </a:lnTo>
                  <a:lnTo>
                    <a:pt x="3972160" y="2480129"/>
                  </a:lnTo>
                  <a:lnTo>
                    <a:pt x="4048629" y="2480655"/>
                  </a:lnTo>
                  <a:lnTo>
                    <a:pt x="4125097" y="2481180"/>
                  </a:lnTo>
                  <a:lnTo>
                    <a:pt x="4201566" y="2481705"/>
                  </a:lnTo>
                  <a:lnTo>
                    <a:pt x="4278034" y="2482229"/>
                  </a:lnTo>
                  <a:lnTo>
                    <a:pt x="4354503" y="2482753"/>
                  </a:lnTo>
                  <a:lnTo>
                    <a:pt x="4430971" y="2483277"/>
                  </a:lnTo>
                  <a:lnTo>
                    <a:pt x="4507439" y="2483800"/>
                  </a:lnTo>
                  <a:lnTo>
                    <a:pt x="4583908" y="2484323"/>
                  </a:lnTo>
                  <a:lnTo>
                    <a:pt x="4660376" y="2484846"/>
                  </a:lnTo>
                  <a:lnTo>
                    <a:pt x="4736845" y="2485368"/>
                  </a:lnTo>
                  <a:lnTo>
                    <a:pt x="4813313" y="2485890"/>
                  </a:lnTo>
                  <a:lnTo>
                    <a:pt x="4889782" y="2486411"/>
                  </a:lnTo>
                  <a:lnTo>
                    <a:pt x="4966250" y="2486933"/>
                  </a:lnTo>
                  <a:lnTo>
                    <a:pt x="5042719" y="2487453"/>
                  </a:lnTo>
                  <a:lnTo>
                    <a:pt x="5119187" y="2487974"/>
                  </a:lnTo>
                  <a:lnTo>
                    <a:pt x="5195655" y="2488494"/>
                  </a:lnTo>
                  <a:lnTo>
                    <a:pt x="5272124" y="2489014"/>
                  </a:lnTo>
                  <a:lnTo>
                    <a:pt x="5348592" y="2489533"/>
                  </a:lnTo>
                  <a:lnTo>
                    <a:pt x="5425061" y="2490052"/>
                  </a:lnTo>
                  <a:lnTo>
                    <a:pt x="5501529" y="2490571"/>
                  </a:lnTo>
                  <a:lnTo>
                    <a:pt x="5577998" y="2491089"/>
                  </a:lnTo>
                  <a:lnTo>
                    <a:pt x="5654466" y="2491607"/>
                  </a:lnTo>
                  <a:lnTo>
                    <a:pt x="5730934" y="2492125"/>
                  </a:lnTo>
                  <a:lnTo>
                    <a:pt x="5807403" y="2492642"/>
                  </a:lnTo>
                  <a:lnTo>
                    <a:pt x="5883871" y="2493159"/>
                  </a:lnTo>
                  <a:lnTo>
                    <a:pt x="5960340" y="2493676"/>
                  </a:lnTo>
                  <a:lnTo>
                    <a:pt x="6036808" y="2494192"/>
                  </a:lnTo>
                  <a:lnTo>
                    <a:pt x="6113277" y="2494708"/>
                  </a:lnTo>
                  <a:lnTo>
                    <a:pt x="6189745" y="2495223"/>
                  </a:lnTo>
                  <a:lnTo>
                    <a:pt x="6266213" y="2495738"/>
                  </a:lnTo>
                  <a:lnTo>
                    <a:pt x="6342682" y="2496253"/>
                  </a:lnTo>
                  <a:lnTo>
                    <a:pt x="6419150" y="2496768"/>
                  </a:lnTo>
                  <a:lnTo>
                    <a:pt x="6495619" y="2497282"/>
                  </a:lnTo>
                  <a:lnTo>
                    <a:pt x="6572087" y="2497796"/>
                  </a:lnTo>
                  <a:lnTo>
                    <a:pt x="6648556" y="2498309"/>
                  </a:lnTo>
                  <a:lnTo>
                    <a:pt x="6725024" y="2498822"/>
                  </a:lnTo>
                  <a:lnTo>
                    <a:pt x="6801492" y="2499335"/>
                  </a:lnTo>
                  <a:lnTo>
                    <a:pt x="6877961" y="2499847"/>
                  </a:lnTo>
                  <a:lnTo>
                    <a:pt x="6954429" y="2500359"/>
                  </a:lnTo>
                  <a:lnTo>
                    <a:pt x="7030898" y="2500871"/>
                  </a:lnTo>
                  <a:lnTo>
                    <a:pt x="7107366" y="2501382"/>
                  </a:lnTo>
                  <a:lnTo>
                    <a:pt x="7183835" y="2501893"/>
                  </a:lnTo>
                  <a:lnTo>
                    <a:pt x="7260303" y="2502404"/>
                  </a:lnTo>
                  <a:lnTo>
                    <a:pt x="7260303" y="3167580"/>
                  </a:lnTo>
                  <a:lnTo>
                    <a:pt x="7183835" y="3163919"/>
                  </a:lnTo>
                  <a:lnTo>
                    <a:pt x="7107366" y="3160095"/>
                  </a:lnTo>
                  <a:lnTo>
                    <a:pt x="7030898" y="3156099"/>
                  </a:lnTo>
                  <a:lnTo>
                    <a:pt x="6954429" y="3151924"/>
                  </a:lnTo>
                  <a:lnTo>
                    <a:pt x="6877961" y="3147563"/>
                  </a:lnTo>
                  <a:lnTo>
                    <a:pt x="6801492" y="3143006"/>
                  </a:lnTo>
                  <a:lnTo>
                    <a:pt x="6725024" y="3138246"/>
                  </a:lnTo>
                  <a:lnTo>
                    <a:pt x="6648556" y="3133273"/>
                  </a:lnTo>
                  <a:lnTo>
                    <a:pt x="6572087" y="3128077"/>
                  </a:lnTo>
                  <a:lnTo>
                    <a:pt x="6495619" y="3122648"/>
                  </a:lnTo>
                  <a:lnTo>
                    <a:pt x="6419150" y="3116977"/>
                  </a:lnTo>
                  <a:lnTo>
                    <a:pt x="6342682" y="3111052"/>
                  </a:lnTo>
                  <a:lnTo>
                    <a:pt x="6266213" y="3104862"/>
                  </a:lnTo>
                  <a:lnTo>
                    <a:pt x="6189745" y="3098395"/>
                  </a:lnTo>
                  <a:lnTo>
                    <a:pt x="6113277" y="3091639"/>
                  </a:lnTo>
                  <a:lnTo>
                    <a:pt x="6036808" y="3084580"/>
                  </a:lnTo>
                  <a:lnTo>
                    <a:pt x="5960340" y="3077206"/>
                  </a:lnTo>
                  <a:lnTo>
                    <a:pt x="5883871" y="3069502"/>
                  </a:lnTo>
                  <a:lnTo>
                    <a:pt x="5807403" y="3061453"/>
                  </a:lnTo>
                  <a:lnTo>
                    <a:pt x="5730934" y="3053044"/>
                  </a:lnTo>
                  <a:lnTo>
                    <a:pt x="5654466" y="3044258"/>
                  </a:lnTo>
                  <a:lnTo>
                    <a:pt x="5577998" y="3035080"/>
                  </a:lnTo>
                  <a:lnTo>
                    <a:pt x="5501529" y="3025491"/>
                  </a:lnTo>
                  <a:lnTo>
                    <a:pt x="5425061" y="3015473"/>
                  </a:lnTo>
                  <a:lnTo>
                    <a:pt x="5348592" y="3005007"/>
                  </a:lnTo>
                  <a:lnTo>
                    <a:pt x="5272124" y="2994072"/>
                  </a:lnTo>
                  <a:lnTo>
                    <a:pt x="5195655" y="2982649"/>
                  </a:lnTo>
                  <a:lnTo>
                    <a:pt x="5119187" y="2970714"/>
                  </a:lnTo>
                  <a:lnTo>
                    <a:pt x="5042719" y="2958245"/>
                  </a:lnTo>
                  <a:lnTo>
                    <a:pt x="4966250" y="2945218"/>
                  </a:lnTo>
                  <a:lnTo>
                    <a:pt x="4889782" y="2931609"/>
                  </a:lnTo>
                  <a:lnTo>
                    <a:pt x="4813313" y="2917391"/>
                  </a:lnTo>
                  <a:lnTo>
                    <a:pt x="4736845" y="2902536"/>
                  </a:lnTo>
                  <a:lnTo>
                    <a:pt x="4660376" y="2887017"/>
                  </a:lnTo>
                  <a:lnTo>
                    <a:pt x="4583908" y="2870804"/>
                  </a:lnTo>
                  <a:lnTo>
                    <a:pt x="4507439" y="2853865"/>
                  </a:lnTo>
                  <a:lnTo>
                    <a:pt x="4430971" y="2836169"/>
                  </a:lnTo>
                  <a:lnTo>
                    <a:pt x="4354503" y="2817680"/>
                  </a:lnTo>
                  <a:lnTo>
                    <a:pt x="4278034" y="2798365"/>
                  </a:lnTo>
                  <a:lnTo>
                    <a:pt x="4201566" y="2778185"/>
                  </a:lnTo>
                  <a:lnTo>
                    <a:pt x="4125097" y="2757103"/>
                  </a:lnTo>
                  <a:lnTo>
                    <a:pt x="4048629" y="2735077"/>
                  </a:lnTo>
                  <a:lnTo>
                    <a:pt x="3972160" y="2712066"/>
                  </a:lnTo>
                  <a:lnTo>
                    <a:pt x="3895692" y="2688025"/>
                  </a:lnTo>
                  <a:lnTo>
                    <a:pt x="3819224" y="2662909"/>
                  </a:lnTo>
                  <a:lnTo>
                    <a:pt x="3742755" y="2636669"/>
                  </a:lnTo>
                  <a:lnTo>
                    <a:pt x="3666287" y="2609255"/>
                  </a:lnTo>
                  <a:lnTo>
                    <a:pt x="3589818" y="2580615"/>
                  </a:lnTo>
                  <a:lnTo>
                    <a:pt x="3513350" y="2550693"/>
                  </a:lnTo>
                  <a:lnTo>
                    <a:pt x="3436881" y="2519433"/>
                  </a:lnTo>
                  <a:lnTo>
                    <a:pt x="3360413" y="2486774"/>
                  </a:lnTo>
                  <a:lnTo>
                    <a:pt x="3283945" y="2475384"/>
                  </a:lnTo>
                  <a:lnTo>
                    <a:pt x="3207476" y="2474855"/>
                  </a:lnTo>
                  <a:lnTo>
                    <a:pt x="3131008" y="2474325"/>
                  </a:lnTo>
                  <a:lnTo>
                    <a:pt x="3054539" y="2473795"/>
                  </a:lnTo>
                  <a:lnTo>
                    <a:pt x="2978071" y="2473265"/>
                  </a:lnTo>
                  <a:lnTo>
                    <a:pt x="2901602" y="2472735"/>
                  </a:lnTo>
                  <a:lnTo>
                    <a:pt x="2825134" y="2472204"/>
                  </a:lnTo>
                  <a:lnTo>
                    <a:pt x="2748666" y="2471673"/>
                  </a:lnTo>
                  <a:lnTo>
                    <a:pt x="2672197" y="2471141"/>
                  </a:lnTo>
                  <a:lnTo>
                    <a:pt x="2595729" y="2470609"/>
                  </a:lnTo>
                  <a:lnTo>
                    <a:pt x="2519260" y="2470077"/>
                  </a:lnTo>
                  <a:lnTo>
                    <a:pt x="2442792" y="2469544"/>
                  </a:lnTo>
                  <a:lnTo>
                    <a:pt x="2366323" y="2469011"/>
                  </a:lnTo>
                  <a:lnTo>
                    <a:pt x="2289855" y="2468477"/>
                  </a:lnTo>
                  <a:lnTo>
                    <a:pt x="2213386" y="2467944"/>
                  </a:lnTo>
                  <a:lnTo>
                    <a:pt x="2136918" y="2467409"/>
                  </a:lnTo>
                  <a:lnTo>
                    <a:pt x="2060450" y="2466875"/>
                  </a:lnTo>
                  <a:lnTo>
                    <a:pt x="1983981" y="2466340"/>
                  </a:lnTo>
                  <a:lnTo>
                    <a:pt x="1907513" y="2465805"/>
                  </a:lnTo>
                  <a:lnTo>
                    <a:pt x="1831044" y="2465269"/>
                  </a:lnTo>
                  <a:lnTo>
                    <a:pt x="1754576" y="2464733"/>
                  </a:lnTo>
                  <a:lnTo>
                    <a:pt x="1678107" y="2464197"/>
                  </a:lnTo>
                  <a:lnTo>
                    <a:pt x="1601639" y="2463660"/>
                  </a:lnTo>
                  <a:lnTo>
                    <a:pt x="1525171" y="2463123"/>
                  </a:lnTo>
                  <a:lnTo>
                    <a:pt x="1448702" y="2462586"/>
                  </a:lnTo>
                  <a:lnTo>
                    <a:pt x="1372234" y="2462048"/>
                  </a:lnTo>
                  <a:lnTo>
                    <a:pt x="1295765" y="2461509"/>
                  </a:lnTo>
                  <a:lnTo>
                    <a:pt x="1219297" y="2460971"/>
                  </a:lnTo>
                  <a:lnTo>
                    <a:pt x="1142828" y="2460432"/>
                  </a:lnTo>
                  <a:lnTo>
                    <a:pt x="1066360" y="2459893"/>
                  </a:lnTo>
                  <a:lnTo>
                    <a:pt x="989892" y="2459353"/>
                  </a:lnTo>
                  <a:lnTo>
                    <a:pt x="913423" y="2458813"/>
                  </a:lnTo>
                  <a:lnTo>
                    <a:pt x="836955" y="2458273"/>
                  </a:lnTo>
                  <a:lnTo>
                    <a:pt x="760486" y="2457732"/>
                  </a:lnTo>
                  <a:lnTo>
                    <a:pt x="684018" y="2457191"/>
                  </a:lnTo>
                  <a:lnTo>
                    <a:pt x="607549" y="2456649"/>
                  </a:lnTo>
                  <a:lnTo>
                    <a:pt x="531081" y="2456107"/>
                  </a:lnTo>
                  <a:lnTo>
                    <a:pt x="454613" y="2455565"/>
                  </a:lnTo>
                  <a:lnTo>
                    <a:pt x="378144" y="2455022"/>
                  </a:lnTo>
                  <a:lnTo>
                    <a:pt x="301676" y="2454479"/>
                  </a:lnTo>
                  <a:lnTo>
                    <a:pt x="225207" y="2453936"/>
                  </a:lnTo>
                  <a:lnTo>
                    <a:pt x="148739" y="2453392"/>
                  </a:lnTo>
                  <a:lnTo>
                    <a:pt x="72270" y="2452848"/>
                  </a:lnTo>
                  <a:lnTo>
                    <a:pt x="0" y="2452334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743852" y="2209169"/>
              <a:ext cx="6432096" cy="2502404"/>
            </a:xfrm>
            <a:custGeom>
              <a:avLst/>
              <a:pathLst>
                <a:path w="6432096" h="2502404">
                  <a:moveTo>
                    <a:pt x="0" y="0"/>
                  </a:moveTo>
                  <a:lnTo>
                    <a:pt x="8748" y="16547"/>
                  </a:lnTo>
                  <a:lnTo>
                    <a:pt x="85216" y="154991"/>
                  </a:lnTo>
                  <a:lnTo>
                    <a:pt x="161685" y="287506"/>
                  </a:lnTo>
                  <a:lnTo>
                    <a:pt x="238153" y="414347"/>
                  </a:lnTo>
                  <a:lnTo>
                    <a:pt x="314621" y="535755"/>
                  </a:lnTo>
                  <a:lnTo>
                    <a:pt x="391090" y="651965"/>
                  </a:lnTo>
                  <a:lnTo>
                    <a:pt x="467558" y="763198"/>
                  </a:lnTo>
                  <a:lnTo>
                    <a:pt x="544027" y="869667"/>
                  </a:lnTo>
                  <a:lnTo>
                    <a:pt x="620495" y="971577"/>
                  </a:lnTo>
                  <a:lnTo>
                    <a:pt x="696964" y="1069123"/>
                  </a:lnTo>
                  <a:lnTo>
                    <a:pt x="773432" y="1162492"/>
                  </a:lnTo>
                  <a:lnTo>
                    <a:pt x="849900" y="1251862"/>
                  </a:lnTo>
                  <a:lnTo>
                    <a:pt x="926369" y="1337405"/>
                  </a:lnTo>
                  <a:lnTo>
                    <a:pt x="1002837" y="1419285"/>
                  </a:lnTo>
                  <a:lnTo>
                    <a:pt x="1079306" y="1497658"/>
                  </a:lnTo>
                  <a:lnTo>
                    <a:pt x="1155774" y="1572675"/>
                  </a:lnTo>
                  <a:lnTo>
                    <a:pt x="1232243" y="1644479"/>
                  </a:lnTo>
                  <a:lnTo>
                    <a:pt x="1308711" y="1713209"/>
                  </a:lnTo>
                  <a:lnTo>
                    <a:pt x="1385180" y="1778995"/>
                  </a:lnTo>
                  <a:lnTo>
                    <a:pt x="1461648" y="1841964"/>
                  </a:lnTo>
                  <a:lnTo>
                    <a:pt x="1538116" y="1902236"/>
                  </a:lnTo>
                  <a:lnTo>
                    <a:pt x="1614585" y="1959928"/>
                  </a:lnTo>
                  <a:lnTo>
                    <a:pt x="1691053" y="2015148"/>
                  </a:lnTo>
                  <a:lnTo>
                    <a:pt x="1767522" y="2068004"/>
                  </a:lnTo>
                  <a:lnTo>
                    <a:pt x="1843990" y="2118597"/>
                  </a:lnTo>
                  <a:lnTo>
                    <a:pt x="1920459" y="2167023"/>
                  </a:lnTo>
                  <a:lnTo>
                    <a:pt x="1996927" y="2213375"/>
                  </a:lnTo>
                  <a:lnTo>
                    <a:pt x="2073395" y="2257742"/>
                  </a:lnTo>
                  <a:lnTo>
                    <a:pt x="2149864" y="2300209"/>
                  </a:lnTo>
                  <a:lnTo>
                    <a:pt x="2226332" y="2340857"/>
                  </a:lnTo>
                  <a:lnTo>
                    <a:pt x="2302801" y="2379765"/>
                  </a:lnTo>
                  <a:lnTo>
                    <a:pt x="2379269" y="2417007"/>
                  </a:lnTo>
                  <a:lnTo>
                    <a:pt x="2455738" y="2452654"/>
                  </a:lnTo>
                  <a:lnTo>
                    <a:pt x="2532206" y="2475912"/>
                  </a:lnTo>
                  <a:lnTo>
                    <a:pt x="2608674" y="2476441"/>
                  </a:lnTo>
                  <a:lnTo>
                    <a:pt x="2685143" y="2476969"/>
                  </a:lnTo>
                  <a:lnTo>
                    <a:pt x="2761611" y="2477496"/>
                  </a:lnTo>
                  <a:lnTo>
                    <a:pt x="2838080" y="2478024"/>
                  </a:lnTo>
                  <a:lnTo>
                    <a:pt x="2914548" y="2478551"/>
                  </a:lnTo>
                  <a:lnTo>
                    <a:pt x="2991017" y="2479077"/>
                  </a:lnTo>
                  <a:lnTo>
                    <a:pt x="3067485" y="2479603"/>
                  </a:lnTo>
                  <a:lnTo>
                    <a:pt x="3143953" y="2480129"/>
                  </a:lnTo>
                  <a:lnTo>
                    <a:pt x="3220422" y="2480655"/>
                  </a:lnTo>
                  <a:lnTo>
                    <a:pt x="3296890" y="2481180"/>
                  </a:lnTo>
                  <a:lnTo>
                    <a:pt x="3373359" y="2481705"/>
                  </a:lnTo>
                  <a:lnTo>
                    <a:pt x="3449827" y="2482229"/>
                  </a:lnTo>
                  <a:lnTo>
                    <a:pt x="3526296" y="2482753"/>
                  </a:lnTo>
                  <a:lnTo>
                    <a:pt x="3602764" y="2483277"/>
                  </a:lnTo>
                  <a:lnTo>
                    <a:pt x="3679233" y="2483800"/>
                  </a:lnTo>
                  <a:lnTo>
                    <a:pt x="3755701" y="2484323"/>
                  </a:lnTo>
                  <a:lnTo>
                    <a:pt x="3832169" y="2484846"/>
                  </a:lnTo>
                  <a:lnTo>
                    <a:pt x="3908638" y="2485368"/>
                  </a:lnTo>
                  <a:lnTo>
                    <a:pt x="3985106" y="2485890"/>
                  </a:lnTo>
                  <a:lnTo>
                    <a:pt x="4061575" y="2486411"/>
                  </a:lnTo>
                  <a:lnTo>
                    <a:pt x="4138043" y="2486933"/>
                  </a:lnTo>
                  <a:lnTo>
                    <a:pt x="4214512" y="2487453"/>
                  </a:lnTo>
                  <a:lnTo>
                    <a:pt x="4290980" y="2487974"/>
                  </a:lnTo>
                  <a:lnTo>
                    <a:pt x="4367448" y="2488494"/>
                  </a:lnTo>
                  <a:lnTo>
                    <a:pt x="4443917" y="2489014"/>
                  </a:lnTo>
                  <a:lnTo>
                    <a:pt x="4520385" y="2489533"/>
                  </a:lnTo>
                  <a:lnTo>
                    <a:pt x="4596854" y="2490052"/>
                  </a:lnTo>
                  <a:lnTo>
                    <a:pt x="4673322" y="2490571"/>
                  </a:lnTo>
                  <a:lnTo>
                    <a:pt x="4749791" y="2491089"/>
                  </a:lnTo>
                  <a:lnTo>
                    <a:pt x="4826259" y="2491607"/>
                  </a:lnTo>
                  <a:lnTo>
                    <a:pt x="4902727" y="2492125"/>
                  </a:lnTo>
                  <a:lnTo>
                    <a:pt x="4979196" y="2492642"/>
                  </a:lnTo>
                  <a:lnTo>
                    <a:pt x="5055664" y="2493159"/>
                  </a:lnTo>
                  <a:lnTo>
                    <a:pt x="5132133" y="2493676"/>
                  </a:lnTo>
                  <a:lnTo>
                    <a:pt x="5208601" y="2494192"/>
                  </a:lnTo>
                  <a:lnTo>
                    <a:pt x="5285070" y="2494708"/>
                  </a:lnTo>
                  <a:lnTo>
                    <a:pt x="5361538" y="2495223"/>
                  </a:lnTo>
                  <a:lnTo>
                    <a:pt x="5438006" y="2495738"/>
                  </a:lnTo>
                  <a:lnTo>
                    <a:pt x="5514475" y="2496253"/>
                  </a:lnTo>
                  <a:lnTo>
                    <a:pt x="5590943" y="2496768"/>
                  </a:lnTo>
                  <a:lnTo>
                    <a:pt x="5667412" y="2497282"/>
                  </a:lnTo>
                  <a:lnTo>
                    <a:pt x="5743880" y="2497796"/>
                  </a:lnTo>
                  <a:lnTo>
                    <a:pt x="5820349" y="2498309"/>
                  </a:lnTo>
                  <a:lnTo>
                    <a:pt x="5896817" y="2498822"/>
                  </a:lnTo>
                  <a:lnTo>
                    <a:pt x="5973286" y="2499335"/>
                  </a:lnTo>
                  <a:lnTo>
                    <a:pt x="6049754" y="2499847"/>
                  </a:lnTo>
                  <a:lnTo>
                    <a:pt x="6126222" y="2500359"/>
                  </a:lnTo>
                  <a:lnTo>
                    <a:pt x="6202691" y="2500871"/>
                  </a:lnTo>
                  <a:lnTo>
                    <a:pt x="6279159" y="2501382"/>
                  </a:lnTo>
                  <a:lnTo>
                    <a:pt x="6355628" y="2501893"/>
                  </a:lnTo>
                  <a:lnTo>
                    <a:pt x="6432096" y="250240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661503"/>
              <a:ext cx="7260303" cy="715246"/>
            </a:xfrm>
            <a:custGeom>
              <a:avLst/>
              <a:pathLst>
                <a:path w="7260303" h="715246">
                  <a:moveTo>
                    <a:pt x="7260303" y="715246"/>
                  </a:moveTo>
                  <a:lnTo>
                    <a:pt x="7183835" y="711585"/>
                  </a:lnTo>
                  <a:lnTo>
                    <a:pt x="7107366" y="707761"/>
                  </a:lnTo>
                  <a:lnTo>
                    <a:pt x="7030898" y="703765"/>
                  </a:lnTo>
                  <a:lnTo>
                    <a:pt x="6954429" y="699590"/>
                  </a:lnTo>
                  <a:lnTo>
                    <a:pt x="6877961" y="695229"/>
                  </a:lnTo>
                  <a:lnTo>
                    <a:pt x="6801492" y="690672"/>
                  </a:lnTo>
                  <a:lnTo>
                    <a:pt x="6725024" y="685912"/>
                  </a:lnTo>
                  <a:lnTo>
                    <a:pt x="6648556" y="680939"/>
                  </a:lnTo>
                  <a:lnTo>
                    <a:pt x="6572087" y="675743"/>
                  </a:lnTo>
                  <a:lnTo>
                    <a:pt x="6495619" y="670314"/>
                  </a:lnTo>
                  <a:lnTo>
                    <a:pt x="6419150" y="664643"/>
                  </a:lnTo>
                  <a:lnTo>
                    <a:pt x="6342682" y="658718"/>
                  </a:lnTo>
                  <a:lnTo>
                    <a:pt x="6266213" y="652528"/>
                  </a:lnTo>
                  <a:lnTo>
                    <a:pt x="6189745" y="646061"/>
                  </a:lnTo>
                  <a:lnTo>
                    <a:pt x="6113277" y="639305"/>
                  </a:lnTo>
                  <a:lnTo>
                    <a:pt x="6036808" y="632246"/>
                  </a:lnTo>
                  <a:lnTo>
                    <a:pt x="5960340" y="624872"/>
                  </a:lnTo>
                  <a:lnTo>
                    <a:pt x="5883871" y="617168"/>
                  </a:lnTo>
                  <a:lnTo>
                    <a:pt x="5807403" y="609119"/>
                  </a:lnTo>
                  <a:lnTo>
                    <a:pt x="5730934" y="600710"/>
                  </a:lnTo>
                  <a:lnTo>
                    <a:pt x="5654466" y="591924"/>
                  </a:lnTo>
                  <a:lnTo>
                    <a:pt x="5577998" y="582746"/>
                  </a:lnTo>
                  <a:lnTo>
                    <a:pt x="5501529" y="573157"/>
                  </a:lnTo>
                  <a:lnTo>
                    <a:pt x="5425061" y="563139"/>
                  </a:lnTo>
                  <a:lnTo>
                    <a:pt x="5348592" y="552673"/>
                  </a:lnTo>
                  <a:lnTo>
                    <a:pt x="5272124" y="541738"/>
                  </a:lnTo>
                  <a:lnTo>
                    <a:pt x="5195655" y="530315"/>
                  </a:lnTo>
                  <a:lnTo>
                    <a:pt x="5119187" y="518380"/>
                  </a:lnTo>
                  <a:lnTo>
                    <a:pt x="5042719" y="505911"/>
                  </a:lnTo>
                  <a:lnTo>
                    <a:pt x="4966250" y="492884"/>
                  </a:lnTo>
                  <a:lnTo>
                    <a:pt x="4889782" y="479275"/>
                  </a:lnTo>
                  <a:lnTo>
                    <a:pt x="4813313" y="465057"/>
                  </a:lnTo>
                  <a:lnTo>
                    <a:pt x="4736845" y="450202"/>
                  </a:lnTo>
                  <a:lnTo>
                    <a:pt x="4660376" y="434683"/>
                  </a:lnTo>
                  <a:lnTo>
                    <a:pt x="4583908" y="418470"/>
                  </a:lnTo>
                  <a:lnTo>
                    <a:pt x="4507439" y="401531"/>
                  </a:lnTo>
                  <a:lnTo>
                    <a:pt x="4430971" y="383835"/>
                  </a:lnTo>
                  <a:lnTo>
                    <a:pt x="4354503" y="365346"/>
                  </a:lnTo>
                  <a:lnTo>
                    <a:pt x="4278034" y="346031"/>
                  </a:lnTo>
                  <a:lnTo>
                    <a:pt x="4201566" y="325851"/>
                  </a:lnTo>
                  <a:lnTo>
                    <a:pt x="4125097" y="304769"/>
                  </a:lnTo>
                  <a:lnTo>
                    <a:pt x="4048629" y="282743"/>
                  </a:lnTo>
                  <a:lnTo>
                    <a:pt x="3972160" y="259732"/>
                  </a:lnTo>
                  <a:lnTo>
                    <a:pt x="3895692" y="235691"/>
                  </a:lnTo>
                  <a:lnTo>
                    <a:pt x="3819224" y="210575"/>
                  </a:lnTo>
                  <a:lnTo>
                    <a:pt x="3742755" y="184335"/>
                  </a:lnTo>
                  <a:lnTo>
                    <a:pt x="3666287" y="156921"/>
                  </a:lnTo>
                  <a:lnTo>
                    <a:pt x="3589818" y="128281"/>
                  </a:lnTo>
                  <a:lnTo>
                    <a:pt x="3513350" y="98359"/>
                  </a:lnTo>
                  <a:lnTo>
                    <a:pt x="3436881" y="67099"/>
                  </a:lnTo>
                  <a:lnTo>
                    <a:pt x="3360413" y="34440"/>
                  </a:lnTo>
                  <a:lnTo>
                    <a:pt x="3283945" y="23050"/>
                  </a:lnTo>
                  <a:lnTo>
                    <a:pt x="3207476" y="22521"/>
                  </a:lnTo>
                  <a:lnTo>
                    <a:pt x="3131008" y="21991"/>
                  </a:lnTo>
                  <a:lnTo>
                    <a:pt x="3054539" y="21461"/>
                  </a:lnTo>
                  <a:lnTo>
                    <a:pt x="2978071" y="20931"/>
                  </a:lnTo>
                  <a:lnTo>
                    <a:pt x="2901602" y="20401"/>
                  </a:lnTo>
                  <a:lnTo>
                    <a:pt x="2825134" y="19870"/>
                  </a:lnTo>
                  <a:lnTo>
                    <a:pt x="2748666" y="19339"/>
                  </a:lnTo>
                  <a:lnTo>
                    <a:pt x="2672197" y="18807"/>
                  </a:lnTo>
                  <a:lnTo>
                    <a:pt x="2595729" y="18275"/>
                  </a:lnTo>
                  <a:lnTo>
                    <a:pt x="2519260" y="17743"/>
                  </a:lnTo>
                  <a:lnTo>
                    <a:pt x="2442792" y="17210"/>
                  </a:lnTo>
                  <a:lnTo>
                    <a:pt x="2366323" y="16677"/>
                  </a:lnTo>
                  <a:lnTo>
                    <a:pt x="2289855" y="16143"/>
                  </a:lnTo>
                  <a:lnTo>
                    <a:pt x="2213386" y="15610"/>
                  </a:lnTo>
                  <a:lnTo>
                    <a:pt x="2136918" y="15075"/>
                  </a:lnTo>
                  <a:lnTo>
                    <a:pt x="2060450" y="14541"/>
                  </a:lnTo>
                  <a:lnTo>
                    <a:pt x="1983981" y="14006"/>
                  </a:lnTo>
                  <a:lnTo>
                    <a:pt x="1907513" y="13471"/>
                  </a:lnTo>
                  <a:lnTo>
                    <a:pt x="1831044" y="12935"/>
                  </a:lnTo>
                  <a:lnTo>
                    <a:pt x="1754576" y="12399"/>
                  </a:lnTo>
                  <a:lnTo>
                    <a:pt x="1678107" y="11863"/>
                  </a:lnTo>
                  <a:lnTo>
                    <a:pt x="1601639" y="11326"/>
                  </a:lnTo>
                  <a:lnTo>
                    <a:pt x="1525171" y="10789"/>
                  </a:lnTo>
                  <a:lnTo>
                    <a:pt x="1448702" y="10251"/>
                  </a:lnTo>
                  <a:lnTo>
                    <a:pt x="1372234" y="9714"/>
                  </a:lnTo>
                  <a:lnTo>
                    <a:pt x="1295765" y="9175"/>
                  </a:lnTo>
                  <a:lnTo>
                    <a:pt x="1219297" y="8637"/>
                  </a:lnTo>
                  <a:lnTo>
                    <a:pt x="1142828" y="8098"/>
                  </a:lnTo>
                  <a:lnTo>
                    <a:pt x="1066360" y="7559"/>
                  </a:lnTo>
                  <a:lnTo>
                    <a:pt x="989892" y="7019"/>
                  </a:lnTo>
                  <a:lnTo>
                    <a:pt x="913423" y="6479"/>
                  </a:lnTo>
                  <a:lnTo>
                    <a:pt x="836955" y="5939"/>
                  </a:lnTo>
                  <a:lnTo>
                    <a:pt x="760486" y="5398"/>
                  </a:lnTo>
                  <a:lnTo>
                    <a:pt x="684018" y="4857"/>
                  </a:lnTo>
                  <a:lnTo>
                    <a:pt x="607549" y="4315"/>
                  </a:lnTo>
                  <a:lnTo>
                    <a:pt x="531081" y="3773"/>
                  </a:lnTo>
                  <a:lnTo>
                    <a:pt x="454613" y="3231"/>
                  </a:lnTo>
                  <a:lnTo>
                    <a:pt x="378144" y="2688"/>
                  </a:lnTo>
                  <a:lnTo>
                    <a:pt x="301676" y="2145"/>
                  </a:lnTo>
                  <a:lnTo>
                    <a:pt x="225207" y="1602"/>
                  </a:lnTo>
                  <a:lnTo>
                    <a:pt x="148739" y="1058"/>
                  </a:lnTo>
                  <a:lnTo>
                    <a:pt x="72270" y="51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15645" y="3418851"/>
              <a:ext cx="7260303" cy="1792490"/>
            </a:xfrm>
            <a:custGeom>
              <a:avLst/>
              <a:pathLst>
                <a:path w="7260303" h="1792490">
                  <a:moveTo>
                    <a:pt x="0" y="0"/>
                  </a:moveTo>
                  <a:lnTo>
                    <a:pt x="72270" y="42424"/>
                  </a:lnTo>
                  <a:lnTo>
                    <a:pt x="148739" y="86325"/>
                  </a:lnTo>
                  <a:lnTo>
                    <a:pt x="225207" y="129262"/>
                  </a:lnTo>
                  <a:lnTo>
                    <a:pt x="301676" y="171255"/>
                  </a:lnTo>
                  <a:lnTo>
                    <a:pt x="378144" y="212325"/>
                  </a:lnTo>
                  <a:lnTo>
                    <a:pt x="454613" y="252492"/>
                  </a:lnTo>
                  <a:lnTo>
                    <a:pt x="531081" y="291776"/>
                  </a:lnTo>
                  <a:lnTo>
                    <a:pt x="607549" y="330197"/>
                  </a:lnTo>
                  <a:lnTo>
                    <a:pt x="684018" y="367774"/>
                  </a:lnTo>
                  <a:lnTo>
                    <a:pt x="760486" y="404524"/>
                  </a:lnTo>
                  <a:lnTo>
                    <a:pt x="836955" y="440466"/>
                  </a:lnTo>
                  <a:lnTo>
                    <a:pt x="913423" y="475619"/>
                  </a:lnTo>
                  <a:lnTo>
                    <a:pt x="989892" y="509999"/>
                  </a:lnTo>
                  <a:lnTo>
                    <a:pt x="1066360" y="543623"/>
                  </a:lnTo>
                  <a:lnTo>
                    <a:pt x="1142828" y="576508"/>
                  </a:lnTo>
                  <a:lnTo>
                    <a:pt x="1219297" y="608670"/>
                  </a:lnTo>
                  <a:lnTo>
                    <a:pt x="1295765" y="640126"/>
                  </a:lnTo>
                  <a:lnTo>
                    <a:pt x="1372234" y="670889"/>
                  </a:lnTo>
                  <a:lnTo>
                    <a:pt x="1448702" y="700977"/>
                  </a:lnTo>
                  <a:lnTo>
                    <a:pt x="1525171" y="730403"/>
                  </a:lnTo>
                  <a:lnTo>
                    <a:pt x="1601639" y="759183"/>
                  </a:lnTo>
                  <a:lnTo>
                    <a:pt x="1678107" y="787330"/>
                  </a:lnTo>
                  <a:lnTo>
                    <a:pt x="1754576" y="814858"/>
                  </a:lnTo>
                  <a:lnTo>
                    <a:pt x="1831044" y="841781"/>
                  </a:lnTo>
                  <a:lnTo>
                    <a:pt x="1907513" y="868113"/>
                  </a:lnTo>
                  <a:lnTo>
                    <a:pt x="1983981" y="893865"/>
                  </a:lnTo>
                  <a:lnTo>
                    <a:pt x="2060450" y="919052"/>
                  </a:lnTo>
                  <a:lnTo>
                    <a:pt x="2136918" y="943685"/>
                  </a:lnTo>
                  <a:lnTo>
                    <a:pt x="2213386" y="967777"/>
                  </a:lnTo>
                  <a:lnTo>
                    <a:pt x="2289855" y="991339"/>
                  </a:lnTo>
                  <a:lnTo>
                    <a:pt x="2366323" y="1014383"/>
                  </a:lnTo>
                  <a:lnTo>
                    <a:pt x="2442792" y="1036920"/>
                  </a:lnTo>
                  <a:lnTo>
                    <a:pt x="2519260" y="1058962"/>
                  </a:lnTo>
                  <a:lnTo>
                    <a:pt x="2595729" y="1080520"/>
                  </a:lnTo>
                  <a:lnTo>
                    <a:pt x="2672197" y="1101604"/>
                  </a:lnTo>
                  <a:lnTo>
                    <a:pt x="2748666" y="1122224"/>
                  </a:lnTo>
                  <a:lnTo>
                    <a:pt x="2825134" y="1142391"/>
                  </a:lnTo>
                  <a:lnTo>
                    <a:pt x="2901602" y="1162115"/>
                  </a:lnTo>
                  <a:lnTo>
                    <a:pt x="2978071" y="1181405"/>
                  </a:lnTo>
                  <a:lnTo>
                    <a:pt x="3054539" y="1200272"/>
                  </a:lnTo>
                  <a:lnTo>
                    <a:pt x="3131008" y="1218723"/>
                  </a:lnTo>
                  <a:lnTo>
                    <a:pt x="3207476" y="1236769"/>
                  </a:lnTo>
                  <a:lnTo>
                    <a:pt x="3283945" y="1254419"/>
                  </a:lnTo>
                  <a:lnTo>
                    <a:pt x="3360413" y="1271680"/>
                  </a:lnTo>
                  <a:lnTo>
                    <a:pt x="3436881" y="1288562"/>
                  </a:lnTo>
                  <a:lnTo>
                    <a:pt x="3513350" y="1305073"/>
                  </a:lnTo>
                  <a:lnTo>
                    <a:pt x="3589818" y="1321221"/>
                  </a:lnTo>
                  <a:lnTo>
                    <a:pt x="3666287" y="1337014"/>
                  </a:lnTo>
                  <a:lnTo>
                    <a:pt x="3742755" y="1352460"/>
                  </a:lnTo>
                  <a:lnTo>
                    <a:pt x="3819224" y="1367567"/>
                  </a:lnTo>
                  <a:lnTo>
                    <a:pt x="3895692" y="1382341"/>
                  </a:lnTo>
                  <a:lnTo>
                    <a:pt x="3972160" y="1396791"/>
                  </a:lnTo>
                  <a:lnTo>
                    <a:pt x="4048629" y="1410923"/>
                  </a:lnTo>
                  <a:lnTo>
                    <a:pt x="4125097" y="1424744"/>
                  </a:lnTo>
                  <a:lnTo>
                    <a:pt x="4201566" y="1438262"/>
                  </a:lnTo>
                  <a:lnTo>
                    <a:pt x="4278034" y="1451482"/>
                  </a:lnTo>
                  <a:lnTo>
                    <a:pt x="4354503" y="1464412"/>
                  </a:lnTo>
                  <a:lnTo>
                    <a:pt x="4430971" y="1477058"/>
                  </a:lnTo>
                  <a:lnTo>
                    <a:pt x="4507439" y="1489425"/>
                  </a:lnTo>
                  <a:lnTo>
                    <a:pt x="4583908" y="1501521"/>
                  </a:lnTo>
                  <a:lnTo>
                    <a:pt x="4660376" y="1513351"/>
                  </a:lnTo>
                  <a:lnTo>
                    <a:pt x="4736845" y="1524921"/>
                  </a:lnTo>
                  <a:lnTo>
                    <a:pt x="4813313" y="1536237"/>
                  </a:lnTo>
                  <a:lnTo>
                    <a:pt x="4889782" y="1547304"/>
                  </a:lnTo>
                  <a:lnTo>
                    <a:pt x="4966250" y="1558127"/>
                  </a:lnTo>
                  <a:lnTo>
                    <a:pt x="5042719" y="1568713"/>
                  </a:lnTo>
                  <a:lnTo>
                    <a:pt x="5119187" y="1579066"/>
                  </a:lnTo>
                  <a:lnTo>
                    <a:pt x="5195655" y="1589192"/>
                  </a:lnTo>
                  <a:lnTo>
                    <a:pt x="5272124" y="1599095"/>
                  </a:lnTo>
                  <a:lnTo>
                    <a:pt x="5348592" y="1608780"/>
                  </a:lnTo>
                  <a:lnTo>
                    <a:pt x="5425061" y="1618252"/>
                  </a:lnTo>
                  <a:lnTo>
                    <a:pt x="5501529" y="1627517"/>
                  </a:lnTo>
                  <a:lnTo>
                    <a:pt x="5577998" y="1636577"/>
                  </a:lnTo>
                  <a:lnTo>
                    <a:pt x="5654466" y="1645439"/>
                  </a:lnTo>
                  <a:lnTo>
                    <a:pt x="5730934" y="1654105"/>
                  </a:lnTo>
                  <a:lnTo>
                    <a:pt x="5807403" y="1662581"/>
                  </a:lnTo>
                  <a:lnTo>
                    <a:pt x="5883871" y="1670871"/>
                  </a:lnTo>
                  <a:lnTo>
                    <a:pt x="5960340" y="1678979"/>
                  </a:lnTo>
                  <a:lnTo>
                    <a:pt x="6036808" y="1686908"/>
                  </a:lnTo>
                  <a:lnTo>
                    <a:pt x="6113277" y="1694663"/>
                  </a:lnTo>
                  <a:lnTo>
                    <a:pt x="6189745" y="1702248"/>
                  </a:lnTo>
                  <a:lnTo>
                    <a:pt x="6266213" y="1709666"/>
                  </a:lnTo>
                  <a:lnTo>
                    <a:pt x="6342682" y="1716921"/>
                  </a:lnTo>
                  <a:lnTo>
                    <a:pt x="6419150" y="1724016"/>
                  </a:lnTo>
                  <a:lnTo>
                    <a:pt x="6495619" y="1730956"/>
                  </a:lnTo>
                  <a:lnTo>
                    <a:pt x="6572087" y="1737742"/>
                  </a:lnTo>
                  <a:lnTo>
                    <a:pt x="6648556" y="1744380"/>
                  </a:lnTo>
                  <a:lnTo>
                    <a:pt x="6725024" y="1750872"/>
                  </a:lnTo>
                  <a:lnTo>
                    <a:pt x="6801492" y="1757221"/>
                  </a:lnTo>
                  <a:lnTo>
                    <a:pt x="6877961" y="1763431"/>
                  </a:lnTo>
                  <a:lnTo>
                    <a:pt x="6954429" y="1769504"/>
                  </a:lnTo>
                  <a:lnTo>
                    <a:pt x="7030898" y="1775443"/>
                  </a:lnTo>
                  <a:lnTo>
                    <a:pt x="7107366" y="1781253"/>
                  </a:lnTo>
                  <a:lnTo>
                    <a:pt x="7183835" y="1786934"/>
                  </a:lnTo>
                  <a:lnTo>
                    <a:pt x="7260303" y="179249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0.78 (95% CI 0.61-0.99), p = 0.043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284506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Anemia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2026-09-14T15:04:54Z</dcterms:modified>
  <cp:category/>
</cp:coreProperties>
</file>