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0136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447406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19344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9394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57438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042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06647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81251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15645" y="2209169"/>
              <a:ext cx="7260303" cy="3226906"/>
            </a:xfrm>
            <a:custGeom>
              <a:avLst/>
              <a:pathLst>
                <a:path w="7260303" h="3226906">
                  <a:moveTo>
                    <a:pt x="1743396" y="0"/>
                  </a:moveTo>
                  <a:lnTo>
                    <a:pt x="1754576" y="33545"/>
                  </a:lnTo>
                  <a:lnTo>
                    <a:pt x="1831044" y="247719"/>
                  </a:lnTo>
                  <a:lnTo>
                    <a:pt x="1907513" y="447628"/>
                  </a:lnTo>
                  <a:lnTo>
                    <a:pt x="1983981" y="634224"/>
                  </a:lnTo>
                  <a:lnTo>
                    <a:pt x="2060450" y="808393"/>
                  </a:lnTo>
                  <a:lnTo>
                    <a:pt x="2136918" y="970962"/>
                  </a:lnTo>
                  <a:lnTo>
                    <a:pt x="2213386" y="1122704"/>
                  </a:lnTo>
                  <a:lnTo>
                    <a:pt x="2289855" y="1264340"/>
                  </a:lnTo>
                  <a:lnTo>
                    <a:pt x="2366323" y="1396544"/>
                  </a:lnTo>
                  <a:lnTo>
                    <a:pt x="2442792" y="1519943"/>
                  </a:lnTo>
                  <a:lnTo>
                    <a:pt x="2519260" y="1635123"/>
                  </a:lnTo>
                  <a:lnTo>
                    <a:pt x="2595729" y="1742633"/>
                  </a:lnTo>
                  <a:lnTo>
                    <a:pt x="2672197" y="1842983"/>
                  </a:lnTo>
                  <a:lnTo>
                    <a:pt x="2748666" y="1936649"/>
                  </a:lnTo>
                  <a:lnTo>
                    <a:pt x="2825134" y="2024078"/>
                  </a:lnTo>
                  <a:lnTo>
                    <a:pt x="2901602" y="2105684"/>
                  </a:lnTo>
                  <a:lnTo>
                    <a:pt x="2978071" y="2181854"/>
                  </a:lnTo>
                  <a:lnTo>
                    <a:pt x="3054539" y="2252952"/>
                  </a:lnTo>
                  <a:lnTo>
                    <a:pt x="3131008" y="2319315"/>
                  </a:lnTo>
                  <a:lnTo>
                    <a:pt x="3207476" y="2381259"/>
                  </a:lnTo>
                  <a:lnTo>
                    <a:pt x="3283945" y="2439076"/>
                  </a:lnTo>
                  <a:lnTo>
                    <a:pt x="3360413" y="2473767"/>
                  </a:lnTo>
                  <a:lnTo>
                    <a:pt x="3436881" y="2467730"/>
                  </a:lnTo>
                  <a:lnTo>
                    <a:pt x="3513350" y="2461645"/>
                  </a:lnTo>
                  <a:lnTo>
                    <a:pt x="3589818" y="2455513"/>
                  </a:lnTo>
                  <a:lnTo>
                    <a:pt x="3666287" y="2449333"/>
                  </a:lnTo>
                  <a:lnTo>
                    <a:pt x="3742755" y="2443105"/>
                  </a:lnTo>
                  <a:lnTo>
                    <a:pt x="3819224" y="2436828"/>
                  </a:lnTo>
                  <a:lnTo>
                    <a:pt x="3895692" y="2430503"/>
                  </a:lnTo>
                  <a:lnTo>
                    <a:pt x="3972160" y="2424128"/>
                  </a:lnTo>
                  <a:lnTo>
                    <a:pt x="4048629" y="2417704"/>
                  </a:lnTo>
                  <a:lnTo>
                    <a:pt x="4125097" y="2411230"/>
                  </a:lnTo>
                  <a:lnTo>
                    <a:pt x="4201566" y="2404705"/>
                  </a:lnTo>
                  <a:lnTo>
                    <a:pt x="4278034" y="2398130"/>
                  </a:lnTo>
                  <a:lnTo>
                    <a:pt x="4354503" y="2391503"/>
                  </a:lnTo>
                  <a:lnTo>
                    <a:pt x="4430971" y="2384825"/>
                  </a:lnTo>
                  <a:lnTo>
                    <a:pt x="4507439" y="2378095"/>
                  </a:lnTo>
                  <a:lnTo>
                    <a:pt x="4583908" y="2371312"/>
                  </a:lnTo>
                  <a:lnTo>
                    <a:pt x="4660376" y="2364477"/>
                  </a:lnTo>
                  <a:lnTo>
                    <a:pt x="4736845" y="2357588"/>
                  </a:lnTo>
                  <a:lnTo>
                    <a:pt x="4813313" y="2350646"/>
                  </a:lnTo>
                  <a:lnTo>
                    <a:pt x="4889782" y="2343650"/>
                  </a:lnTo>
                  <a:lnTo>
                    <a:pt x="4966250" y="2336599"/>
                  </a:lnTo>
                  <a:lnTo>
                    <a:pt x="5042719" y="2329493"/>
                  </a:lnTo>
                  <a:lnTo>
                    <a:pt x="5119187" y="2322332"/>
                  </a:lnTo>
                  <a:lnTo>
                    <a:pt x="5195655" y="2315116"/>
                  </a:lnTo>
                  <a:lnTo>
                    <a:pt x="5272124" y="2307843"/>
                  </a:lnTo>
                  <a:lnTo>
                    <a:pt x="5348592" y="2300514"/>
                  </a:lnTo>
                  <a:lnTo>
                    <a:pt x="5425061" y="2293127"/>
                  </a:lnTo>
                  <a:lnTo>
                    <a:pt x="5501529" y="2285683"/>
                  </a:lnTo>
                  <a:lnTo>
                    <a:pt x="5577998" y="2278181"/>
                  </a:lnTo>
                  <a:lnTo>
                    <a:pt x="5654466" y="2270621"/>
                  </a:lnTo>
                  <a:lnTo>
                    <a:pt x="5730934" y="2263002"/>
                  </a:lnTo>
                  <a:lnTo>
                    <a:pt x="5807403" y="2255323"/>
                  </a:lnTo>
                  <a:lnTo>
                    <a:pt x="5883871" y="2247585"/>
                  </a:lnTo>
                  <a:lnTo>
                    <a:pt x="5960340" y="2239786"/>
                  </a:lnTo>
                  <a:lnTo>
                    <a:pt x="6036808" y="2231927"/>
                  </a:lnTo>
                  <a:lnTo>
                    <a:pt x="6113277" y="2224007"/>
                  </a:lnTo>
                  <a:lnTo>
                    <a:pt x="6189745" y="2216025"/>
                  </a:lnTo>
                  <a:lnTo>
                    <a:pt x="6266213" y="2207981"/>
                  </a:lnTo>
                  <a:lnTo>
                    <a:pt x="6342682" y="2199874"/>
                  </a:lnTo>
                  <a:lnTo>
                    <a:pt x="6419150" y="2191704"/>
                  </a:lnTo>
                  <a:lnTo>
                    <a:pt x="6495619" y="2183470"/>
                  </a:lnTo>
                  <a:lnTo>
                    <a:pt x="6572087" y="2175173"/>
                  </a:lnTo>
                  <a:lnTo>
                    <a:pt x="6648556" y="2166811"/>
                  </a:lnTo>
                  <a:lnTo>
                    <a:pt x="6725024" y="2158383"/>
                  </a:lnTo>
                  <a:lnTo>
                    <a:pt x="6801492" y="2149890"/>
                  </a:lnTo>
                  <a:lnTo>
                    <a:pt x="6877961" y="2141331"/>
                  </a:lnTo>
                  <a:lnTo>
                    <a:pt x="6954429" y="2132706"/>
                  </a:lnTo>
                  <a:lnTo>
                    <a:pt x="7030898" y="2124013"/>
                  </a:lnTo>
                  <a:lnTo>
                    <a:pt x="7107366" y="2115253"/>
                  </a:lnTo>
                  <a:lnTo>
                    <a:pt x="7183835" y="2106424"/>
                  </a:lnTo>
                  <a:lnTo>
                    <a:pt x="7260303" y="2097527"/>
                  </a:lnTo>
                  <a:lnTo>
                    <a:pt x="7260303" y="3226906"/>
                  </a:lnTo>
                  <a:lnTo>
                    <a:pt x="7183835" y="3225301"/>
                  </a:lnTo>
                  <a:lnTo>
                    <a:pt x="7107366" y="3223580"/>
                  </a:lnTo>
                  <a:lnTo>
                    <a:pt x="7030898" y="3221738"/>
                  </a:lnTo>
                  <a:lnTo>
                    <a:pt x="6954429" y="3219763"/>
                  </a:lnTo>
                  <a:lnTo>
                    <a:pt x="6877961" y="3217648"/>
                  </a:lnTo>
                  <a:lnTo>
                    <a:pt x="6801492" y="3215382"/>
                  </a:lnTo>
                  <a:lnTo>
                    <a:pt x="6725024" y="3212955"/>
                  </a:lnTo>
                  <a:lnTo>
                    <a:pt x="6648556" y="3210354"/>
                  </a:lnTo>
                  <a:lnTo>
                    <a:pt x="6572087" y="3207567"/>
                  </a:lnTo>
                  <a:lnTo>
                    <a:pt x="6495619" y="3204582"/>
                  </a:lnTo>
                  <a:lnTo>
                    <a:pt x="6419150" y="3201383"/>
                  </a:lnTo>
                  <a:lnTo>
                    <a:pt x="6342682" y="3197957"/>
                  </a:lnTo>
                  <a:lnTo>
                    <a:pt x="6266213" y="3194286"/>
                  </a:lnTo>
                  <a:lnTo>
                    <a:pt x="6189745" y="3190353"/>
                  </a:lnTo>
                  <a:lnTo>
                    <a:pt x="6113277" y="3186139"/>
                  </a:lnTo>
                  <a:lnTo>
                    <a:pt x="6036808" y="3181625"/>
                  </a:lnTo>
                  <a:lnTo>
                    <a:pt x="5960340" y="3176788"/>
                  </a:lnTo>
                  <a:lnTo>
                    <a:pt x="5883871" y="3171607"/>
                  </a:lnTo>
                  <a:lnTo>
                    <a:pt x="5807403" y="3166056"/>
                  </a:lnTo>
                  <a:lnTo>
                    <a:pt x="5730934" y="3160109"/>
                  </a:lnTo>
                  <a:lnTo>
                    <a:pt x="5654466" y="3153737"/>
                  </a:lnTo>
                  <a:lnTo>
                    <a:pt x="5577998" y="3146911"/>
                  </a:lnTo>
                  <a:lnTo>
                    <a:pt x="5501529" y="3139598"/>
                  </a:lnTo>
                  <a:lnTo>
                    <a:pt x="5425061" y="3131763"/>
                  </a:lnTo>
                  <a:lnTo>
                    <a:pt x="5348592" y="3123368"/>
                  </a:lnTo>
                  <a:lnTo>
                    <a:pt x="5272124" y="3114375"/>
                  </a:lnTo>
                  <a:lnTo>
                    <a:pt x="5195655" y="3104741"/>
                  </a:lnTo>
                  <a:lnTo>
                    <a:pt x="5119187" y="3094419"/>
                  </a:lnTo>
                  <a:lnTo>
                    <a:pt x="5042719" y="3083360"/>
                  </a:lnTo>
                  <a:lnTo>
                    <a:pt x="4966250" y="3071512"/>
                  </a:lnTo>
                  <a:lnTo>
                    <a:pt x="4889782" y="3058819"/>
                  </a:lnTo>
                  <a:lnTo>
                    <a:pt x="4813313" y="3045221"/>
                  </a:lnTo>
                  <a:lnTo>
                    <a:pt x="4736845" y="3030652"/>
                  </a:lnTo>
                  <a:lnTo>
                    <a:pt x="4660376" y="3015043"/>
                  </a:lnTo>
                  <a:lnTo>
                    <a:pt x="4583908" y="2998321"/>
                  </a:lnTo>
                  <a:lnTo>
                    <a:pt x="4507439" y="2980406"/>
                  </a:lnTo>
                  <a:lnTo>
                    <a:pt x="4430971" y="2961213"/>
                  </a:lnTo>
                  <a:lnTo>
                    <a:pt x="4354503" y="2940650"/>
                  </a:lnTo>
                  <a:lnTo>
                    <a:pt x="4278034" y="2918620"/>
                  </a:lnTo>
                  <a:lnTo>
                    <a:pt x="4201566" y="2895018"/>
                  </a:lnTo>
                  <a:lnTo>
                    <a:pt x="4125097" y="2869731"/>
                  </a:lnTo>
                  <a:lnTo>
                    <a:pt x="4048629" y="2842641"/>
                  </a:lnTo>
                  <a:lnTo>
                    <a:pt x="3972160" y="2813618"/>
                  </a:lnTo>
                  <a:lnTo>
                    <a:pt x="3895692" y="2782524"/>
                  </a:lnTo>
                  <a:lnTo>
                    <a:pt x="3819224" y="2749212"/>
                  </a:lnTo>
                  <a:lnTo>
                    <a:pt x="3742755" y="2713522"/>
                  </a:lnTo>
                  <a:lnTo>
                    <a:pt x="3666287" y="2675286"/>
                  </a:lnTo>
                  <a:lnTo>
                    <a:pt x="3589818" y="2634322"/>
                  </a:lnTo>
                  <a:lnTo>
                    <a:pt x="3513350" y="2590435"/>
                  </a:lnTo>
                  <a:lnTo>
                    <a:pt x="3436881" y="2543417"/>
                  </a:lnTo>
                  <a:lnTo>
                    <a:pt x="3360413" y="2493044"/>
                  </a:lnTo>
                  <a:lnTo>
                    <a:pt x="3283945" y="2479759"/>
                  </a:lnTo>
                  <a:lnTo>
                    <a:pt x="3207476" y="2485704"/>
                  </a:lnTo>
                  <a:lnTo>
                    <a:pt x="3131008" y="2491603"/>
                  </a:lnTo>
                  <a:lnTo>
                    <a:pt x="3054539" y="2497456"/>
                  </a:lnTo>
                  <a:lnTo>
                    <a:pt x="2978071" y="2503264"/>
                  </a:lnTo>
                  <a:lnTo>
                    <a:pt x="2901602" y="2509027"/>
                  </a:lnTo>
                  <a:lnTo>
                    <a:pt x="2825134" y="2514746"/>
                  </a:lnTo>
                  <a:lnTo>
                    <a:pt x="2748666" y="2520421"/>
                  </a:lnTo>
                  <a:lnTo>
                    <a:pt x="2672197" y="2526052"/>
                  </a:lnTo>
                  <a:lnTo>
                    <a:pt x="2595729" y="2531639"/>
                  </a:lnTo>
                  <a:lnTo>
                    <a:pt x="2519260" y="2537183"/>
                  </a:lnTo>
                  <a:lnTo>
                    <a:pt x="2442792" y="2542685"/>
                  </a:lnTo>
                  <a:lnTo>
                    <a:pt x="2366323" y="2548144"/>
                  </a:lnTo>
                  <a:lnTo>
                    <a:pt x="2289855" y="2553560"/>
                  </a:lnTo>
                  <a:lnTo>
                    <a:pt x="2213386" y="2558935"/>
                  </a:lnTo>
                  <a:lnTo>
                    <a:pt x="2136918" y="2564268"/>
                  </a:lnTo>
                  <a:lnTo>
                    <a:pt x="2060450" y="2569561"/>
                  </a:lnTo>
                  <a:lnTo>
                    <a:pt x="1983981" y="2574812"/>
                  </a:lnTo>
                  <a:lnTo>
                    <a:pt x="1907513" y="2580023"/>
                  </a:lnTo>
                  <a:lnTo>
                    <a:pt x="1831044" y="2585193"/>
                  </a:lnTo>
                  <a:lnTo>
                    <a:pt x="1754576" y="2590324"/>
                  </a:lnTo>
                  <a:lnTo>
                    <a:pt x="1678107" y="2595414"/>
                  </a:lnTo>
                  <a:lnTo>
                    <a:pt x="1601639" y="2600466"/>
                  </a:lnTo>
                  <a:lnTo>
                    <a:pt x="1525171" y="2605478"/>
                  </a:lnTo>
                  <a:lnTo>
                    <a:pt x="1448702" y="2610452"/>
                  </a:lnTo>
                  <a:lnTo>
                    <a:pt x="1372234" y="2615388"/>
                  </a:lnTo>
                  <a:lnTo>
                    <a:pt x="1295765" y="2620285"/>
                  </a:lnTo>
                  <a:lnTo>
                    <a:pt x="1219297" y="2625144"/>
                  </a:lnTo>
                  <a:lnTo>
                    <a:pt x="1142828" y="2629966"/>
                  </a:lnTo>
                  <a:lnTo>
                    <a:pt x="1066360" y="2634751"/>
                  </a:lnTo>
                  <a:lnTo>
                    <a:pt x="989892" y="2639499"/>
                  </a:lnTo>
                  <a:lnTo>
                    <a:pt x="913423" y="2644210"/>
                  </a:lnTo>
                  <a:lnTo>
                    <a:pt x="836955" y="2648885"/>
                  </a:lnTo>
                  <a:lnTo>
                    <a:pt x="760486" y="2653523"/>
                  </a:lnTo>
                  <a:lnTo>
                    <a:pt x="684018" y="2658126"/>
                  </a:lnTo>
                  <a:lnTo>
                    <a:pt x="607549" y="2662693"/>
                  </a:lnTo>
                  <a:lnTo>
                    <a:pt x="531081" y="2667225"/>
                  </a:lnTo>
                  <a:lnTo>
                    <a:pt x="454613" y="2671722"/>
                  </a:lnTo>
                  <a:lnTo>
                    <a:pt x="378144" y="2676184"/>
                  </a:lnTo>
                  <a:lnTo>
                    <a:pt x="301676" y="2680612"/>
                  </a:lnTo>
                  <a:lnTo>
                    <a:pt x="225207" y="2685005"/>
                  </a:lnTo>
                  <a:lnTo>
                    <a:pt x="148739" y="2689365"/>
                  </a:lnTo>
                  <a:lnTo>
                    <a:pt x="72270" y="2693690"/>
                  </a:lnTo>
                  <a:lnTo>
                    <a:pt x="0" y="2697747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2659041" y="2209169"/>
              <a:ext cx="5516906" cy="2473767"/>
            </a:xfrm>
            <a:custGeom>
              <a:avLst/>
              <a:pathLst>
                <a:path w="5516906" h="2473767">
                  <a:moveTo>
                    <a:pt x="0" y="0"/>
                  </a:moveTo>
                  <a:lnTo>
                    <a:pt x="11179" y="33545"/>
                  </a:lnTo>
                  <a:lnTo>
                    <a:pt x="87647" y="247719"/>
                  </a:lnTo>
                  <a:lnTo>
                    <a:pt x="164116" y="447628"/>
                  </a:lnTo>
                  <a:lnTo>
                    <a:pt x="240584" y="634224"/>
                  </a:lnTo>
                  <a:lnTo>
                    <a:pt x="317053" y="808393"/>
                  </a:lnTo>
                  <a:lnTo>
                    <a:pt x="393521" y="970962"/>
                  </a:lnTo>
                  <a:lnTo>
                    <a:pt x="469990" y="1122704"/>
                  </a:lnTo>
                  <a:lnTo>
                    <a:pt x="546458" y="1264340"/>
                  </a:lnTo>
                  <a:lnTo>
                    <a:pt x="622926" y="1396544"/>
                  </a:lnTo>
                  <a:lnTo>
                    <a:pt x="699395" y="1519943"/>
                  </a:lnTo>
                  <a:lnTo>
                    <a:pt x="775863" y="1635123"/>
                  </a:lnTo>
                  <a:lnTo>
                    <a:pt x="852332" y="1742633"/>
                  </a:lnTo>
                  <a:lnTo>
                    <a:pt x="928800" y="1842983"/>
                  </a:lnTo>
                  <a:lnTo>
                    <a:pt x="1005269" y="1936649"/>
                  </a:lnTo>
                  <a:lnTo>
                    <a:pt x="1081737" y="2024078"/>
                  </a:lnTo>
                  <a:lnTo>
                    <a:pt x="1158205" y="2105684"/>
                  </a:lnTo>
                  <a:lnTo>
                    <a:pt x="1234674" y="2181854"/>
                  </a:lnTo>
                  <a:lnTo>
                    <a:pt x="1311142" y="2252952"/>
                  </a:lnTo>
                  <a:lnTo>
                    <a:pt x="1387611" y="2319315"/>
                  </a:lnTo>
                  <a:lnTo>
                    <a:pt x="1464079" y="2381259"/>
                  </a:lnTo>
                  <a:lnTo>
                    <a:pt x="1540548" y="2439076"/>
                  </a:lnTo>
                  <a:lnTo>
                    <a:pt x="1617016" y="2473767"/>
                  </a:lnTo>
                  <a:lnTo>
                    <a:pt x="1693485" y="2467730"/>
                  </a:lnTo>
                  <a:lnTo>
                    <a:pt x="1769953" y="2461645"/>
                  </a:lnTo>
                  <a:lnTo>
                    <a:pt x="1846421" y="2455513"/>
                  </a:lnTo>
                  <a:lnTo>
                    <a:pt x="1922890" y="2449333"/>
                  </a:lnTo>
                  <a:lnTo>
                    <a:pt x="1999358" y="2443105"/>
                  </a:lnTo>
                  <a:lnTo>
                    <a:pt x="2075827" y="2436828"/>
                  </a:lnTo>
                  <a:lnTo>
                    <a:pt x="2152295" y="2430503"/>
                  </a:lnTo>
                  <a:lnTo>
                    <a:pt x="2228764" y="2424128"/>
                  </a:lnTo>
                  <a:lnTo>
                    <a:pt x="2305232" y="2417704"/>
                  </a:lnTo>
                  <a:lnTo>
                    <a:pt x="2381700" y="2411230"/>
                  </a:lnTo>
                  <a:lnTo>
                    <a:pt x="2458169" y="2404705"/>
                  </a:lnTo>
                  <a:lnTo>
                    <a:pt x="2534637" y="2398130"/>
                  </a:lnTo>
                  <a:lnTo>
                    <a:pt x="2611106" y="2391503"/>
                  </a:lnTo>
                  <a:lnTo>
                    <a:pt x="2687574" y="2384825"/>
                  </a:lnTo>
                  <a:lnTo>
                    <a:pt x="2764043" y="2378095"/>
                  </a:lnTo>
                  <a:lnTo>
                    <a:pt x="2840511" y="2371312"/>
                  </a:lnTo>
                  <a:lnTo>
                    <a:pt x="2916979" y="2364477"/>
                  </a:lnTo>
                  <a:lnTo>
                    <a:pt x="2993448" y="2357588"/>
                  </a:lnTo>
                  <a:lnTo>
                    <a:pt x="3069916" y="2350646"/>
                  </a:lnTo>
                  <a:lnTo>
                    <a:pt x="3146385" y="2343650"/>
                  </a:lnTo>
                  <a:lnTo>
                    <a:pt x="3222853" y="2336599"/>
                  </a:lnTo>
                  <a:lnTo>
                    <a:pt x="3299322" y="2329493"/>
                  </a:lnTo>
                  <a:lnTo>
                    <a:pt x="3375790" y="2322332"/>
                  </a:lnTo>
                  <a:lnTo>
                    <a:pt x="3452258" y="2315116"/>
                  </a:lnTo>
                  <a:lnTo>
                    <a:pt x="3528727" y="2307843"/>
                  </a:lnTo>
                  <a:lnTo>
                    <a:pt x="3605195" y="2300514"/>
                  </a:lnTo>
                  <a:lnTo>
                    <a:pt x="3681664" y="2293127"/>
                  </a:lnTo>
                  <a:lnTo>
                    <a:pt x="3758132" y="2285683"/>
                  </a:lnTo>
                  <a:lnTo>
                    <a:pt x="3834601" y="2278181"/>
                  </a:lnTo>
                  <a:lnTo>
                    <a:pt x="3911069" y="2270621"/>
                  </a:lnTo>
                  <a:lnTo>
                    <a:pt x="3987538" y="2263002"/>
                  </a:lnTo>
                  <a:lnTo>
                    <a:pt x="4064006" y="2255323"/>
                  </a:lnTo>
                  <a:lnTo>
                    <a:pt x="4140474" y="2247585"/>
                  </a:lnTo>
                  <a:lnTo>
                    <a:pt x="4216943" y="2239786"/>
                  </a:lnTo>
                  <a:lnTo>
                    <a:pt x="4293411" y="2231927"/>
                  </a:lnTo>
                  <a:lnTo>
                    <a:pt x="4369880" y="2224007"/>
                  </a:lnTo>
                  <a:lnTo>
                    <a:pt x="4446348" y="2216025"/>
                  </a:lnTo>
                  <a:lnTo>
                    <a:pt x="4522817" y="2207981"/>
                  </a:lnTo>
                  <a:lnTo>
                    <a:pt x="4599285" y="2199874"/>
                  </a:lnTo>
                  <a:lnTo>
                    <a:pt x="4675753" y="2191704"/>
                  </a:lnTo>
                  <a:lnTo>
                    <a:pt x="4752222" y="2183470"/>
                  </a:lnTo>
                  <a:lnTo>
                    <a:pt x="4828690" y="2175173"/>
                  </a:lnTo>
                  <a:lnTo>
                    <a:pt x="4905159" y="2166811"/>
                  </a:lnTo>
                  <a:lnTo>
                    <a:pt x="4981627" y="2158383"/>
                  </a:lnTo>
                  <a:lnTo>
                    <a:pt x="5058096" y="2149890"/>
                  </a:lnTo>
                  <a:lnTo>
                    <a:pt x="5134564" y="2141331"/>
                  </a:lnTo>
                  <a:lnTo>
                    <a:pt x="5211032" y="2132706"/>
                  </a:lnTo>
                  <a:lnTo>
                    <a:pt x="5287501" y="2124013"/>
                  </a:lnTo>
                  <a:lnTo>
                    <a:pt x="5363969" y="2115253"/>
                  </a:lnTo>
                  <a:lnTo>
                    <a:pt x="5440438" y="2106424"/>
                  </a:lnTo>
                  <a:lnTo>
                    <a:pt x="5516906" y="209752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15645" y="4688928"/>
              <a:ext cx="7260303" cy="747147"/>
            </a:xfrm>
            <a:custGeom>
              <a:avLst/>
              <a:pathLst>
                <a:path w="7260303" h="747147">
                  <a:moveTo>
                    <a:pt x="7260303" y="747147"/>
                  </a:moveTo>
                  <a:lnTo>
                    <a:pt x="7183835" y="745541"/>
                  </a:lnTo>
                  <a:lnTo>
                    <a:pt x="7107366" y="743821"/>
                  </a:lnTo>
                  <a:lnTo>
                    <a:pt x="7030898" y="741979"/>
                  </a:lnTo>
                  <a:lnTo>
                    <a:pt x="6954429" y="740004"/>
                  </a:lnTo>
                  <a:lnTo>
                    <a:pt x="6877961" y="737889"/>
                  </a:lnTo>
                  <a:lnTo>
                    <a:pt x="6801492" y="735623"/>
                  </a:lnTo>
                  <a:lnTo>
                    <a:pt x="6725024" y="733195"/>
                  </a:lnTo>
                  <a:lnTo>
                    <a:pt x="6648556" y="730594"/>
                  </a:lnTo>
                  <a:lnTo>
                    <a:pt x="6572087" y="727808"/>
                  </a:lnTo>
                  <a:lnTo>
                    <a:pt x="6495619" y="724823"/>
                  </a:lnTo>
                  <a:lnTo>
                    <a:pt x="6419150" y="721624"/>
                  </a:lnTo>
                  <a:lnTo>
                    <a:pt x="6342682" y="718198"/>
                  </a:lnTo>
                  <a:lnTo>
                    <a:pt x="6266213" y="714527"/>
                  </a:lnTo>
                  <a:lnTo>
                    <a:pt x="6189745" y="710594"/>
                  </a:lnTo>
                  <a:lnTo>
                    <a:pt x="6113277" y="706380"/>
                  </a:lnTo>
                  <a:lnTo>
                    <a:pt x="6036808" y="701866"/>
                  </a:lnTo>
                  <a:lnTo>
                    <a:pt x="5960340" y="697029"/>
                  </a:lnTo>
                  <a:lnTo>
                    <a:pt x="5883871" y="691848"/>
                  </a:lnTo>
                  <a:lnTo>
                    <a:pt x="5807403" y="686297"/>
                  </a:lnTo>
                  <a:lnTo>
                    <a:pt x="5730934" y="680349"/>
                  </a:lnTo>
                  <a:lnTo>
                    <a:pt x="5654466" y="673978"/>
                  </a:lnTo>
                  <a:lnTo>
                    <a:pt x="5577998" y="667152"/>
                  </a:lnTo>
                  <a:lnTo>
                    <a:pt x="5501529" y="659838"/>
                  </a:lnTo>
                  <a:lnTo>
                    <a:pt x="5425061" y="652003"/>
                  </a:lnTo>
                  <a:lnTo>
                    <a:pt x="5348592" y="643609"/>
                  </a:lnTo>
                  <a:lnTo>
                    <a:pt x="5272124" y="634616"/>
                  </a:lnTo>
                  <a:lnTo>
                    <a:pt x="5195655" y="624982"/>
                  </a:lnTo>
                  <a:lnTo>
                    <a:pt x="5119187" y="614660"/>
                  </a:lnTo>
                  <a:lnTo>
                    <a:pt x="5042719" y="603601"/>
                  </a:lnTo>
                  <a:lnTo>
                    <a:pt x="4966250" y="591753"/>
                  </a:lnTo>
                  <a:lnTo>
                    <a:pt x="4889782" y="579060"/>
                  </a:lnTo>
                  <a:lnTo>
                    <a:pt x="4813313" y="565462"/>
                  </a:lnTo>
                  <a:lnTo>
                    <a:pt x="4736845" y="550893"/>
                  </a:lnTo>
                  <a:lnTo>
                    <a:pt x="4660376" y="535284"/>
                  </a:lnTo>
                  <a:lnTo>
                    <a:pt x="4583908" y="518562"/>
                  </a:lnTo>
                  <a:lnTo>
                    <a:pt x="4507439" y="500647"/>
                  </a:lnTo>
                  <a:lnTo>
                    <a:pt x="4430971" y="481454"/>
                  </a:lnTo>
                  <a:lnTo>
                    <a:pt x="4354503" y="460891"/>
                  </a:lnTo>
                  <a:lnTo>
                    <a:pt x="4278034" y="438860"/>
                  </a:lnTo>
                  <a:lnTo>
                    <a:pt x="4201566" y="415258"/>
                  </a:lnTo>
                  <a:lnTo>
                    <a:pt x="4125097" y="389972"/>
                  </a:lnTo>
                  <a:lnTo>
                    <a:pt x="4048629" y="362882"/>
                  </a:lnTo>
                  <a:lnTo>
                    <a:pt x="3972160" y="333859"/>
                  </a:lnTo>
                  <a:lnTo>
                    <a:pt x="3895692" y="302765"/>
                  </a:lnTo>
                  <a:lnTo>
                    <a:pt x="3819224" y="269452"/>
                  </a:lnTo>
                  <a:lnTo>
                    <a:pt x="3742755" y="233763"/>
                  </a:lnTo>
                  <a:lnTo>
                    <a:pt x="3666287" y="195527"/>
                  </a:lnTo>
                  <a:lnTo>
                    <a:pt x="3589818" y="154563"/>
                  </a:lnTo>
                  <a:lnTo>
                    <a:pt x="3513350" y="110676"/>
                  </a:lnTo>
                  <a:lnTo>
                    <a:pt x="3436881" y="63658"/>
                  </a:lnTo>
                  <a:lnTo>
                    <a:pt x="3360413" y="13285"/>
                  </a:lnTo>
                  <a:lnTo>
                    <a:pt x="3283945" y="0"/>
                  </a:lnTo>
                  <a:lnTo>
                    <a:pt x="3207476" y="5944"/>
                  </a:lnTo>
                  <a:lnTo>
                    <a:pt x="3131008" y="11843"/>
                  </a:lnTo>
                  <a:lnTo>
                    <a:pt x="3054539" y="17697"/>
                  </a:lnTo>
                  <a:lnTo>
                    <a:pt x="2978071" y="23505"/>
                  </a:lnTo>
                  <a:lnTo>
                    <a:pt x="2901602" y="29268"/>
                  </a:lnTo>
                  <a:lnTo>
                    <a:pt x="2825134" y="34987"/>
                  </a:lnTo>
                  <a:lnTo>
                    <a:pt x="2748666" y="40662"/>
                  </a:lnTo>
                  <a:lnTo>
                    <a:pt x="2672197" y="46293"/>
                  </a:lnTo>
                  <a:lnTo>
                    <a:pt x="2595729" y="51880"/>
                  </a:lnTo>
                  <a:lnTo>
                    <a:pt x="2519260" y="57424"/>
                  </a:lnTo>
                  <a:lnTo>
                    <a:pt x="2442792" y="62926"/>
                  </a:lnTo>
                  <a:lnTo>
                    <a:pt x="2366323" y="68384"/>
                  </a:lnTo>
                  <a:lnTo>
                    <a:pt x="2289855" y="73801"/>
                  </a:lnTo>
                  <a:lnTo>
                    <a:pt x="2213386" y="79176"/>
                  </a:lnTo>
                  <a:lnTo>
                    <a:pt x="2136918" y="84509"/>
                  </a:lnTo>
                  <a:lnTo>
                    <a:pt x="2060450" y="89801"/>
                  </a:lnTo>
                  <a:lnTo>
                    <a:pt x="1983981" y="95053"/>
                  </a:lnTo>
                  <a:lnTo>
                    <a:pt x="1907513" y="100263"/>
                  </a:lnTo>
                  <a:lnTo>
                    <a:pt x="1831044" y="105434"/>
                  </a:lnTo>
                  <a:lnTo>
                    <a:pt x="1754576" y="110564"/>
                  </a:lnTo>
                  <a:lnTo>
                    <a:pt x="1678107" y="115655"/>
                  </a:lnTo>
                  <a:lnTo>
                    <a:pt x="1601639" y="120707"/>
                  </a:lnTo>
                  <a:lnTo>
                    <a:pt x="1525171" y="125719"/>
                  </a:lnTo>
                  <a:lnTo>
                    <a:pt x="1448702" y="130693"/>
                  </a:lnTo>
                  <a:lnTo>
                    <a:pt x="1372234" y="135629"/>
                  </a:lnTo>
                  <a:lnTo>
                    <a:pt x="1295765" y="140526"/>
                  </a:lnTo>
                  <a:lnTo>
                    <a:pt x="1219297" y="145385"/>
                  </a:lnTo>
                  <a:lnTo>
                    <a:pt x="1142828" y="150207"/>
                  </a:lnTo>
                  <a:lnTo>
                    <a:pt x="1066360" y="154992"/>
                  </a:lnTo>
                  <a:lnTo>
                    <a:pt x="989892" y="159740"/>
                  </a:lnTo>
                  <a:lnTo>
                    <a:pt x="913423" y="164451"/>
                  </a:lnTo>
                  <a:lnTo>
                    <a:pt x="836955" y="169125"/>
                  </a:lnTo>
                  <a:lnTo>
                    <a:pt x="760486" y="173764"/>
                  </a:lnTo>
                  <a:lnTo>
                    <a:pt x="684018" y="178367"/>
                  </a:lnTo>
                  <a:lnTo>
                    <a:pt x="607549" y="182934"/>
                  </a:lnTo>
                  <a:lnTo>
                    <a:pt x="531081" y="187466"/>
                  </a:lnTo>
                  <a:lnTo>
                    <a:pt x="454613" y="191963"/>
                  </a:lnTo>
                  <a:lnTo>
                    <a:pt x="378144" y="196425"/>
                  </a:lnTo>
                  <a:lnTo>
                    <a:pt x="301676" y="200852"/>
                  </a:lnTo>
                  <a:lnTo>
                    <a:pt x="225207" y="205246"/>
                  </a:lnTo>
                  <a:lnTo>
                    <a:pt x="148739" y="209605"/>
                  </a:lnTo>
                  <a:lnTo>
                    <a:pt x="72270" y="213931"/>
                  </a:lnTo>
                  <a:lnTo>
                    <a:pt x="0" y="21798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15645" y="2521683"/>
              <a:ext cx="7260303" cy="2775899"/>
            </a:xfrm>
            <a:custGeom>
              <a:avLst/>
              <a:pathLst>
                <a:path w="7260303" h="2775899">
                  <a:moveTo>
                    <a:pt x="0" y="0"/>
                  </a:moveTo>
                  <a:lnTo>
                    <a:pt x="72270" y="83742"/>
                  </a:lnTo>
                  <a:lnTo>
                    <a:pt x="148739" y="169679"/>
                  </a:lnTo>
                  <a:lnTo>
                    <a:pt x="225207" y="253028"/>
                  </a:lnTo>
                  <a:lnTo>
                    <a:pt x="301676" y="333867"/>
                  </a:lnTo>
                  <a:lnTo>
                    <a:pt x="378144" y="412270"/>
                  </a:lnTo>
                  <a:lnTo>
                    <a:pt x="454613" y="488313"/>
                  </a:lnTo>
                  <a:lnTo>
                    <a:pt x="531081" y="562064"/>
                  </a:lnTo>
                  <a:lnTo>
                    <a:pt x="607549" y="633595"/>
                  </a:lnTo>
                  <a:lnTo>
                    <a:pt x="684018" y="702970"/>
                  </a:lnTo>
                  <a:lnTo>
                    <a:pt x="760486" y="770257"/>
                  </a:lnTo>
                  <a:lnTo>
                    <a:pt x="836955" y="835516"/>
                  </a:lnTo>
                  <a:lnTo>
                    <a:pt x="913423" y="898810"/>
                  </a:lnTo>
                  <a:lnTo>
                    <a:pt x="989892" y="960197"/>
                  </a:lnTo>
                  <a:lnTo>
                    <a:pt x="1066360" y="1019736"/>
                  </a:lnTo>
                  <a:lnTo>
                    <a:pt x="1142828" y="1077481"/>
                  </a:lnTo>
                  <a:lnTo>
                    <a:pt x="1219297" y="1133487"/>
                  </a:lnTo>
                  <a:lnTo>
                    <a:pt x="1295765" y="1187806"/>
                  </a:lnTo>
                  <a:lnTo>
                    <a:pt x="1372234" y="1240489"/>
                  </a:lnTo>
                  <a:lnTo>
                    <a:pt x="1448702" y="1291585"/>
                  </a:lnTo>
                  <a:lnTo>
                    <a:pt x="1525171" y="1341142"/>
                  </a:lnTo>
                  <a:lnTo>
                    <a:pt x="1601639" y="1389206"/>
                  </a:lnTo>
                  <a:lnTo>
                    <a:pt x="1678107" y="1435822"/>
                  </a:lnTo>
                  <a:lnTo>
                    <a:pt x="1754576" y="1481035"/>
                  </a:lnTo>
                  <a:lnTo>
                    <a:pt x="1831044" y="1524886"/>
                  </a:lnTo>
                  <a:lnTo>
                    <a:pt x="1907513" y="1567416"/>
                  </a:lnTo>
                  <a:lnTo>
                    <a:pt x="1983981" y="1608665"/>
                  </a:lnTo>
                  <a:lnTo>
                    <a:pt x="2060450" y="1648671"/>
                  </a:lnTo>
                  <a:lnTo>
                    <a:pt x="2136918" y="1687473"/>
                  </a:lnTo>
                  <a:lnTo>
                    <a:pt x="2213386" y="1725105"/>
                  </a:lnTo>
                  <a:lnTo>
                    <a:pt x="2289855" y="1761605"/>
                  </a:lnTo>
                  <a:lnTo>
                    <a:pt x="2366323" y="1797005"/>
                  </a:lnTo>
                  <a:lnTo>
                    <a:pt x="2442792" y="1831338"/>
                  </a:lnTo>
                  <a:lnTo>
                    <a:pt x="2519260" y="1864638"/>
                  </a:lnTo>
                  <a:lnTo>
                    <a:pt x="2595729" y="1896934"/>
                  </a:lnTo>
                  <a:lnTo>
                    <a:pt x="2672197" y="1928258"/>
                  </a:lnTo>
                  <a:lnTo>
                    <a:pt x="2748666" y="1958638"/>
                  </a:lnTo>
                  <a:lnTo>
                    <a:pt x="2825134" y="1988103"/>
                  </a:lnTo>
                  <a:lnTo>
                    <a:pt x="2901602" y="2016681"/>
                  </a:lnTo>
                  <a:lnTo>
                    <a:pt x="2978071" y="2044398"/>
                  </a:lnTo>
                  <a:lnTo>
                    <a:pt x="3054539" y="2071280"/>
                  </a:lnTo>
                  <a:lnTo>
                    <a:pt x="3131008" y="2097353"/>
                  </a:lnTo>
                  <a:lnTo>
                    <a:pt x="3207476" y="2122640"/>
                  </a:lnTo>
                  <a:lnTo>
                    <a:pt x="3283945" y="2147165"/>
                  </a:lnTo>
                  <a:lnTo>
                    <a:pt x="3360413" y="2170952"/>
                  </a:lnTo>
                  <a:lnTo>
                    <a:pt x="3436881" y="2194022"/>
                  </a:lnTo>
                  <a:lnTo>
                    <a:pt x="3513350" y="2216398"/>
                  </a:lnTo>
                  <a:lnTo>
                    <a:pt x="3589818" y="2238099"/>
                  </a:lnTo>
                  <a:lnTo>
                    <a:pt x="3666287" y="2259147"/>
                  </a:lnTo>
                  <a:lnTo>
                    <a:pt x="3742755" y="2279561"/>
                  </a:lnTo>
                  <a:lnTo>
                    <a:pt x="3819224" y="2299360"/>
                  </a:lnTo>
                  <a:lnTo>
                    <a:pt x="3895692" y="2318562"/>
                  </a:lnTo>
                  <a:lnTo>
                    <a:pt x="3972160" y="2337187"/>
                  </a:lnTo>
                  <a:lnTo>
                    <a:pt x="4048629" y="2355250"/>
                  </a:lnTo>
                  <a:lnTo>
                    <a:pt x="4125097" y="2372769"/>
                  </a:lnTo>
                  <a:lnTo>
                    <a:pt x="4201566" y="2389761"/>
                  </a:lnTo>
                  <a:lnTo>
                    <a:pt x="4278034" y="2406240"/>
                  </a:lnTo>
                  <a:lnTo>
                    <a:pt x="4354503" y="2422224"/>
                  </a:lnTo>
                  <a:lnTo>
                    <a:pt x="4430971" y="2437726"/>
                  </a:lnTo>
                  <a:lnTo>
                    <a:pt x="4507439" y="2452761"/>
                  </a:lnTo>
                  <a:lnTo>
                    <a:pt x="4583908" y="2467343"/>
                  </a:lnTo>
                  <a:lnTo>
                    <a:pt x="4660376" y="2481486"/>
                  </a:lnTo>
                  <a:lnTo>
                    <a:pt x="4736845" y="2495203"/>
                  </a:lnTo>
                  <a:lnTo>
                    <a:pt x="4813313" y="2508507"/>
                  </a:lnTo>
                  <a:lnTo>
                    <a:pt x="4889782" y="2521410"/>
                  </a:lnTo>
                  <a:lnTo>
                    <a:pt x="4966250" y="2533924"/>
                  </a:lnTo>
                  <a:lnTo>
                    <a:pt x="5042719" y="2546062"/>
                  </a:lnTo>
                  <a:lnTo>
                    <a:pt x="5119187" y="2557834"/>
                  </a:lnTo>
                  <a:lnTo>
                    <a:pt x="5195655" y="2569251"/>
                  </a:lnTo>
                  <a:lnTo>
                    <a:pt x="5272124" y="2580324"/>
                  </a:lnTo>
                  <a:lnTo>
                    <a:pt x="5348592" y="2591064"/>
                  </a:lnTo>
                  <a:lnTo>
                    <a:pt x="5425061" y="2601481"/>
                  </a:lnTo>
                  <a:lnTo>
                    <a:pt x="5501529" y="2611583"/>
                  </a:lnTo>
                  <a:lnTo>
                    <a:pt x="5577998" y="2621382"/>
                  </a:lnTo>
                  <a:lnTo>
                    <a:pt x="5654466" y="2630885"/>
                  </a:lnTo>
                  <a:lnTo>
                    <a:pt x="5730934" y="2640102"/>
                  </a:lnTo>
                  <a:lnTo>
                    <a:pt x="5807403" y="2649042"/>
                  </a:lnTo>
                  <a:lnTo>
                    <a:pt x="5883871" y="2657712"/>
                  </a:lnTo>
                  <a:lnTo>
                    <a:pt x="5960340" y="2666121"/>
                  </a:lnTo>
                  <a:lnTo>
                    <a:pt x="6036808" y="2674276"/>
                  </a:lnTo>
                  <a:lnTo>
                    <a:pt x="6113277" y="2682186"/>
                  </a:lnTo>
                  <a:lnTo>
                    <a:pt x="6189745" y="2689858"/>
                  </a:lnTo>
                  <a:lnTo>
                    <a:pt x="6266213" y="2697299"/>
                  </a:lnTo>
                  <a:lnTo>
                    <a:pt x="6342682" y="2704516"/>
                  </a:lnTo>
                  <a:lnTo>
                    <a:pt x="6419150" y="2711515"/>
                  </a:lnTo>
                  <a:lnTo>
                    <a:pt x="6495619" y="2718303"/>
                  </a:lnTo>
                  <a:lnTo>
                    <a:pt x="6572087" y="2724887"/>
                  </a:lnTo>
                  <a:lnTo>
                    <a:pt x="6648556" y="2731273"/>
                  </a:lnTo>
                  <a:lnTo>
                    <a:pt x="6725024" y="2737466"/>
                  </a:lnTo>
                  <a:lnTo>
                    <a:pt x="6801492" y="2743473"/>
                  </a:lnTo>
                  <a:lnTo>
                    <a:pt x="6877961" y="2749299"/>
                  </a:lnTo>
                  <a:lnTo>
                    <a:pt x="6954429" y="2754949"/>
                  </a:lnTo>
                  <a:lnTo>
                    <a:pt x="7030898" y="2760430"/>
                  </a:lnTo>
                  <a:lnTo>
                    <a:pt x="7107366" y="2765745"/>
                  </a:lnTo>
                  <a:lnTo>
                    <a:pt x="7183835" y="2770900"/>
                  </a:lnTo>
                  <a:lnTo>
                    <a:pt x="7260303" y="2775899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425096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tx27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2475630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0.8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4221672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967715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713757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1.4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690153" y="5870717"/>
              <a:ext cx="2133569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CKD-EPI Cr-Cys / CG ratio</a:t>
              </a:r>
            </a:p>
          </p:txBody>
        </p:sp>
        <p:sp>
          <p:nvSpPr>
            <p:cNvPr id="37" name="tx37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915645" y="1977589"/>
              <a:ext cx="5556900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0.71 (95% CI 0.46-1.09), p = 0.118   (per 0.1-unit increase in eGFR ratio)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915645" y="1688767"/>
              <a:ext cx="2524749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AKI (KDIGO)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2026-09-14T15:04:55Z</dcterms:modified>
  <cp:category/>
</cp:coreProperties>
</file>