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186266"/>
            </a:xfrm>
            <a:custGeom>
              <a:avLst/>
              <a:pathLst>
                <a:path w="7260303" h="3186266">
                  <a:moveTo>
                    <a:pt x="1087793" y="0"/>
                  </a:moveTo>
                  <a:lnTo>
                    <a:pt x="1142828" y="112934"/>
                  </a:lnTo>
                  <a:lnTo>
                    <a:pt x="1219297" y="262375"/>
                  </a:lnTo>
                  <a:lnTo>
                    <a:pt x="1295765" y="404695"/>
                  </a:lnTo>
                  <a:lnTo>
                    <a:pt x="1372234" y="540234"/>
                  </a:lnTo>
                  <a:lnTo>
                    <a:pt x="1448702" y="669315"/>
                  </a:lnTo>
                  <a:lnTo>
                    <a:pt x="1525171" y="792246"/>
                  </a:lnTo>
                  <a:lnTo>
                    <a:pt x="1601639" y="909320"/>
                  </a:lnTo>
                  <a:lnTo>
                    <a:pt x="1678107" y="1020815"/>
                  </a:lnTo>
                  <a:lnTo>
                    <a:pt x="1754576" y="1126999"/>
                  </a:lnTo>
                  <a:lnTo>
                    <a:pt x="1831044" y="1228123"/>
                  </a:lnTo>
                  <a:lnTo>
                    <a:pt x="1907513" y="1324429"/>
                  </a:lnTo>
                  <a:lnTo>
                    <a:pt x="1983981" y="1416146"/>
                  </a:lnTo>
                  <a:lnTo>
                    <a:pt x="2060450" y="1503494"/>
                  </a:lnTo>
                  <a:lnTo>
                    <a:pt x="2136918" y="1586680"/>
                  </a:lnTo>
                  <a:lnTo>
                    <a:pt x="2213386" y="1665902"/>
                  </a:lnTo>
                  <a:lnTo>
                    <a:pt x="2289855" y="1741349"/>
                  </a:lnTo>
                  <a:lnTo>
                    <a:pt x="2366323" y="1813202"/>
                  </a:lnTo>
                  <a:lnTo>
                    <a:pt x="2442792" y="1881632"/>
                  </a:lnTo>
                  <a:lnTo>
                    <a:pt x="2519260" y="1946801"/>
                  </a:lnTo>
                  <a:lnTo>
                    <a:pt x="2595729" y="2008865"/>
                  </a:lnTo>
                  <a:lnTo>
                    <a:pt x="2672197" y="2067971"/>
                  </a:lnTo>
                  <a:lnTo>
                    <a:pt x="2748666" y="2124262"/>
                  </a:lnTo>
                  <a:lnTo>
                    <a:pt x="2825134" y="2177871"/>
                  </a:lnTo>
                  <a:lnTo>
                    <a:pt x="2901602" y="2228925"/>
                  </a:lnTo>
                  <a:lnTo>
                    <a:pt x="2978071" y="2277547"/>
                  </a:lnTo>
                  <a:lnTo>
                    <a:pt x="3054539" y="2323852"/>
                  </a:lnTo>
                  <a:lnTo>
                    <a:pt x="3131008" y="2367951"/>
                  </a:lnTo>
                  <a:lnTo>
                    <a:pt x="3207476" y="2409949"/>
                  </a:lnTo>
                  <a:lnTo>
                    <a:pt x="3283945" y="2449946"/>
                  </a:lnTo>
                  <a:lnTo>
                    <a:pt x="3360413" y="2470599"/>
                  </a:lnTo>
                  <a:lnTo>
                    <a:pt x="3436881" y="2454727"/>
                  </a:lnTo>
                  <a:lnTo>
                    <a:pt x="3513350" y="2438532"/>
                  </a:lnTo>
                  <a:lnTo>
                    <a:pt x="3589818" y="2422007"/>
                  </a:lnTo>
                  <a:lnTo>
                    <a:pt x="3666287" y="2405145"/>
                  </a:lnTo>
                  <a:lnTo>
                    <a:pt x="3742755" y="2387940"/>
                  </a:lnTo>
                  <a:lnTo>
                    <a:pt x="3819224" y="2370383"/>
                  </a:lnTo>
                  <a:lnTo>
                    <a:pt x="3895692" y="2352469"/>
                  </a:lnTo>
                  <a:lnTo>
                    <a:pt x="3972160" y="2334190"/>
                  </a:lnTo>
                  <a:lnTo>
                    <a:pt x="4048629" y="2315539"/>
                  </a:lnTo>
                  <a:lnTo>
                    <a:pt x="4125097" y="2296507"/>
                  </a:lnTo>
                  <a:lnTo>
                    <a:pt x="4201566" y="2277088"/>
                  </a:lnTo>
                  <a:lnTo>
                    <a:pt x="4278034" y="2257272"/>
                  </a:lnTo>
                  <a:lnTo>
                    <a:pt x="4354503" y="2237053"/>
                  </a:lnTo>
                  <a:lnTo>
                    <a:pt x="4430971" y="2216422"/>
                  </a:lnTo>
                  <a:lnTo>
                    <a:pt x="4507439" y="2195370"/>
                  </a:lnTo>
                  <a:lnTo>
                    <a:pt x="4583908" y="2173890"/>
                  </a:lnTo>
                  <a:lnTo>
                    <a:pt x="4660376" y="2151971"/>
                  </a:lnTo>
                  <a:lnTo>
                    <a:pt x="4736845" y="2129606"/>
                  </a:lnTo>
                  <a:lnTo>
                    <a:pt x="4813313" y="2106785"/>
                  </a:lnTo>
                  <a:lnTo>
                    <a:pt x="4889782" y="2083500"/>
                  </a:lnTo>
                  <a:lnTo>
                    <a:pt x="4966250" y="2059739"/>
                  </a:lnTo>
                  <a:lnTo>
                    <a:pt x="5042719" y="2035494"/>
                  </a:lnTo>
                  <a:lnTo>
                    <a:pt x="5119187" y="2010755"/>
                  </a:lnTo>
                  <a:lnTo>
                    <a:pt x="5195655" y="1985513"/>
                  </a:lnTo>
                  <a:lnTo>
                    <a:pt x="5272124" y="1959755"/>
                  </a:lnTo>
                  <a:lnTo>
                    <a:pt x="5348592" y="1933473"/>
                  </a:lnTo>
                  <a:lnTo>
                    <a:pt x="5425061" y="1906655"/>
                  </a:lnTo>
                  <a:lnTo>
                    <a:pt x="5501529" y="1879290"/>
                  </a:lnTo>
                  <a:lnTo>
                    <a:pt x="5577998" y="1851368"/>
                  </a:lnTo>
                  <a:lnTo>
                    <a:pt x="5654466" y="1822877"/>
                  </a:lnTo>
                  <a:lnTo>
                    <a:pt x="5730934" y="1793805"/>
                  </a:lnTo>
                  <a:lnTo>
                    <a:pt x="5807403" y="1764141"/>
                  </a:lnTo>
                  <a:lnTo>
                    <a:pt x="5883871" y="1733872"/>
                  </a:lnTo>
                  <a:lnTo>
                    <a:pt x="5960340" y="1702986"/>
                  </a:lnTo>
                  <a:lnTo>
                    <a:pt x="6036808" y="1671471"/>
                  </a:lnTo>
                  <a:lnTo>
                    <a:pt x="6113277" y="1639314"/>
                  </a:lnTo>
                  <a:lnTo>
                    <a:pt x="6189745" y="1606501"/>
                  </a:lnTo>
                  <a:lnTo>
                    <a:pt x="6266213" y="1573020"/>
                  </a:lnTo>
                  <a:lnTo>
                    <a:pt x="6342682" y="1538856"/>
                  </a:lnTo>
                  <a:lnTo>
                    <a:pt x="6419150" y="1503996"/>
                  </a:lnTo>
                  <a:lnTo>
                    <a:pt x="6495619" y="1468425"/>
                  </a:lnTo>
                  <a:lnTo>
                    <a:pt x="6572087" y="1432130"/>
                  </a:lnTo>
                  <a:lnTo>
                    <a:pt x="6648556" y="1395095"/>
                  </a:lnTo>
                  <a:lnTo>
                    <a:pt x="6725024" y="1357305"/>
                  </a:lnTo>
                  <a:lnTo>
                    <a:pt x="6801492" y="1318745"/>
                  </a:lnTo>
                  <a:lnTo>
                    <a:pt x="6877961" y="1279400"/>
                  </a:lnTo>
                  <a:lnTo>
                    <a:pt x="6954429" y="1239252"/>
                  </a:lnTo>
                  <a:lnTo>
                    <a:pt x="7030898" y="1198286"/>
                  </a:lnTo>
                  <a:lnTo>
                    <a:pt x="7107366" y="1156486"/>
                  </a:lnTo>
                  <a:lnTo>
                    <a:pt x="7183835" y="1113833"/>
                  </a:lnTo>
                  <a:lnTo>
                    <a:pt x="7260303" y="1070312"/>
                  </a:lnTo>
                  <a:lnTo>
                    <a:pt x="7260303" y="3186266"/>
                  </a:lnTo>
                  <a:lnTo>
                    <a:pt x="7183835" y="3183107"/>
                  </a:lnTo>
                  <a:lnTo>
                    <a:pt x="7107366" y="3179790"/>
                  </a:lnTo>
                  <a:lnTo>
                    <a:pt x="7030898" y="3176307"/>
                  </a:lnTo>
                  <a:lnTo>
                    <a:pt x="6954429" y="3172650"/>
                  </a:lnTo>
                  <a:lnTo>
                    <a:pt x="6877961" y="3168810"/>
                  </a:lnTo>
                  <a:lnTo>
                    <a:pt x="6801492" y="3164777"/>
                  </a:lnTo>
                  <a:lnTo>
                    <a:pt x="6725024" y="3160543"/>
                  </a:lnTo>
                  <a:lnTo>
                    <a:pt x="6648556" y="3156097"/>
                  </a:lnTo>
                  <a:lnTo>
                    <a:pt x="6572087" y="3151429"/>
                  </a:lnTo>
                  <a:lnTo>
                    <a:pt x="6495619" y="3146527"/>
                  </a:lnTo>
                  <a:lnTo>
                    <a:pt x="6419150" y="3141380"/>
                  </a:lnTo>
                  <a:lnTo>
                    <a:pt x="6342682" y="3135976"/>
                  </a:lnTo>
                  <a:lnTo>
                    <a:pt x="6266213" y="3130301"/>
                  </a:lnTo>
                  <a:lnTo>
                    <a:pt x="6189745" y="3124342"/>
                  </a:lnTo>
                  <a:lnTo>
                    <a:pt x="6113277" y="3118085"/>
                  </a:lnTo>
                  <a:lnTo>
                    <a:pt x="6036808" y="3111515"/>
                  </a:lnTo>
                  <a:lnTo>
                    <a:pt x="5960340" y="3104616"/>
                  </a:lnTo>
                  <a:lnTo>
                    <a:pt x="5883871" y="3097372"/>
                  </a:lnTo>
                  <a:lnTo>
                    <a:pt x="5807403" y="3089766"/>
                  </a:lnTo>
                  <a:lnTo>
                    <a:pt x="5730934" y="3081779"/>
                  </a:lnTo>
                  <a:lnTo>
                    <a:pt x="5654466" y="3073393"/>
                  </a:lnTo>
                  <a:lnTo>
                    <a:pt x="5577998" y="3064587"/>
                  </a:lnTo>
                  <a:lnTo>
                    <a:pt x="5501529" y="3055340"/>
                  </a:lnTo>
                  <a:lnTo>
                    <a:pt x="5425061" y="3045631"/>
                  </a:lnTo>
                  <a:lnTo>
                    <a:pt x="5348592" y="3035436"/>
                  </a:lnTo>
                  <a:lnTo>
                    <a:pt x="5272124" y="3024731"/>
                  </a:lnTo>
                  <a:lnTo>
                    <a:pt x="5195655" y="3013491"/>
                  </a:lnTo>
                  <a:lnTo>
                    <a:pt x="5119187" y="3001688"/>
                  </a:lnTo>
                  <a:lnTo>
                    <a:pt x="5042719" y="2989295"/>
                  </a:lnTo>
                  <a:lnTo>
                    <a:pt x="4966250" y="2976281"/>
                  </a:lnTo>
                  <a:lnTo>
                    <a:pt x="4889782" y="2962617"/>
                  </a:lnTo>
                  <a:lnTo>
                    <a:pt x="4813313" y="2948269"/>
                  </a:lnTo>
                  <a:lnTo>
                    <a:pt x="4736845" y="2933203"/>
                  </a:lnTo>
                  <a:lnTo>
                    <a:pt x="4660376" y="2917384"/>
                  </a:lnTo>
                  <a:lnTo>
                    <a:pt x="4583908" y="2900772"/>
                  </a:lnTo>
                  <a:lnTo>
                    <a:pt x="4507439" y="2883330"/>
                  </a:lnTo>
                  <a:lnTo>
                    <a:pt x="4430971" y="2865016"/>
                  </a:lnTo>
                  <a:lnTo>
                    <a:pt x="4354503" y="2845785"/>
                  </a:lnTo>
                  <a:lnTo>
                    <a:pt x="4278034" y="2825592"/>
                  </a:lnTo>
                  <a:lnTo>
                    <a:pt x="4201566" y="2804388"/>
                  </a:lnTo>
                  <a:lnTo>
                    <a:pt x="4125097" y="2782124"/>
                  </a:lnTo>
                  <a:lnTo>
                    <a:pt x="4048629" y="2758746"/>
                  </a:lnTo>
                  <a:lnTo>
                    <a:pt x="3972160" y="2734198"/>
                  </a:lnTo>
                  <a:lnTo>
                    <a:pt x="3895692" y="2708423"/>
                  </a:lnTo>
                  <a:lnTo>
                    <a:pt x="3819224" y="2681357"/>
                  </a:lnTo>
                  <a:lnTo>
                    <a:pt x="3742755" y="2652938"/>
                  </a:lnTo>
                  <a:lnTo>
                    <a:pt x="3666287" y="2623097"/>
                  </a:lnTo>
                  <a:lnTo>
                    <a:pt x="3589818" y="2591763"/>
                  </a:lnTo>
                  <a:lnTo>
                    <a:pt x="3513350" y="2558861"/>
                  </a:lnTo>
                  <a:lnTo>
                    <a:pt x="3436881" y="2524313"/>
                  </a:lnTo>
                  <a:lnTo>
                    <a:pt x="3360413" y="2488037"/>
                  </a:lnTo>
                  <a:lnTo>
                    <a:pt x="3283945" y="2486154"/>
                  </a:lnTo>
                  <a:lnTo>
                    <a:pt x="3207476" y="2501398"/>
                  </a:lnTo>
                  <a:lnTo>
                    <a:pt x="3131008" y="2516337"/>
                  </a:lnTo>
                  <a:lnTo>
                    <a:pt x="3054539" y="2530978"/>
                  </a:lnTo>
                  <a:lnTo>
                    <a:pt x="2978071" y="2545327"/>
                  </a:lnTo>
                  <a:lnTo>
                    <a:pt x="2901602" y="2559389"/>
                  </a:lnTo>
                  <a:lnTo>
                    <a:pt x="2825134" y="2573170"/>
                  </a:lnTo>
                  <a:lnTo>
                    <a:pt x="2748666" y="2586677"/>
                  </a:lnTo>
                  <a:lnTo>
                    <a:pt x="2672197" y="2599913"/>
                  </a:lnTo>
                  <a:lnTo>
                    <a:pt x="2595729" y="2612885"/>
                  </a:lnTo>
                  <a:lnTo>
                    <a:pt x="2519260" y="2625598"/>
                  </a:lnTo>
                  <a:lnTo>
                    <a:pt x="2442792" y="2638057"/>
                  </a:lnTo>
                  <a:lnTo>
                    <a:pt x="2366323" y="2650267"/>
                  </a:lnTo>
                  <a:lnTo>
                    <a:pt x="2289855" y="2662233"/>
                  </a:lnTo>
                  <a:lnTo>
                    <a:pt x="2213386" y="2673960"/>
                  </a:lnTo>
                  <a:lnTo>
                    <a:pt x="2136918" y="2685453"/>
                  </a:lnTo>
                  <a:lnTo>
                    <a:pt x="2060450" y="2696717"/>
                  </a:lnTo>
                  <a:lnTo>
                    <a:pt x="1983981" y="2707755"/>
                  </a:lnTo>
                  <a:lnTo>
                    <a:pt x="1907513" y="2718573"/>
                  </a:lnTo>
                  <a:lnTo>
                    <a:pt x="1831044" y="2729175"/>
                  </a:lnTo>
                  <a:lnTo>
                    <a:pt x="1754576" y="2739566"/>
                  </a:lnTo>
                  <a:lnTo>
                    <a:pt x="1678107" y="2749748"/>
                  </a:lnTo>
                  <a:lnTo>
                    <a:pt x="1601639" y="2759728"/>
                  </a:lnTo>
                  <a:lnTo>
                    <a:pt x="1525171" y="2769508"/>
                  </a:lnTo>
                  <a:lnTo>
                    <a:pt x="1448702" y="2779093"/>
                  </a:lnTo>
                  <a:lnTo>
                    <a:pt x="1372234" y="2788486"/>
                  </a:lnTo>
                  <a:lnTo>
                    <a:pt x="1295765" y="2797692"/>
                  </a:lnTo>
                  <a:lnTo>
                    <a:pt x="1219297" y="2806713"/>
                  </a:lnTo>
                  <a:lnTo>
                    <a:pt x="1142828" y="2815555"/>
                  </a:lnTo>
                  <a:lnTo>
                    <a:pt x="1066360" y="2824220"/>
                  </a:lnTo>
                  <a:lnTo>
                    <a:pt x="989892" y="2832712"/>
                  </a:lnTo>
                  <a:lnTo>
                    <a:pt x="913423" y="2841035"/>
                  </a:lnTo>
                  <a:lnTo>
                    <a:pt x="836955" y="2849191"/>
                  </a:lnTo>
                  <a:lnTo>
                    <a:pt x="760486" y="2857184"/>
                  </a:lnTo>
                  <a:lnTo>
                    <a:pt x="684018" y="2865018"/>
                  </a:lnTo>
                  <a:lnTo>
                    <a:pt x="607549" y="2872695"/>
                  </a:lnTo>
                  <a:lnTo>
                    <a:pt x="531081" y="2880219"/>
                  </a:lnTo>
                  <a:lnTo>
                    <a:pt x="454613" y="2887592"/>
                  </a:lnTo>
                  <a:lnTo>
                    <a:pt x="378144" y="2894819"/>
                  </a:lnTo>
                  <a:lnTo>
                    <a:pt x="301676" y="2901901"/>
                  </a:lnTo>
                  <a:lnTo>
                    <a:pt x="225207" y="2908841"/>
                  </a:lnTo>
                  <a:lnTo>
                    <a:pt x="148739" y="2915643"/>
                  </a:lnTo>
                  <a:lnTo>
                    <a:pt x="72270" y="2922309"/>
                  </a:lnTo>
                  <a:lnTo>
                    <a:pt x="0" y="2928483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003438" y="2209169"/>
              <a:ext cx="6172509" cy="2470599"/>
            </a:xfrm>
            <a:custGeom>
              <a:avLst/>
              <a:pathLst>
                <a:path w="6172509" h="2470599">
                  <a:moveTo>
                    <a:pt x="0" y="0"/>
                  </a:moveTo>
                  <a:lnTo>
                    <a:pt x="55035" y="112934"/>
                  </a:lnTo>
                  <a:lnTo>
                    <a:pt x="131503" y="262375"/>
                  </a:lnTo>
                  <a:lnTo>
                    <a:pt x="207972" y="404695"/>
                  </a:lnTo>
                  <a:lnTo>
                    <a:pt x="284440" y="540234"/>
                  </a:lnTo>
                  <a:lnTo>
                    <a:pt x="360909" y="669315"/>
                  </a:lnTo>
                  <a:lnTo>
                    <a:pt x="437377" y="792246"/>
                  </a:lnTo>
                  <a:lnTo>
                    <a:pt x="513845" y="909320"/>
                  </a:lnTo>
                  <a:lnTo>
                    <a:pt x="590314" y="1020815"/>
                  </a:lnTo>
                  <a:lnTo>
                    <a:pt x="666782" y="1126999"/>
                  </a:lnTo>
                  <a:lnTo>
                    <a:pt x="743251" y="1228123"/>
                  </a:lnTo>
                  <a:lnTo>
                    <a:pt x="819719" y="1324429"/>
                  </a:lnTo>
                  <a:lnTo>
                    <a:pt x="896188" y="1416146"/>
                  </a:lnTo>
                  <a:lnTo>
                    <a:pt x="972656" y="1503494"/>
                  </a:lnTo>
                  <a:lnTo>
                    <a:pt x="1049124" y="1586680"/>
                  </a:lnTo>
                  <a:lnTo>
                    <a:pt x="1125593" y="1665902"/>
                  </a:lnTo>
                  <a:lnTo>
                    <a:pt x="1202061" y="1741349"/>
                  </a:lnTo>
                  <a:lnTo>
                    <a:pt x="1278530" y="1813202"/>
                  </a:lnTo>
                  <a:lnTo>
                    <a:pt x="1354998" y="1881632"/>
                  </a:lnTo>
                  <a:lnTo>
                    <a:pt x="1431467" y="1946801"/>
                  </a:lnTo>
                  <a:lnTo>
                    <a:pt x="1507935" y="2008865"/>
                  </a:lnTo>
                  <a:lnTo>
                    <a:pt x="1584403" y="2067971"/>
                  </a:lnTo>
                  <a:lnTo>
                    <a:pt x="1660872" y="2124262"/>
                  </a:lnTo>
                  <a:lnTo>
                    <a:pt x="1737340" y="2177871"/>
                  </a:lnTo>
                  <a:lnTo>
                    <a:pt x="1813809" y="2228925"/>
                  </a:lnTo>
                  <a:lnTo>
                    <a:pt x="1890277" y="2277547"/>
                  </a:lnTo>
                  <a:lnTo>
                    <a:pt x="1966746" y="2323852"/>
                  </a:lnTo>
                  <a:lnTo>
                    <a:pt x="2043214" y="2367951"/>
                  </a:lnTo>
                  <a:lnTo>
                    <a:pt x="2119683" y="2409949"/>
                  </a:lnTo>
                  <a:lnTo>
                    <a:pt x="2196151" y="2449946"/>
                  </a:lnTo>
                  <a:lnTo>
                    <a:pt x="2272619" y="2470599"/>
                  </a:lnTo>
                  <a:lnTo>
                    <a:pt x="2349088" y="2454727"/>
                  </a:lnTo>
                  <a:lnTo>
                    <a:pt x="2425556" y="2438532"/>
                  </a:lnTo>
                  <a:lnTo>
                    <a:pt x="2502025" y="2422007"/>
                  </a:lnTo>
                  <a:lnTo>
                    <a:pt x="2578493" y="2405145"/>
                  </a:lnTo>
                  <a:lnTo>
                    <a:pt x="2654962" y="2387940"/>
                  </a:lnTo>
                  <a:lnTo>
                    <a:pt x="2731430" y="2370383"/>
                  </a:lnTo>
                  <a:lnTo>
                    <a:pt x="2807898" y="2352469"/>
                  </a:lnTo>
                  <a:lnTo>
                    <a:pt x="2884367" y="2334190"/>
                  </a:lnTo>
                  <a:lnTo>
                    <a:pt x="2960835" y="2315539"/>
                  </a:lnTo>
                  <a:lnTo>
                    <a:pt x="3037304" y="2296507"/>
                  </a:lnTo>
                  <a:lnTo>
                    <a:pt x="3113772" y="2277088"/>
                  </a:lnTo>
                  <a:lnTo>
                    <a:pt x="3190241" y="2257272"/>
                  </a:lnTo>
                  <a:lnTo>
                    <a:pt x="3266709" y="2237053"/>
                  </a:lnTo>
                  <a:lnTo>
                    <a:pt x="3343177" y="2216422"/>
                  </a:lnTo>
                  <a:lnTo>
                    <a:pt x="3419646" y="2195370"/>
                  </a:lnTo>
                  <a:lnTo>
                    <a:pt x="3496114" y="2173890"/>
                  </a:lnTo>
                  <a:lnTo>
                    <a:pt x="3572583" y="2151971"/>
                  </a:lnTo>
                  <a:lnTo>
                    <a:pt x="3649051" y="2129606"/>
                  </a:lnTo>
                  <a:lnTo>
                    <a:pt x="3725520" y="2106785"/>
                  </a:lnTo>
                  <a:lnTo>
                    <a:pt x="3801988" y="2083500"/>
                  </a:lnTo>
                  <a:lnTo>
                    <a:pt x="3878456" y="2059739"/>
                  </a:lnTo>
                  <a:lnTo>
                    <a:pt x="3954925" y="2035494"/>
                  </a:lnTo>
                  <a:lnTo>
                    <a:pt x="4031393" y="2010755"/>
                  </a:lnTo>
                  <a:lnTo>
                    <a:pt x="4107862" y="1985513"/>
                  </a:lnTo>
                  <a:lnTo>
                    <a:pt x="4184330" y="1959755"/>
                  </a:lnTo>
                  <a:lnTo>
                    <a:pt x="4260799" y="1933473"/>
                  </a:lnTo>
                  <a:lnTo>
                    <a:pt x="4337267" y="1906655"/>
                  </a:lnTo>
                  <a:lnTo>
                    <a:pt x="4413736" y="1879290"/>
                  </a:lnTo>
                  <a:lnTo>
                    <a:pt x="4490204" y="1851368"/>
                  </a:lnTo>
                  <a:lnTo>
                    <a:pt x="4566672" y="1822877"/>
                  </a:lnTo>
                  <a:lnTo>
                    <a:pt x="4643141" y="1793805"/>
                  </a:lnTo>
                  <a:lnTo>
                    <a:pt x="4719609" y="1764141"/>
                  </a:lnTo>
                  <a:lnTo>
                    <a:pt x="4796078" y="1733872"/>
                  </a:lnTo>
                  <a:lnTo>
                    <a:pt x="4872546" y="1702986"/>
                  </a:lnTo>
                  <a:lnTo>
                    <a:pt x="4949015" y="1671471"/>
                  </a:lnTo>
                  <a:lnTo>
                    <a:pt x="5025483" y="1639314"/>
                  </a:lnTo>
                  <a:lnTo>
                    <a:pt x="5101951" y="1606501"/>
                  </a:lnTo>
                  <a:lnTo>
                    <a:pt x="5178420" y="1573020"/>
                  </a:lnTo>
                  <a:lnTo>
                    <a:pt x="5254888" y="1538856"/>
                  </a:lnTo>
                  <a:lnTo>
                    <a:pt x="5331357" y="1503996"/>
                  </a:lnTo>
                  <a:lnTo>
                    <a:pt x="5407825" y="1468425"/>
                  </a:lnTo>
                  <a:lnTo>
                    <a:pt x="5484294" y="1432130"/>
                  </a:lnTo>
                  <a:lnTo>
                    <a:pt x="5560762" y="1395095"/>
                  </a:lnTo>
                  <a:lnTo>
                    <a:pt x="5637230" y="1357305"/>
                  </a:lnTo>
                  <a:lnTo>
                    <a:pt x="5713699" y="1318745"/>
                  </a:lnTo>
                  <a:lnTo>
                    <a:pt x="5790167" y="1279400"/>
                  </a:lnTo>
                  <a:lnTo>
                    <a:pt x="5866636" y="1239252"/>
                  </a:lnTo>
                  <a:lnTo>
                    <a:pt x="5943104" y="1198286"/>
                  </a:lnTo>
                  <a:lnTo>
                    <a:pt x="6019573" y="1156486"/>
                  </a:lnTo>
                  <a:lnTo>
                    <a:pt x="6096041" y="1113833"/>
                  </a:lnTo>
                  <a:lnTo>
                    <a:pt x="6172509" y="107031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95323"/>
              <a:ext cx="7260303" cy="700112"/>
            </a:xfrm>
            <a:custGeom>
              <a:avLst/>
              <a:pathLst>
                <a:path w="7260303" h="700112">
                  <a:moveTo>
                    <a:pt x="7260303" y="700112"/>
                  </a:moveTo>
                  <a:lnTo>
                    <a:pt x="7183835" y="696953"/>
                  </a:lnTo>
                  <a:lnTo>
                    <a:pt x="7107366" y="693636"/>
                  </a:lnTo>
                  <a:lnTo>
                    <a:pt x="7030898" y="690153"/>
                  </a:lnTo>
                  <a:lnTo>
                    <a:pt x="6954429" y="686496"/>
                  </a:lnTo>
                  <a:lnTo>
                    <a:pt x="6877961" y="682655"/>
                  </a:lnTo>
                  <a:lnTo>
                    <a:pt x="6801492" y="678623"/>
                  </a:lnTo>
                  <a:lnTo>
                    <a:pt x="6725024" y="674389"/>
                  </a:lnTo>
                  <a:lnTo>
                    <a:pt x="6648556" y="669943"/>
                  </a:lnTo>
                  <a:lnTo>
                    <a:pt x="6572087" y="665275"/>
                  </a:lnTo>
                  <a:lnTo>
                    <a:pt x="6495619" y="660373"/>
                  </a:lnTo>
                  <a:lnTo>
                    <a:pt x="6419150" y="655226"/>
                  </a:lnTo>
                  <a:lnTo>
                    <a:pt x="6342682" y="649822"/>
                  </a:lnTo>
                  <a:lnTo>
                    <a:pt x="6266213" y="644147"/>
                  </a:lnTo>
                  <a:lnTo>
                    <a:pt x="6189745" y="638188"/>
                  </a:lnTo>
                  <a:lnTo>
                    <a:pt x="6113277" y="631931"/>
                  </a:lnTo>
                  <a:lnTo>
                    <a:pt x="6036808" y="625361"/>
                  </a:lnTo>
                  <a:lnTo>
                    <a:pt x="5960340" y="618462"/>
                  </a:lnTo>
                  <a:lnTo>
                    <a:pt x="5883871" y="611218"/>
                  </a:lnTo>
                  <a:lnTo>
                    <a:pt x="5807403" y="603612"/>
                  </a:lnTo>
                  <a:lnTo>
                    <a:pt x="5730934" y="595625"/>
                  </a:lnTo>
                  <a:lnTo>
                    <a:pt x="5654466" y="587239"/>
                  </a:lnTo>
                  <a:lnTo>
                    <a:pt x="5577998" y="578433"/>
                  </a:lnTo>
                  <a:lnTo>
                    <a:pt x="5501529" y="569186"/>
                  </a:lnTo>
                  <a:lnTo>
                    <a:pt x="5425061" y="559477"/>
                  </a:lnTo>
                  <a:lnTo>
                    <a:pt x="5348592" y="549282"/>
                  </a:lnTo>
                  <a:lnTo>
                    <a:pt x="5272124" y="538577"/>
                  </a:lnTo>
                  <a:lnTo>
                    <a:pt x="5195655" y="527337"/>
                  </a:lnTo>
                  <a:lnTo>
                    <a:pt x="5119187" y="515534"/>
                  </a:lnTo>
                  <a:lnTo>
                    <a:pt x="5042719" y="503141"/>
                  </a:lnTo>
                  <a:lnTo>
                    <a:pt x="4966250" y="490127"/>
                  </a:lnTo>
                  <a:lnTo>
                    <a:pt x="4889782" y="476463"/>
                  </a:lnTo>
                  <a:lnTo>
                    <a:pt x="4813313" y="462115"/>
                  </a:lnTo>
                  <a:lnTo>
                    <a:pt x="4736845" y="447049"/>
                  </a:lnTo>
                  <a:lnTo>
                    <a:pt x="4660376" y="431229"/>
                  </a:lnTo>
                  <a:lnTo>
                    <a:pt x="4583908" y="414618"/>
                  </a:lnTo>
                  <a:lnTo>
                    <a:pt x="4507439" y="397176"/>
                  </a:lnTo>
                  <a:lnTo>
                    <a:pt x="4430971" y="378862"/>
                  </a:lnTo>
                  <a:lnTo>
                    <a:pt x="4354503" y="359631"/>
                  </a:lnTo>
                  <a:lnTo>
                    <a:pt x="4278034" y="339437"/>
                  </a:lnTo>
                  <a:lnTo>
                    <a:pt x="4201566" y="318234"/>
                  </a:lnTo>
                  <a:lnTo>
                    <a:pt x="4125097" y="295970"/>
                  </a:lnTo>
                  <a:lnTo>
                    <a:pt x="4048629" y="272592"/>
                  </a:lnTo>
                  <a:lnTo>
                    <a:pt x="3972160" y="248044"/>
                  </a:lnTo>
                  <a:lnTo>
                    <a:pt x="3895692" y="222268"/>
                  </a:lnTo>
                  <a:lnTo>
                    <a:pt x="3819224" y="195203"/>
                  </a:lnTo>
                  <a:lnTo>
                    <a:pt x="3742755" y="166784"/>
                  </a:lnTo>
                  <a:lnTo>
                    <a:pt x="3666287" y="136943"/>
                  </a:lnTo>
                  <a:lnTo>
                    <a:pt x="3589818" y="105609"/>
                  </a:lnTo>
                  <a:lnTo>
                    <a:pt x="3513350" y="72707"/>
                  </a:lnTo>
                  <a:lnTo>
                    <a:pt x="3436881" y="38159"/>
                  </a:lnTo>
                  <a:lnTo>
                    <a:pt x="3360413" y="1883"/>
                  </a:lnTo>
                  <a:lnTo>
                    <a:pt x="3283945" y="0"/>
                  </a:lnTo>
                  <a:lnTo>
                    <a:pt x="3207476" y="15243"/>
                  </a:lnTo>
                  <a:lnTo>
                    <a:pt x="3131008" y="30183"/>
                  </a:lnTo>
                  <a:lnTo>
                    <a:pt x="3054539" y="44824"/>
                  </a:lnTo>
                  <a:lnTo>
                    <a:pt x="2978071" y="59173"/>
                  </a:lnTo>
                  <a:lnTo>
                    <a:pt x="2901602" y="73235"/>
                  </a:lnTo>
                  <a:lnTo>
                    <a:pt x="2825134" y="87016"/>
                  </a:lnTo>
                  <a:lnTo>
                    <a:pt x="2748666" y="100522"/>
                  </a:lnTo>
                  <a:lnTo>
                    <a:pt x="2672197" y="113759"/>
                  </a:lnTo>
                  <a:lnTo>
                    <a:pt x="2595729" y="126731"/>
                  </a:lnTo>
                  <a:lnTo>
                    <a:pt x="2519260" y="139444"/>
                  </a:lnTo>
                  <a:lnTo>
                    <a:pt x="2442792" y="151902"/>
                  </a:lnTo>
                  <a:lnTo>
                    <a:pt x="2366323" y="164113"/>
                  </a:lnTo>
                  <a:lnTo>
                    <a:pt x="2289855" y="176079"/>
                  </a:lnTo>
                  <a:lnTo>
                    <a:pt x="2213386" y="187806"/>
                  </a:lnTo>
                  <a:lnTo>
                    <a:pt x="2136918" y="199299"/>
                  </a:lnTo>
                  <a:lnTo>
                    <a:pt x="2060450" y="210563"/>
                  </a:lnTo>
                  <a:lnTo>
                    <a:pt x="1983981" y="221601"/>
                  </a:lnTo>
                  <a:lnTo>
                    <a:pt x="1907513" y="232419"/>
                  </a:lnTo>
                  <a:lnTo>
                    <a:pt x="1831044" y="243021"/>
                  </a:lnTo>
                  <a:lnTo>
                    <a:pt x="1754576" y="253412"/>
                  </a:lnTo>
                  <a:lnTo>
                    <a:pt x="1678107" y="263594"/>
                  </a:lnTo>
                  <a:lnTo>
                    <a:pt x="1601639" y="273574"/>
                  </a:lnTo>
                  <a:lnTo>
                    <a:pt x="1525171" y="283354"/>
                  </a:lnTo>
                  <a:lnTo>
                    <a:pt x="1448702" y="292939"/>
                  </a:lnTo>
                  <a:lnTo>
                    <a:pt x="1372234" y="302332"/>
                  </a:lnTo>
                  <a:lnTo>
                    <a:pt x="1295765" y="311538"/>
                  </a:lnTo>
                  <a:lnTo>
                    <a:pt x="1219297" y="320559"/>
                  </a:lnTo>
                  <a:lnTo>
                    <a:pt x="1142828" y="329401"/>
                  </a:lnTo>
                  <a:lnTo>
                    <a:pt x="1066360" y="338066"/>
                  </a:lnTo>
                  <a:lnTo>
                    <a:pt x="989892" y="346558"/>
                  </a:lnTo>
                  <a:lnTo>
                    <a:pt x="913423" y="354880"/>
                  </a:lnTo>
                  <a:lnTo>
                    <a:pt x="836955" y="363037"/>
                  </a:lnTo>
                  <a:lnTo>
                    <a:pt x="760486" y="371030"/>
                  </a:lnTo>
                  <a:lnTo>
                    <a:pt x="684018" y="378864"/>
                  </a:lnTo>
                  <a:lnTo>
                    <a:pt x="607549" y="386541"/>
                  </a:lnTo>
                  <a:lnTo>
                    <a:pt x="531081" y="394065"/>
                  </a:lnTo>
                  <a:lnTo>
                    <a:pt x="454613" y="401438"/>
                  </a:lnTo>
                  <a:lnTo>
                    <a:pt x="378144" y="408664"/>
                  </a:lnTo>
                  <a:lnTo>
                    <a:pt x="301676" y="415746"/>
                  </a:lnTo>
                  <a:lnTo>
                    <a:pt x="225207" y="422687"/>
                  </a:lnTo>
                  <a:lnTo>
                    <a:pt x="148739" y="429489"/>
                  </a:lnTo>
                  <a:lnTo>
                    <a:pt x="72270" y="436155"/>
                  </a:lnTo>
                  <a:lnTo>
                    <a:pt x="0" y="4423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4013630"/>
              <a:ext cx="7260303" cy="1074012"/>
            </a:xfrm>
            <a:custGeom>
              <a:avLst/>
              <a:pathLst>
                <a:path w="7260303" h="1074012">
                  <a:moveTo>
                    <a:pt x="0" y="0"/>
                  </a:moveTo>
                  <a:lnTo>
                    <a:pt x="72270" y="19434"/>
                  </a:lnTo>
                  <a:lnTo>
                    <a:pt x="148739" y="39704"/>
                  </a:lnTo>
                  <a:lnTo>
                    <a:pt x="225207" y="59687"/>
                  </a:lnTo>
                  <a:lnTo>
                    <a:pt x="301676" y="79385"/>
                  </a:lnTo>
                  <a:lnTo>
                    <a:pt x="378144" y="98803"/>
                  </a:lnTo>
                  <a:lnTo>
                    <a:pt x="454613" y="117945"/>
                  </a:lnTo>
                  <a:lnTo>
                    <a:pt x="531081" y="136815"/>
                  </a:lnTo>
                  <a:lnTo>
                    <a:pt x="607549" y="155416"/>
                  </a:lnTo>
                  <a:lnTo>
                    <a:pt x="684018" y="173753"/>
                  </a:lnTo>
                  <a:lnTo>
                    <a:pt x="760486" y="191829"/>
                  </a:lnTo>
                  <a:lnTo>
                    <a:pt x="836955" y="209649"/>
                  </a:lnTo>
                  <a:lnTo>
                    <a:pt x="913423" y="227214"/>
                  </a:lnTo>
                  <a:lnTo>
                    <a:pt x="989892" y="244530"/>
                  </a:lnTo>
                  <a:lnTo>
                    <a:pt x="1066360" y="261600"/>
                  </a:lnTo>
                  <a:lnTo>
                    <a:pt x="1142828" y="278427"/>
                  </a:lnTo>
                  <a:lnTo>
                    <a:pt x="1219297" y="295015"/>
                  </a:lnTo>
                  <a:lnTo>
                    <a:pt x="1295765" y="311367"/>
                  </a:lnTo>
                  <a:lnTo>
                    <a:pt x="1372234" y="327486"/>
                  </a:lnTo>
                  <a:lnTo>
                    <a:pt x="1448702" y="343376"/>
                  </a:lnTo>
                  <a:lnTo>
                    <a:pt x="1525171" y="359041"/>
                  </a:lnTo>
                  <a:lnTo>
                    <a:pt x="1601639" y="374482"/>
                  </a:lnTo>
                  <a:lnTo>
                    <a:pt x="1678107" y="389704"/>
                  </a:lnTo>
                  <a:lnTo>
                    <a:pt x="1754576" y="404709"/>
                  </a:lnTo>
                  <a:lnTo>
                    <a:pt x="1831044" y="419501"/>
                  </a:lnTo>
                  <a:lnTo>
                    <a:pt x="1907513" y="434083"/>
                  </a:lnTo>
                  <a:lnTo>
                    <a:pt x="1983981" y="448457"/>
                  </a:lnTo>
                  <a:lnTo>
                    <a:pt x="2060450" y="462627"/>
                  </a:lnTo>
                  <a:lnTo>
                    <a:pt x="2136918" y="476596"/>
                  </a:lnTo>
                  <a:lnTo>
                    <a:pt x="2213386" y="490366"/>
                  </a:lnTo>
                  <a:lnTo>
                    <a:pt x="2289855" y="503940"/>
                  </a:lnTo>
                  <a:lnTo>
                    <a:pt x="2366323" y="517321"/>
                  </a:lnTo>
                  <a:lnTo>
                    <a:pt x="2442792" y="530511"/>
                  </a:lnTo>
                  <a:lnTo>
                    <a:pt x="2519260" y="543515"/>
                  </a:lnTo>
                  <a:lnTo>
                    <a:pt x="2595729" y="556333"/>
                  </a:lnTo>
                  <a:lnTo>
                    <a:pt x="2672197" y="568969"/>
                  </a:lnTo>
                  <a:lnTo>
                    <a:pt x="2748666" y="581425"/>
                  </a:lnTo>
                  <a:lnTo>
                    <a:pt x="2825134" y="593704"/>
                  </a:lnTo>
                  <a:lnTo>
                    <a:pt x="2901602" y="605809"/>
                  </a:lnTo>
                  <a:lnTo>
                    <a:pt x="2978071" y="617741"/>
                  </a:lnTo>
                  <a:lnTo>
                    <a:pt x="3054539" y="629504"/>
                  </a:lnTo>
                  <a:lnTo>
                    <a:pt x="3131008" y="641099"/>
                  </a:lnTo>
                  <a:lnTo>
                    <a:pt x="3207476" y="652530"/>
                  </a:lnTo>
                  <a:lnTo>
                    <a:pt x="3283945" y="663798"/>
                  </a:lnTo>
                  <a:lnTo>
                    <a:pt x="3360413" y="674906"/>
                  </a:lnTo>
                  <a:lnTo>
                    <a:pt x="3436881" y="685856"/>
                  </a:lnTo>
                  <a:lnTo>
                    <a:pt x="3513350" y="696650"/>
                  </a:lnTo>
                  <a:lnTo>
                    <a:pt x="3589818" y="707291"/>
                  </a:lnTo>
                  <a:lnTo>
                    <a:pt x="3666287" y="717780"/>
                  </a:lnTo>
                  <a:lnTo>
                    <a:pt x="3742755" y="728120"/>
                  </a:lnTo>
                  <a:lnTo>
                    <a:pt x="3819224" y="738313"/>
                  </a:lnTo>
                  <a:lnTo>
                    <a:pt x="3895692" y="748362"/>
                  </a:lnTo>
                  <a:lnTo>
                    <a:pt x="3972160" y="758267"/>
                  </a:lnTo>
                  <a:lnTo>
                    <a:pt x="4048629" y="768031"/>
                  </a:lnTo>
                  <a:lnTo>
                    <a:pt x="4125097" y="777657"/>
                  </a:lnTo>
                  <a:lnTo>
                    <a:pt x="4201566" y="787146"/>
                  </a:lnTo>
                  <a:lnTo>
                    <a:pt x="4278034" y="796500"/>
                  </a:lnTo>
                  <a:lnTo>
                    <a:pt x="4354503" y="805721"/>
                  </a:lnTo>
                  <a:lnTo>
                    <a:pt x="4430971" y="814810"/>
                  </a:lnTo>
                  <a:lnTo>
                    <a:pt x="4507439" y="823771"/>
                  </a:lnTo>
                  <a:lnTo>
                    <a:pt x="4583908" y="832604"/>
                  </a:lnTo>
                  <a:lnTo>
                    <a:pt x="4660376" y="841311"/>
                  </a:lnTo>
                  <a:lnTo>
                    <a:pt x="4736845" y="849895"/>
                  </a:lnTo>
                  <a:lnTo>
                    <a:pt x="4813313" y="858356"/>
                  </a:lnTo>
                  <a:lnTo>
                    <a:pt x="4889782" y="866698"/>
                  </a:lnTo>
                  <a:lnTo>
                    <a:pt x="4966250" y="874920"/>
                  </a:lnTo>
                  <a:lnTo>
                    <a:pt x="5042719" y="883026"/>
                  </a:lnTo>
                  <a:lnTo>
                    <a:pt x="5119187" y="891016"/>
                  </a:lnTo>
                  <a:lnTo>
                    <a:pt x="5195655" y="898893"/>
                  </a:lnTo>
                  <a:lnTo>
                    <a:pt x="5272124" y="906658"/>
                  </a:lnTo>
                  <a:lnTo>
                    <a:pt x="5348592" y="914312"/>
                  </a:lnTo>
                  <a:lnTo>
                    <a:pt x="5425061" y="921858"/>
                  </a:lnTo>
                  <a:lnTo>
                    <a:pt x="5501529" y="929296"/>
                  </a:lnTo>
                  <a:lnTo>
                    <a:pt x="5577998" y="936629"/>
                  </a:lnTo>
                  <a:lnTo>
                    <a:pt x="5654466" y="943857"/>
                  </a:lnTo>
                  <a:lnTo>
                    <a:pt x="5730934" y="950982"/>
                  </a:lnTo>
                  <a:lnTo>
                    <a:pt x="5807403" y="958006"/>
                  </a:lnTo>
                  <a:lnTo>
                    <a:pt x="5883871" y="964931"/>
                  </a:lnTo>
                  <a:lnTo>
                    <a:pt x="5960340" y="971756"/>
                  </a:lnTo>
                  <a:lnTo>
                    <a:pt x="6036808" y="978485"/>
                  </a:lnTo>
                  <a:lnTo>
                    <a:pt x="6113277" y="985118"/>
                  </a:lnTo>
                  <a:lnTo>
                    <a:pt x="6189745" y="991657"/>
                  </a:lnTo>
                  <a:lnTo>
                    <a:pt x="6266213" y="998103"/>
                  </a:lnTo>
                  <a:lnTo>
                    <a:pt x="6342682" y="1004457"/>
                  </a:lnTo>
                  <a:lnTo>
                    <a:pt x="6419150" y="1010720"/>
                  </a:lnTo>
                  <a:lnTo>
                    <a:pt x="6495619" y="1016895"/>
                  </a:lnTo>
                  <a:lnTo>
                    <a:pt x="6572087" y="1022982"/>
                  </a:lnTo>
                  <a:lnTo>
                    <a:pt x="6648556" y="1028982"/>
                  </a:lnTo>
                  <a:lnTo>
                    <a:pt x="6725024" y="1034897"/>
                  </a:lnTo>
                  <a:lnTo>
                    <a:pt x="6801492" y="1040728"/>
                  </a:lnTo>
                  <a:lnTo>
                    <a:pt x="6877961" y="1046476"/>
                  </a:lnTo>
                  <a:lnTo>
                    <a:pt x="6954429" y="1052142"/>
                  </a:lnTo>
                  <a:lnTo>
                    <a:pt x="7030898" y="1057728"/>
                  </a:lnTo>
                  <a:lnTo>
                    <a:pt x="7107366" y="1063234"/>
                  </a:lnTo>
                  <a:lnTo>
                    <a:pt x="7183835" y="1068662"/>
                  </a:lnTo>
                  <a:lnTo>
                    <a:pt x="7260303" y="1074012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0.85 (95% CI 0.57-1.26), p = 0.416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246577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2026-09-14T15:04:55Z</dcterms:modified>
  <cp:category/>
</cp:coreProperties>
</file>