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211686"/>
            </a:xfrm>
            <a:custGeom>
              <a:avLst/>
              <a:pathLst>
                <a:path w="6984170" h="3211686">
                  <a:moveTo>
                    <a:pt x="3801346" y="0"/>
                  </a:moveTo>
                  <a:lnTo>
                    <a:pt x="3809547" y="38740"/>
                  </a:lnTo>
                  <a:lnTo>
                    <a:pt x="3880094" y="340658"/>
                  </a:lnTo>
                  <a:lnTo>
                    <a:pt x="3950641" y="614184"/>
                  </a:lnTo>
                  <a:lnTo>
                    <a:pt x="4021188" y="861989"/>
                  </a:lnTo>
                  <a:lnTo>
                    <a:pt x="4091736" y="1086491"/>
                  </a:lnTo>
                  <a:lnTo>
                    <a:pt x="4162283" y="1289882"/>
                  </a:lnTo>
                  <a:lnTo>
                    <a:pt x="4232830" y="1474148"/>
                  </a:lnTo>
                  <a:lnTo>
                    <a:pt x="4303377" y="1641085"/>
                  </a:lnTo>
                  <a:lnTo>
                    <a:pt x="4373924" y="1792325"/>
                  </a:lnTo>
                  <a:lnTo>
                    <a:pt x="4444471" y="1929343"/>
                  </a:lnTo>
                  <a:lnTo>
                    <a:pt x="4515019" y="2053476"/>
                  </a:lnTo>
                  <a:lnTo>
                    <a:pt x="4585566" y="2165936"/>
                  </a:lnTo>
                  <a:lnTo>
                    <a:pt x="4656113" y="2267821"/>
                  </a:lnTo>
                  <a:lnTo>
                    <a:pt x="4726660" y="2360125"/>
                  </a:lnTo>
                  <a:lnTo>
                    <a:pt x="4797207" y="2443749"/>
                  </a:lnTo>
                  <a:lnTo>
                    <a:pt x="4867754" y="2480065"/>
                  </a:lnTo>
                  <a:lnTo>
                    <a:pt x="4938302" y="2487346"/>
                  </a:lnTo>
                  <a:lnTo>
                    <a:pt x="5008849" y="2494558"/>
                  </a:lnTo>
                  <a:lnTo>
                    <a:pt x="5079396" y="2501702"/>
                  </a:lnTo>
                  <a:lnTo>
                    <a:pt x="5149943" y="2508778"/>
                  </a:lnTo>
                  <a:lnTo>
                    <a:pt x="5220490" y="2515787"/>
                  </a:lnTo>
                  <a:lnTo>
                    <a:pt x="5291037" y="2522730"/>
                  </a:lnTo>
                  <a:lnTo>
                    <a:pt x="5361585" y="2529607"/>
                  </a:lnTo>
                  <a:lnTo>
                    <a:pt x="5432132" y="2536419"/>
                  </a:lnTo>
                  <a:lnTo>
                    <a:pt x="5502679" y="2543167"/>
                  </a:lnTo>
                  <a:lnTo>
                    <a:pt x="5573226" y="2549851"/>
                  </a:lnTo>
                  <a:lnTo>
                    <a:pt x="5643773" y="2556471"/>
                  </a:lnTo>
                  <a:lnTo>
                    <a:pt x="5714320" y="2563029"/>
                  </a:lnTo>
                  <a:lnTo>
                    <a:pt x="5784868" y="2569525"/>
                  </a:lnTo>
                  <a:lnTo>
                    <a:pt x="5855415" y="2575959"/>
                  </a:lnTo>
                  <a:lnTo>
                    <a:pt x="5925962" y="2582333"/>
                  </a:lnTo>
                  <a:lnTo>
                    <a:pt x="5996509" y="2588646"/>
                  </a:lnTo>
                  <a:lnTo>
                    <a:pt x="6067056" y="2594899"/>
                  </a:lnTo>
                  <a:lnTo>
                    <a:pt x="6137604" y="2601093"/>
                  </a:lnTo>
                  <a:lnTo>
                    <a:pt x="6208151" y="2607229"/>
                  </a:lnTo>
                  <a:lnTo>
                    <a:pt x="6278698" y="2613306"/>
                  </a:lnTo>
                  <a:lnTo>
                    <a:pt x="6349245" y="2619326"/>
                  </a:lnTo>
                  <a:lnTo>
                    <a:pt x="6419792" y="2625289"/>
                  </a:lnTo>
                  <a:lnTo>
                    <a:pt x="6490339" y="2631196"/>
                  </a:lnTo>
                  <a:lnTo>
                    <a:pt x="6560887" y="2637046"/>
                  </a:lnTo>
                  <a:lnTo>
                    <a:pt x="6631434" y="2642842"/>
                  </a:lnTo>
                  <a:lnTo>
                    <a:pt x="6701981" y="2648582"/>
                  </a:lnTo>
                  <a:lnTo>
                    <a:pt x="6772528" y="2654268"/>
                  </a:lnTo>
                  <a:lnTo>
                    <a:pt x="6843075" y="2659900"/>
                  </a:lnTo>
                  <a:lnTo>
                    <a:pt x="6913622" y="2665479"/>
                  </a:lnTo>
                  <a:lnTo>
                    <a:pt x="6984170" y="2671006"/>
                  </a:lnTo>
                  <a:lnTo>
                    <a:pt x="6984170" y="3211686"/>
                  </a:lnTo>
                  <a:lnTo>
                    <a:pt x="6913622" y="3207770"/>
                  </a:lnTo>
                  <a:lnTo>
                    <a:pt x="6843075" y="3203448"/>
                  </a:lnTo>
                  <a:lnTo>
                    <a:pt x="6772528" y="3198678"/>
                  </a:lnTo>
                  <a:lnTo>
                    <a:pt x="6701981" y="3193412"/>
                  </a:lnTo>
                  <a:lnTo>
                    <a:pt x="6631434" y="3187600"/>
                  </a:lnTo>
                  <a:lnTo>
                    <a:pt x="6560887" y="3181185"/>
                  </a:lnTo>
                  <a:lnTo>
                    <a:pt x="6490339" y="3174104"/>
                  </a:lnTo>
                  <a:lnTo>
                    <a:pt x="6419792" y="3166287"/>
                  </a:lnTo>
                  <a:lnTo>
                    <a:pt x="6349245" y="3157660"/>
                  </a:lnTo>
                  <a:lnTo>
                    <a:pt x="6278698" y="3148137"/>
                  </a:lnTo>
                  <a:lnTo>
                    <a:pt x="6208151" y="3137625"/>
                  </a:lnTo>
                  <a:lnTo>
                    <a:pt x="6137604" y="3126023"/>
                  </a:lnTo>
                  <a:lnTo>
                    <a:pt x="6067056" y="3113216"/>
                  </a:lnTo>
                  <a:lnTo>
                    <a:pt x="5996509" y="3099080"/>
                  </a:lnTo>
                  <a:lnTo>
                    <a:pt x="5925962" y="3083476"/>
                  </a:lnTo>
                  <a:lnTo>
                    <a:pt x="5855415" y="3066253"/>
                  </a:lnTo>
                  <a:lnTo>
                    <a:pt x="5784868" y="3047242"/>
                  </a:lnTo>
                  <a:lnTo>
                    <a:pt x="5714320" y="3026258"/>
                  </a:lnTo>
                  <a:lnTo>
                    <a:pt x="5643773" y="3003096"/>
                  </a:lnTo>
                  <a:lnTo>
                    <a:pt x="5573226" y="2977530"/>
                  </a:lnTo>
                  <a:lnTo>
                    <a:pt x="5502679" y="2949310"/>
                  </a:lnTo>
                  <a:lnTo>
                    <a:pt x="5432132" y="2918161"/>
                  </a:lnTo>
                  <a:lnTo>
                    <a:pt x="5361585" y="2883779"/>
                  </a:lnTo>
                  <a:lnTo>
                    <a:pt x="5291037" y="2845829"/>
                  </a:lnTo>
                  <a:lnTo>
                    <a:pt x="5220490" y="2803939"/>
                  </a:lnTo>
                  <a:lnTo>
                    <a:pt x="5149943" y="2757701"/>
                  </a:lnTo>
                  <a:lnTo>
                    <a:pt x="5079396" y="2706663"/>
                  </a:lnTo>
                  <a:lnTo>
                    <a:pt x="5008849" y="2650328"/>
                  </a:lnTo>
                  <a:lnTo>
                    <a:pt x="4938302" y="2588146"/>
                  </a:lnTo>
                  <a:lnTo>
                    <a:pt x="4867754" y="2519510"/>
                  </a:lnTo>
                  <a:lnTo>
                    <a:pt x="4797207" y="2472715"/>
                  </a:lnTo>
                  <a:lnTo>
                    <a:pt x="4726660" y="2465294"/>
                  </a:lnTo>
                  <a:lnTo>
                    <a:pt x="4656113" y="2457803"/>
                  </a:lnTo>
                  <a:lnTo>
                    <a:pt x="4585566" y="2450239"/>
                  </a:lnTo>
                  <a:lnTo>
                    <a:pt x="4515019" y="2442604"/>
                  </a:lnTo>
                  <a:lnTo>
                    <a:pt x="4444471" y="2434895"/>
                  </a:lnTo>
                  <a:lnTo>
                    <a:pt x="4373924" y="2427113"/>
                  </a:lnTo>
                  <a:lnTo>
                    <a:pt x="4303377" y="2419257"/>
                  </a:lnTo>
                  <a:lnTo>
                    <a:pt x="4232830" y="2411326"/>
                  </a:lnTo>
                  <a:lnTo>
                    <a:pt x="4162283" y="2403318"/>
                  </a:lnTo>
                  <a:lnTo>
                    <a:pt x="4091736" y="2395235"/>
                  </a:lnTo>
                  <a:lnTo>
                    <a:pt x="4021188" y="2387074"/>
                  </a:lnTo>
                  <a:lnTo>
                    <a:pt x="3950641" y="2378835"/>
                  </a:lnTo>
                  <a:lnTo>
                    <a:pt x="3880094" y="2370517"/>
                  </a:lnTo>
                  <a:lnTo>
                    <a:pt x="3809547" y="2362120"/>
                  </a:lnTo>
                  <a:lnTo>
                    <a:pt x="3739000" y="2353642"/>
                  </a:lnTo>
                  <a:lnTo>
                    <a:pt x="3668452" y="2345084"/>
                  </a:lnTo>
                  <a:lnTo>
                    <a:pt x="3597905" y="2336444"/>
                  </a:lnTo>
                  <a:lnTo>
                    <a:pt x="3527358" y="2327721"/>
                  </a:lnTo>
                  <a:lnTo>
                    <a:pt x="3456811" y="2318915"/>
                  </a:lnTo>
                  <a:lnTo>
                    <a:pt x="3386264" y="2310025"/>
                  </a:lnTo>
                  <a:lnTo>
                    <a:pt x="3315717" y="2301050"/>
                  </a:lnTo>
                  <a:lnTo>
                    <a:pt x="3245169" y="2291989"/>
                  </a:lnTo>
                  <a:lnTo>
                    <a:pt x="3174622" y="2282842"/>
                  </a:lnTo>
                  <a:lnTo>
                    <a:pt x="3104075" y="2273607"/>
                  </a:lnTo>
                  <a:lnTo>
                    <a:pt x="3033528" y="2264284"/>
                  </a:lnTo>
                  <a:lnTo>
                    <a:pt x="2962981" y="2254872"/>
                  </a:lnTo>
                  <a:lnTo>
                    <a:pt x="2892434" y="2245370"/>
                  </a:lnTo>
                  <a:lnTo>
                    <a:pt x="2821886" y="2235777"/>
                  </a:lnTo>
                  <a:lnTo>
                    <a:pt x="2751339" y="2226092"/>
                  </a:lnTo>
                  <a:lnTo>
                    <a:pt x="2680792" y="2216315"/>
                  </a:lnTo>
                  <a:lnTo>
                    <a:pt x="2610245" y="2206445"/>
                  </a:lnTo>
                  <a:lnTo>
                    <a:pt x="2539698" y="2196480"/>
                  </a:lnTo>
                  <a:lnTo>
                    <a:pt x="2469151" y="2186420"/>
                  </a:lnTo>
                  <a:lnTo>
                    <a:pt x="2398603" y="2176264"/>
                  </a:lnTo>
                  <a:lnTo>
                    <a:pt x="2328056" y="2166011"/>
                  </a:lnTo>
                  <a:lnTo>
                    <a:pt x="2257509" y="2155660"/>
                  </a:lnTo>
                  <a:lnTo>
                    <a:pt x="2186962" y="2145210"/>
                  </a:lnTo>
                  <a:lnTo>
                    <a:pt x="2116415" y="2134660"/>
                  </a:lnTo>
                  <a:lnTo>
                    <a:pt x="2045868" y="2124010"/>
                  </a:lnTo>
                  <a:lnTo>
                    <a:pt x="1975320" y="2113257"/>
                  </a:lnTo>
                  <a:lnTo>
                    <a:pt x="1904773" y="2102402"/>
                  </a:lnTo>
                  <a:lnTo>
                    <a:pt x="1834226" y="2091444"/>
                  </a:lnTo>
                  <a:lnTo>
                    <a:pt x="1763679" y="2080380"/>
                  </a:lnTo>
                  <a:lnTo>
                    <a:pt x="1693132" y="2069211"/>
                  </a:lnTo>
                  <a:lnTo>
                    <a:pt x="1622584" y="2057935"/>
                  </a:lnTo>
                  <a:lnTo>
                    <a:pt x="1552037" y="2046551"/>
                  </a:lnTo>
                  <a:lnTo>
                    <a:pt x="1481490" y="2035059"/>
                  </a:lnTo>
                  <a:lnTo>
                    <a:pt x="1410943" y="2023457"/>
                  </a:lnTo>
                  <a:lnTo>
                    <a:pt x="1340396" y="2011744"/>
                  </a:lnTo>
                  <a:lnTo>
                    <a:pt x="1269849" y="1999919"/>
                  </a:lnTo>
                  <a:lnTo>
                    <a:pt x="1199301" y="1987981"/>
                  </a:lnTo>
                  <a:lnTo>
                    <a:pt x="1128754" y="1975929"/>
                  </a:lnTo>
                  <a:lnTo>
                    <a:pt x="1058207" y="1963762"/>
                  </a:lnTo>
                  <a:lnTo>
                    <a:pt x="987660" y="1951478"/>
                  </a:lnTo>
                  <a:lnTo>
                    <a:pt x="917113" y="1939078"/>
                  </a:lnTo>
                  <a:lnTo>
                    <a:pt x="846566" y="1926558"/>
                  </a:lnTo>
                  <a:lnTo>
                    <a:pt x="776018" y="1913920"/>
                  </a:lnTo>
                  <a:lnTo>
                    <a:pt x="705471" y="1901160"/>
                  </a:lnTo>
                  <a:lnTo>
                    <a:pt x="634924" y="1888278"/>
                  </a:lnTo>
                  <a:lnTo>
                    <a:pt x="564377" y="1875274"/>
                  </a:lnTo>
                  <a:lnTo>
                    <a:pt x="493830" y="1862145"/>
                  </a:lnTo>
                  <a:lnTo>
                    <a:pt x="423283" y="1848891"/>
                  </a:lnTo>
                  <a:lnTo>
                    <a:pt x="352735" y="1835510"/>
                  </a:lnTo>
                  <a:lnTo>
                    <a:pt x="282188" y="1822001"/>
                  </a:lnTo>
                  <a:lnTo>
                    <a:pt x="211641" y="1808363"/>
                  </a:lnTo>
                  <a:lnTo>
                    <a:pt x="141094" y="1794595"/>
                  </a:lnTo>
                  <a:lnTo>
                    <a:pt x="70547" y="1780696"/>
                  </a:lnTo>
                  <a:lnTo>
                    <a:pt x="0" y="17666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066199" y="2209169"/>
              <a:ext cx="3182823" cy="2671006"/>
            </a:xfrm>
            <a:custGeom>
              <a:avLst/>
              <a:pathLst>
                <a:path w="3182823" h="2671006">
                  <a:moveTo>
                    <a:pt x="0" y="0"/>
                  </a:moveTo>
                  <a:lnTo>
                    <a:pt x="8201" y="38740"/>
                  </a:lnTo>
                  <a:lnTo>
                    <a:pt x="78748" y="340658"/>
                  </a:lnTo>
                  <a:lnTo>
                    <a:pt x="149295" y="614184"/>
                  </a:lnTo>
                  <a:lnTo>
                    <a:pt x="219842" y="861989"/>
                  </a:lnTo>
                  <a:lnTo>
                    <a:pt x="290389" y="1086491"/>
                  </a:lnTo>
                  <a:lnTo>
                    <a:pt x="360936" y="1289882"/>
                  </a:lnTo>
                  <a:lnTo>
                    <a:pt x="431484" y="1474148"/>
                  </a:lnTo>
                  <a:lnTo>
                    <a:pt x="502031" y="1641085"/>
                  </a:lnTo>
                  <a:lnTo>
                    <a:pt x="572578" y="1792325"/>
                  </a:lnTo>
                  <a:lnTo>
                    <a:pt x="643125" y="1929343"/>
                  </a:lnTo>
                  <a:lnTo>
                    <a:pt x="713672" y="2053476"/>
                  </a:lnTo>
                  <a:lnTo>
                    <a:pt x="784220" y="2165936"/>
                  </a:lnTo>
                  <a:lnTo>
                    <a:pt x="854767" y="2267821"/>
                  </a:lnTo>
                  <a:lnTo>
                    <a:pt x="925314" y="2360125"/>
                  </a:lnTo>
                  <a:lnTo>
                    <a:pt x="995861" y="2443749"/>
                  </a:lnTo>
                  <a:lnTo>
                    <a:pt x="1066408" y="2480065"/>
                  </a:lnTo>
                  <a:lnTo>
                    <a:pt x="1136955" y="2487346"/>
                  </a:lnTo>
                  <a:lnTo>
                    <a:pt x="1207503" y="2494558"/>
                  </a:lnTo>
                  <a:lnTo>
                    <a:pt x="1278050" y="2501702"/>
                  </a:lnTo>
                  <a:lnTo>
                    <a:pt x="1348597" y="2508778"/>
                  </a:lnTo>
                  <a:lnTo>
                    <a:pt x="1419144" y="2515787"/>
                  </a:lnTo>
                  <a:lnTo>
                    <a:pt x="1489691" y="2522730"/>
                  </a:lnTo>
                  <a:lnTo>
                    <a:pt x="1560238" y="2529607"/>
                  </a:lnTo>
                  <a:lnTo>
                    <a:pt x="1630786" y="2536419"/>
                  </a:lnTo>
                  <a:lnTo>
                    <a:pt x="1701333" y="2543167"/>
                  </a:lnTo>
                  <a:lnTo>
                    <a:pt x="1771880" y="2549851"/>
                  </a:lnTo>
                  <a:lnTo>
                    <a:pt x="1842427" y="2556471"/>
                  </a:lnTo>
                  <a:lnTo>
                    <a:pt x="1912974" y="2563029"/>
                  </a:lnTo>
                  <a:lnTo>
                    <a:pt x="1983521" y="2569525"/>
                  </a:lnTo>
                  <a:lnTo>
                    <a:pt x="2054069" y="2575959"/>
                  </a:lnTo>
                  <a:lnTo>
                    <a:pt x="2124616" y="2582333"/>
                  </a:lnTo>
                  <a:lnTo>
                    <a:pt x="2195163" y="2588646"/>
                  </a:lnTo>
                  <a:lnTo>
                    <a:pt x="2265710" y="2594899"/>
                  </a:lnTo>
                  <a:lnTo>
                    <a:pt x="2336257" y="2601093"/>
                  </a:lnTo>
                  <a:lnTo>
                    <a:pt x="2406804" y="2607229"/>
                  </a:lnTo>
                  <a:lnTo>
                    <a:pt x="2477352" y="2613306"/>
                  </a:lnTo>
                  <a:lnTo>
                    <a:pt x="2547899" y="2619326"/>
                  </a:lnTo>
                  <a:lnTo>
                    <a:pt x="2618446" y="2625289"/>
                  </a:lnTo>
                  <a:lnTo>
                    <a:pt x="2688993" y="2631196"/>
                  </a:lnTo>
                  <a:lnTo>
                    <a:pt x="2759540" y="2637046"/>
                  </a:lnTo>
                  <a:lnTo>
                    <a:pt x="2830088" y="2642842"/>
                  </a:lnTo>
                  <a:lnTo>
                    <a:pt x="2900635" y="2648582"/>
                  </a:lnTo>
                  <a:lnTo>
                    <a:pt x="2971182" y="2654268"/>
                  </a:lnTo>
                  <a:lnTo>
                    <a:pt x="3041729" y="2659900"/>
                  </a:lnTo>
                  <a:lnTo>
                    <a:pt x="3112276" y="2665479"/>
                  </a:lnTo>
                  <a:lnTo>
                    <a:pt x="3182823" y="26710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3975833"/>
              <a:ext cx="6984170" cy="1445022"/>
            </a:xfrm>
            <a:custGeom>
              <a:avLst/>
              <a:pathLst>
                <a:path w="6984170" h="1445022">
                  <a:moveTo>
                    <a:pt x="6984170" y="1445022"/>
                  </a:moveTo>
                  <a:lnTo>
                    <a:pt x="6913622" y="1441106"/>
                  </a:lnTo>
                  <a:lnTo>
                    <a:pt x="6843075" y="1436785"/>
                  </a:lnTo>
                  <a:lnTo>
                    <a:pt x="6772528" y="1432014"/>
                  </a:lnTo>
                  <a:lnTo>
                    <a:pt x="6701981" y="1426749"/>
                  </a:lnTo>
                  <a:lnTo>
                    <a:pt x="6631434" y="1420937"/>
                  </a:lnTo>
                  <a:lnTo>
                    <a:pt x="6560887" y="1414521"/>
                  </a:lnTo>
                  <a:lnTo>
                    <a:pt x="6490339" y="1407440"/>
                  </a:lnTo>
                  <a:lnTo>
                    <a:pt x="6419792" y="1399624"/>
                  </a:lnTo>
                  <a:lnTo>
                    <a:pt x="6349245" y="1390996"/>
                  </a:lnTo>
                  <a:lnTo>
                    <a:pt x="6278698" y="1381473"/>
                  </a:lnTo>
                  <a:lnTo>
                    <a:pt x="6208151" y="1370962"/>
                  </a:lnTo>
                  <a:lnTo>
                    <a:pt x="6137604" y="1359359"/>
                  </a:lnTo>
                  <a:lnTo>
                    <a:pt x="6067056" y="1346552"/>
                  </a:lnTo>
                  <a:lnTo>
                    <a:pt x="5996509" y="1332416"/>
                  </a:lnTo>
                  <a:lnTo>
                    <a:pt x="5925962" y="1316812"/>
                  </a:lnTo>
                  <a:lnTo>
                    <a:pt x="5855415" y="1299589"/>
                  </a:lnTo>
                  <a:lnTo>
                    <a:pt x="5784868" y="1280579"/>
                  </a:lnTo>
                  <a:lnTo>
                    <a:pt x="5714320" y="1259595"/>
                  </a:lnTo>
                  <a:lnTo>
                    <a:pt x="5643773" y="1236433"/>
                  </a:lnTo>
                  <a:lnTo>
                    <a:pt x="5573226" y="1210866"/>
                  </a:lnTo>
                  <a:lnTo>
                    <a:pt x="5502679" y="1182647"/>
                  </a:lnTo>
                  <a:lnTo>
                    <a:pt x="5432132" y="1151498"/>
                  </a:lnTo>
                  <a:lnTo>
                    <a:pt x="5361585" y="1117116"/>
                  </a:lnTo>
                  <a:lnTo>
                    <a:pt x="5291037" y="1079165"/>
                  </a:lnTo>
                  <a:lnTo>
                    <a:pt x="5220490" y="1037275"/>
                  </a:lnTo>
                  <a:lnTo>
                    <a:pt x="5149943" y="991037"/>
                  </a:lnTo>
                  <a:lnTo>
                    <a:pt x="5079396" y="940000"/>
                  </a:lnTo>
                  <a:lnTo>
                    <a:pt x="5008849" y="883665"/>
                  </a:lnTo>
                  <a:lnTo>
                    <a:pt x="4938302" y="821483"/>
                  </a:lnTo>
                  <a:lnTo>
                    <a:pt x="4867754" y="752846"/>
                  </a:lnTo>
                  <a:lnTo>
                    <a:pt x="4797207" y="706051"/>
                  </a:lnTo>
                  <a:lnTo>
                    <a:pt x="4726660" y="698630"/>
                  </a:lnTo>
                  <a:lnTo>
                    <a:pt x="4656113" y="691139"/>
                  </a:lnTo>
                  <a:lnTo>
                    <a:pt x="4585566" y="683576"/>
                  </a:lnTo>
                  <a:lnTo>
                    <a:pt x="4515019" y="675940"/>
                  </a:lnTo>
                  <a:lnTo>
                    <a:pt x="4444471" y="668232"/>
                  </a:lnTo>
                  <a:lnTo>
                    <a:pt x="4373924" y="660450"/>
                  </a:lnTo>
                  <a:lnTo>
                    <a:pt x="4303377" y="652593"/>
                  </a:lnTo>
                  <a:lnTo>
                    <a:pt x="4232830" y="644662"/>
                  </a:lnTo>
                  <a:lnTo>
                    <a:pt x="4162283" y="636655"/>
                  </a:lnTo>
                  <a:lnTo>
                    <a:pt x="4091736" y="628571"/>
                  </a:lnTo>
                  <a:lnTo>
                    <a:pt x="4021188" y="620410"/>
                  </a:lnTo>
                  <a:lnTo>
                    <a:pt x="3950641" y="612171"/>
                  </a:lnTo>
                  <a:lnTo>
                    <a:pt x="3880094" y="603853"/>
                  </a:lnTo>
                  <a:lnTo>
                    <a:pt x="3809547" y="595456"/>
                  </a:lnTo>
                  <a:lnTo>
                    <a:pt x="3739000" y="586979"/>
                  </a:lnTo>
                  <a:lnTo>
                    <a:pt x="3668452" y="578420"/>
                  </a:lnTo>
                  <a:lnTo>
                    <a:pt x="3597905" y="569780"/>
                  </a:lnTo>
                  <a:lnTo>
                    <a:pt x="3527358" y="561057"/>
                  </a:lnTo>
                  <a:lnTo>
                    <a:pt x="3456811" y="552251"/>
                  </a:lnTo>
                  <a:lnTo>
                    <a:pt x="3386264" y="543361"/>
                  </a:lnTo>
                  <a:lnTo>
                    <a:pt x="3315717" y="534386"/>
                  </a:lnTo>
                  <a:lnTo>
                    <a:pt x="3245169" y="525325"/>
                  </a:lnTo>
                  <a:lnTo>
                    <a:pt x="3174622" y="516178"/>
                  </a:lnTo>
                  <a:lnTo>
                    <a:pt x="3104075" y="506943"/>
                  </a:lnTo>
                  <a:lnTo>
                    <a:pt x="3033528" y="497620"/>
                  </a:lnTo>
                  <a:lnTo>
                    <a:pt x="2962981" y="488208"/>
                  </a:lnTo>
                  <a:lnTo>
                    <a:pt x="2892434" y="478706"/>
                  </a:lnTo>
                  <a:lnTo>
                    <a:pt x="2821886" y="469113"/>
                  </a:lnTo>
                  <a:lnTo>
                    <a:pt x="2751339" y="459429"/>
                  </a:lnTo>
                  <a:lnTo>
                    <a:pt x="2680792" y="449652"/>
                  </a:lnTo>
                  <a:lnTo>
                    <a:pt x="2610245" y="439781"/>
                  </a:lnTo>
                  <a:lnTo>
                    <a:pt x="2539698" y="429816"/>
                  </a:lnTo>
                  <a:lnTo>
                    <a:pt x="2469151" y="419757"/>
                  </a:lnTo>
                  <a:lnTo>
                    <a:pt x="2398603" y="409600"/>
                  </a:lnTo>
                  <a:lnTo>
                    <a:pt x="2328056" y="399347"/>
                  </a:lnTo>
                  <a:lnTo>
                    <a:pt x="2257509" y="388996"/>
                  </a:lnTo>
                  <a:lnTo>
                    <a:pt x="2186962" y="378546"/>
                  </a:lnTo>
                  <a:lnTo>
                    <a:pt x="2116415" y="367997"/>
                  </a:lnTo>
                  <a:lnTo>
                    <a:pt x="2045868" y="357346"/>
                  </a:lnTo>
                  <a:lnTo>
                    <a:pt x="1975320" y="346594"/>
                  </a:lnTo>
                  <a:lnTo>
                    <a:pt x="1904773" y="335739"/>
                  </a:lnTo>
                  <a:lnTo>
                    <a:pt x="1834226" y="324780"/>
                  </a:lnTo>
                  <a:lnTo>
                    <a:pt x="1763679" y="313716"/>
                  </a:lnTo>
                  <a:lnTo>
                    <a:pt x="1693132" y="302547"/>
                  </a:lnTo>
                  <a:lnTo>
                    <a:pt x="1622584" y="291271"/>
                  </a:lnTo>
                  <a:lnTo>
                    <a:pt x="1552037" y="279888"/>
                  </a:lnTo>
                  <a:lnTo>
                    <a:pt x="1481490" y="268395"/>
                  </a:lnTo>
                  <a:lnTo>
                    <a:pt x="1410943" y="256793"/>
                  </a:lnTo>
                  <a:lnTo>
                    <a:pt x="1340396" y="245080"/>
                  </a:lnTo>
                  <a:lnTo>
                    <a:pt x="1269849" y="233255"/>
                  </a:lnTo>
                  <a:lnTo>
                    <a:pt x="1199301" y="221317"/>
                  </a:lnTo>
                  <a:lnTo>
                    <a:pt x="1128754" y="209265"/>
                  </a:lnTo>
                  <a:lnTo>
                    <a:pt x="1058207" y="197098"/>
                  </a:lnTo>
                  <a:lnTo>
                    <a:pt x="987660" y="184815"/>
                  </a:lnTo>
                  <a:lnTo>
                    <a:pt x="917113" y="172414"/>
                  </a:lnTo>
                  <a:lnTo>
                    <a:pt x="846566" y="159895"/>
                  </a:lnTo>
                  <a:lnTo>
                    <a:pt x="776018" y="147256"/>
                  </a:lnTo>
                  <a:lnTo>
                    <a:pt x="705471" y="134496"/>
                  </a:lnTo>
                  <a:lnTo>
                    <a:pt x="634924" y="121615"/>
                  </a:lnTo>
                  <a:lnTo>
                    <a:pt x="564377" y="108610"/>
                  </a:lnTo>
                  <a:lnTo>
                    <a:pt x="493830" y="95481"/>
                  </a:lnTo>
                  <a:lnTo>
                    <a:pt x="423283" y="82227"/>
                  </a:lnTo>
                  <a:lnTo>
                    <a:pt x="352735" y="68846"/>
                  </a:lnTo>
                  <a:lnTo>
                    <a:pt x="282188" y="55337"/>
                  </a:lnTo>
                  <a:lnTo>
                    <a:pt x="211641" y="41700"/>
                  </a:lnTo>
                  <a:lnTo>
                    <a:pt x="141094" y="27932"/>
                  </a:lnTo>
                  <a:lnTo>
                    <a:pt x="70547" y="1403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4220915" y="2209169"/>
              <a:ext cx="4028108" cy="3101697"/>
            </a:xfrm>
            <a:custGeom>
              <a:avLst/>
              <a:pathLst>
                <a:path w="4028108" h="3101697">
                  <a:moveTo>
                    <a:pt x="0" y="0"/>
                  </a:moveTo>
                  <a:lnTo>
                    <a:pt x="6919" y="17632"/>
                  </a:lnTo>
                  <a:lnTo>
                    <a:pt x="77466" y="187924"/>
                  </a:lnTo>
                  <a:lnTo>
                    <a:pt x="148014" y="349243"/>
                  </a:lnTo>
                  <a:lnTo>
                    <a:pt x="218561" y="502061"/>
                  </a:lnTo>
                  <a:lnTo>
                    <a:pt x="289108" y="646828"/>
                  </a:lnTo>
                  <a:lnTo>
                    <a:pt x="359655" y="783965"/>
                  </a:lnTo>
                  <a:lnTo>
                    <a:pt x="430202" y="913877"/>
                  </a:lnTo>
                  <a:lnTo>
                    <a:pt x="500749" y="1036943"/>
                  </a:lnTo>
                  <a:lnTo>
                    <a:pt x="571297" y="1153525"/>
                  </a:lnTo>
                  <a:lnTo>
                    <a:pt x="641844" y="1263963"/>
                  </a:lnTo>
                  <a:lnTo>
                    <a:pt x="712391" y="1368582"/>
                  </a:lnTo>
                  <a:lnTo>
                    <a:pt x="782938" y="1467689"/>
                  </a:lnTo>
                  <a:lnTo>
                    <a:pt x="853485" y="1561573"/>
                  </a:lnTo>
                  <a:lnTo>
                    <a:pt x="924032" y="1650510"/>
                  </a:lnTo>
                  <a:lnTo>
                    <a:pt x="994580" y="1734761"/>
                  </a:lnTo>
                  <a:lnTo>
                    <a:pt x="1065127" y="1814572"/>
                  </a:lnTo>
                  <a:lnTo>
                    <a:pt x="1135674" y="1890178"/>
                  </a:lnTo>
                  <a:lnTo>
                    <a:pt x="1206221" y="1961800"/>
                  </a:lnTo>
                  <a:lnTo>
                    <a:pt x="1276768" y="2029648"/>
                  </a:lnTo>
                  <a:lnTo>
                    <a:pt x="1347315" y="2093921"/>
                  </a:lnTo>
                  <a:lnTo>
                    <a:pt x="1417863" y="2154807"/>
                  </a:lnTo>
                  <a:lnTo>
                    <a:pt x="1488410" y="2212485"/>
                  </a:lnTo>
                  <a:lnTo>
                    <a:pt x="1558957" y="2267123"/>
                  </a:lnTo>
                  <a:lnTo>
                    <a:pt x="1629504" y="2318883"/>
                  </a:lnTo>
                  <a:lnTo>
                    <a:pt x="1700051" y="2367915"/>
                  </a:lnTo>
                  <a:lnTo>
                    <a:pt x="1770599" y="2414364"/>
                  </a:lnTo>
                  <a:lnTo>
                    <a:pt x="1841146" y="2458365"/>
                  </a:lnTo>
                  <a:lnTo>
                    <a:pt x="1911693" y="2500047"/>
                  </a:lnTo>
                  <a:lnTo>
                    <a:pt x="1982240" y="2539533"/>
                  </a:lnTo>
                  <a:lnTo>
                    <a:pt x="2052787" y="2576939"/>
                  </a:lnTo>
                  <a:lnTo>
                    <a:pt x="2123334" y="2612373"/>
                  </a:lnTo>
                  <a:lnTo>
                    <a:pt x="2193882" y="2645940"/>
                  </a:lnTo>
                  <a:lnTo>
                    <a:pt x="2264429" y="2677739"/>
                  </a:lnTo>
                  <a:lnTo>
                    <a:pt x="2334976" y="2707862"/>
                  </a:lnTo>
                  <a:lnTo>
                    <a:pt x="2405523" y="2736398"/>
                  </a:lnTo>
                  <a:lnTo>
                    <a:pt x="2476070" y="2763430"/>
                  </a:lnTo>
                  <a:lnTo>
                    <a:pt x="2546617" y="2789037"/>
                  </a:lnTo>
                  <a:lnTo>
                    <a:pt x="2617165" y="2813296"/>
                  </a:lnTo>
                  <a:lnTo>
                    <a:pt x="2687712" y="2836276"/>
                  </a:lnTo>
                  <a:lnTo>
                    <a:pt x="2758259" y="2858045"/>
                  </a:lnTo>
                  <a:lnTo>
                    <a:pt x="2828806" y="2878667"/>
                  </a:lnTo>
                  <a:lnTo>
                    <a:pt x="2899353" y="2898202"/>
                  </a:lnTo>
                  <a:lnTo>
                    <a:pt x="2969900" y="2916708"/>
                  </a:lnTo>
                  <a:lnTo>
                    <a:pt x="3040448" y="2934239"/>
                  </a:lnTo>
                  <a:lnTo>
                    <a:pt x="3110995" y="2950847"/>
                  </a:lnTo>
                  <a:lnTo>
                    <a:pt x="3181542" y="2966579"/>
                  </a:lnTo>
                  <a:lnTo>
                    <a:pt x="3252089" y="2981482"/>
                  </a:lnTo>
                  <a:lnTo>
                    <a:pt x="3322636" y="2995600"/>
                  </a:lnTo>
                  <a:lnTo>
                    <a:pt x="3393183" y="3008974"/>
                  </a:lnTo>
                  <a:lnTo>
                    <a:pt x="3463731" y="3021643"/>
                  </a:lnTo>
                  <a:lnTo>
                    <a:pt x="3534278" y="3033644"/>
                  </a:lnTo>
                  <a:lnTo>
                    <a:pt x="3604825" y="3045014"/>
                  </a:lnTo>
                  <a:lnTo>
                    <a:pt x="3675372" y="3055784"/>
                  </a:lnTo>
                  <a:lnTo>
                    <a:pt x="3745919" y="3065986"/>
                  </a:lnTo>
                  <a:lnTo>
                    <a:pt x="3816467" y="3075651"/>
                  </a:lnTo>
                  <a:lnTo>
                    <a:pt x="3887014" y="3084807"/>
                  </a:lnTo>
                  <a:lnTo>
                    <a:pt x="3957561" y="3093480"/>
                  </a:lnTo>
                  <a:lnTo>
                    <a:pt x="4028108" y="3101697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0.93 (0.88-0.99), p = 0.017  |  per IQR (Δ = 18.2): 0.28 (0.10-0.80)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2026-09-14T15:04:58Z</dcterms:modified>
  <cp:category/>
</cp:coreProperties>
</file>