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15645" y="507174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15645" y="4298074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15645" y="3524405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15645" y="275073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157555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339765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521975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7041851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915645" y="5458577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915645" y="3911240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915645" y="3137571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915645" y="2363903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248660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4308703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130802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952900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g21"/>
            <p:cNvSpPr/>
            <p:nvPr/>
          </p:nvSpPr>
          <p:spPr>
            <a:xfrm>
              <a:off x="1264853" y="2209169"/>
              <a:ext cx="6984170" cy="3158685"/>
            </a:xfrm>
            <a:custGeom>
              <a:avLst/>
              <a:pathLst>
                <a:path w="6984170" h="3158685">
                  <a:moveTo>
                    <a:pt x="3381395" y="0"/>
                  </a:moveTo>
                  <a:lnTo>
                    <a:pt x="3386264" y="16195"/>
                  </a:lnTo>
                  <a:lnTo>
                    <a:pt x="3456811" y="234982"/>
                  </a:lnTo>
                  <a:lnTo>
                    <a:pt x="3527358" y="438964"/>
                  </a:lnTo>
                  <a:lnTo>
                    <a:pt x="3597905" y="629144"/>
                  </a:lnTo>
                  <a:lnTo>
                    <a:pt x="3668452" y="806453"/>
                  </a:lnTo>
                  <a:lnTo>
                    <a:pt x="3739000" y="971765"/>
                  </a:lnTo>
                  <a:lnTo>
                    <a:pt x="3809547" y="1125890"/>
                  </a:lnTo>
                  <a:lnTo>
                    <a:pt x="3880094" y="1269586"/>
                  </a:lnTo>
                  <a:lnTo>
                    <a:pt x="3950641" y="1403558"/>
                  </a:lnTo>
                  <a:lnTo>
                    <a:pt x="4021188" y="1528464"/>
                  </a:lnTo>
                  <a:lnTo>
                    <a:pt x="4091736" y="1644918"/>
                  </a:lnTo>
                  <a:lnTo>
                    <a:pt x="4162283" y="1753492"/>
                  </a:lnTo>
                  <a:lnTo>
                    <a:pt x="4232830" y="1854719"/>
                  </a:lnTo>
                  <a:lnTo>
                    <a:pt x="4303377" y="1949096"/>
                  </a:lnTo>
                  <a:lnTo>
                    <a:pt x="4373924" y="2037086"/>
                  </a:lnTo>
                  <a:lnTo>
                    <a:pt x="4444471" y="2119122"/>
                  </a:lnTo>
                  <a:lnTo>
                    <a:pt x="4515019" y="2195607"/>
                  </a:lnTo>
                  <a:lnTo>
                    <a:pt x="4585566" y="2266917"/>
                  </a:lnTo>
                  <a:lnTo>
                    <a:pt x="4656113" y="2333401"/>
                  </a:lnTo>
                  <a:lnTo>
                    <a:pt x="4726660" y="2395386"/>
                  </a:lnTo>
                  <a:lnTo>
                    <a:pt x="4797207" y="2453176"/>
                  </a:lnTo>
                  <a:lnTo>
                    <a:pt x="4867754" y="2471833"/>
                  </a:lnTo>
                  <a:lnTo>
                    <a:pt x="4938302" y="2465166"/>
                  </a:lnTo>
                  <a:lnTo>
                    <a:pt x="5008849" y="2458441"/>
                  </a:lnTo>
                  <a:lnTo>
                    <a:pt x="5079396" y="2451658"/>
                  </a:lnTo>
                  <a:lnTo>
                    <a:pt x="5149943" y="2444817"/>
                  </a:lnTo>
                  <a:lnTo>
                    <a:pt x="5220490" y="2437918"/>
                  </a:lnTo>
                  <a:lnTo>
                    <a:pt x="5291037" y="2430960"/>
                  </a:lnTo>
                  <a:lnTo>
                    <a:pt x="5361585" y="2423941"/>
                  </a:lnTo>
                  <a:lnTo>
                    <a:pt x="5432132" y="2416863"/>
                  </a:lnTo>
                  <a:lnTo>
                    <a:pt x="5502679" y="2409724"/>
                  </a:lnTo>
                  <a:lnTo>
                    <a:pt x="5573226" y="2402523"/>
                  </a:lnTo>
                  <a:lnTo>
                    <a:pt x="5643773" y="2395261"/>
                  </a:lnTo>
                  <a:lnTo>
                    <a:pt x="5714320" y="2387937"/>
                  </a:lnTo>
                  <a:lnTo>
                    <a:pt x="5784868" y="2380550"/>
                  </a:lnTo>
                  <a:lnTo>
                    <a:pt x="5855415" y="2373099"/>
                  </a:lnTo>
                  <a:lnTo>
                    <a:pt x="5925962" y="2365585"/>
                  </a:lnTo>
                  <a:lnTo>
                    <a:pt x="5996509" y="2358006"/>
                  </a:lnTo>
                  <a:lnTo>
                    <a:pt x="6067056" y="2350362"/>
                  </a:lnTo>
                  <a:lnTo>
                    <a:pt x="6137604" y="2342653"/>
                  </a:lnTo>
                  <a:lnTo>
                    <a:pt x="6208151" y="2334878"/>
                  </a:lnTo>
                  <a:lnTo>
                    <a:pt x="6278698" y="2327036"/>
                  </a:lnTo>
                  <a:lnTo>
                    <a:pt x="6349245" y="2319126"/>
                  </a:lnTo>
                  <a:lnTo>
                    <a:pt x="6419792" y="2311149"/>
                  </a:lnTo>
                  <a:lnTo>
                    <a:pt x="6490339" y="2303103"/>
                  </a:lnTo>
                  <a:lnTo>
                    <a:pt x="6560887" y="2294989"/>
                  </a:lnTo>
                  <a:lnTo>
                    <a:pt x="6631434" y="2286805"/>
                  </a:lnTo>
                  <a:lnTo>
                    <a:pt x="6701981" y="2278550"/>
                  </a:lnTo>
                  <a:lnTo>
                    <a:pt x="6772528" y="2270225"/>
                  </a:lnTo>
                  <a:lnTo>
                    <a:pt x="6843075" y="2261829"/>
                  </a:lnTo>
                  <a:lnTo>
                    <a:pt x="6913622" y="2253360"/>
                  </a:lnTo>
                  <a:lnTo>
                    <a:pt x="6984170" y="2244819"/>
                  </a:lnTo>
                  <a:lnTo>
                    <a:pt x="6984170" y="3158685"/>
                  </a:lnTo>
                  <a:lnTo>
                    <a:pt x="6913622" y="3152100"/>
                  </a:lnTo>
                  <a:lnTo>
                    <a:pt x="6843075" y="3145037"/>
                  </a:lnTo>
                  <a:lnTo>
                    <a:pt x="6772528" y="3137462"/>
                  </a:lnTo>
                  <a:lnTo>
                    <a:pt x="6701981" y="3129337"/>
                  </a:lnTo>
                  <a:lnTo>
                    <a:pt x="6631434" y="3120622"/>
                  </a:lnTo>
                  <a:lnTo>
                    <a:pt x="6560887" y="3111275"/>
                  </a:lnTo>
                  <a:lnTo>
                    <a:pt x="6490339" y="3101250"/>
                  </a:lnTo>
                  <a:lnTo>
                    <a:pt x="6419792" y="3090496"/>
                  </a:lnTo>
                  <a:lnTo>
                    <a:pt x="6349245" y="3078962"/>
                  </a:lnTo>
                  <a:lnTo>
                    <a:pt x="6278698" y="3066591"/>
                  </a:lnTo>
                  <a:lnTo>
                    <a:pt x="6208151" y="3053323"/>
                  </a:lnTo>
                  <a:lnTo>
                    <a:pt x="6137604" y="3039091"/>
                  </a:lnTo>
                  <a:lnTo>
                    <a:pt x="6067056" y="3023826"/>
                  </a:lnTo>
                  <a:lnTo>
                    <a:pt x="5996509" y="3007453"/>
                  </a:lnTo>
                  <a:lnTo>
                    <a:pt x="5925962" y="2989892"/>
                  </a:lnTo>
                  <a:lnTo>
                    <a:pt x="5855415" y="2971056"/>
                  </a:lnTo>
                  <a:lnTo>
                    <a:pt x="5784868" y="2950854"/>
                  </a:lnTo>
                  <a:lnTo>
                    <a:pt x="5714320" y="2929185"/>
                  </a:lnTo>
                  <a:lnTo>
                    <a:pt x="5643773" y="2905943"/>
                  </a:lnTo>
                  <a:lnTo>
                    <a:pt x="5573226" y="2881014"/>
                  </a:lnTo>
                  <a:lnTo>
                    <a:pt x="5502679" y="2854276"/>
                  </a:lnTo>
                  <a:lnTo>
                    <a:pt x="5432132" y="2825597"/>
                  </a:lnTo>
                  <a:lnTo>
                    <a:pt x="5361585" y="2794837"/>
                  </a:lnTo>
                  <a:lnTo>
                    <a:pt x="5291037" y="2761844"/>
                  </a:lnTo>
                  <a:lnTo>
                    <a:pt x="5220490" y="2726457"/>
                  </a:lnTo>
                  <a:lnTo>
                    <a:pt x="5149943" y="2688501"/>
                  </a:lnTo>
                  <a:lnTo>
                    <a:pt x="5079396" y="2647790"/>
                  </a:lnTo>
                  <a:lnTo>
                    <a:pt x="5008849" y="2604125"/>
                  </a:lnTo>
                  <a:lnTo>
                    <a:pt x="4938302" y="2557290"/>
                  </a:lnTo>
                  <a:lnTo>
                    <a:pt x="4867754" y="2507056"/>
                  </a:lnTo>
                  <a:lnTo>
                    <a:pt x="4797207" y="2478444"/>
                  </a:lnTo>
                  <a:lnTo>
                    <a:pt x="4726660" y="2484999"/>
                  </a:lnTo>
                  <a:lnTo>
                    <a:pt x="4656113" y="2491498"/>
                  </a:lnTo>
                  <a:lnTo>
                    <a:pt x="4585566" y="2497942"/>
                  </a:lnTo>
                  <a:lnTo>
                    <a:pt x="4515019" y="2504331"/>
                  </a:lnTo>
                  <a:lnTo>
                    <a:pt x="4444471" y="2510666"/>
                  </a:lnTo>
                  <a:lnTo>
                    <a:pt x="4373924" y="2516947"/>
                  </a:lnTo>
                  <a:lnTo>
                    <a:pt x="4303377" y="2523174"/>
                  </a:lnTo>
                  <a:lnTo>
                    <a:pt x="4232830" y="2529349"/>
                  </a:lnTo>
                  <a:lnTo>
                    <a:pt x="4162283" y="2535471"/>
                  </a:lnTo>
                  <a:lnTo>
                    <a:pt x="4091736" y="2541541"/>
                  </a:lnTo>
                  <a:lnTo>
                    <a:pt x="4021188" y="2547559"/>
                  </a:lnTo>
                  <a:lnTo>
                    <a:pt x="3950641" y="2553526"/>
                  </a:lnTo>
                  <a:lnTo>
                    <a:pt x="3880094" y="2559443"/>
                  </a:lnTo>
                  <a:lnTo>
                    <a:pt x="3809547" y="2565309"/>
                  </a:lnTo>
                  <a:lnTo>
                    <a:pt x="3739000" y="2571125"/>
                  </a:lnTo>
                  <a:lnTo>
                    <a:pt x="3668452" y="2576892"/>
                  </a:lnTo>
                  <a:lnTo>
                    <a:pt x="3597905" y="2582610"/>
                  </a:lnTo>
                  <a:lnTo>
                    <a:pt x="3527358" y="2588279"/>
                  </a:lnTo>
                  <a:lnTo>
                    <a:pt x="3456811" y="2593900"/>
                  </a:lnTo>
                  <a:lnTo>
                    <a:pt x="3386264" y="2599473"/>
                  </a:lnTo>
                  <a:lnTo>
                    <a:pt x="3315717" y="2604999"/>
                  </a:lnTo>
                  <a:lnTo>
                    <a:pt x="3245169" y="2610478"/>
                  </a:lnTo>
                  <a:lnTo>
                    <a:pt x="3174622" y="2615910"/>
                  </a:lnTo>
                  <a:lnTo>
                    <a:pt x="3104075" y="2621296"/>
                  </a:lnTo>
                  <a:lnTo>
                    <a:pt x="3033528" y="2626637"/>
                  </a:lnTo>
                  <a:lnTo>
                    <a:pt x="2962981" y="2631932"/>
                  </a:lnTo>
                  <a:lnTo>
                    <a:pt x="2892434" y="2637182"/>
                  </a:lnTo>
                  <a:lnTo>
                    <a:pt x="2821886" y="2642387"/>
                  </a:lnTo>
                  <a:lnTo>
                    <a:pt x="2751339" y="2647548"/>
                  </a:lnTo>
                  <a:lnTo>
                    <a:pt x="2680792" y="2652665"/>
                  </a:lnTo>
                  <a:lnTo>
                    <a:pt x="2610245" y="2657738"/>
                  </a:lnTo>
                  <a:lnTo>
                    <a:pt x="2539698" y="2662769"/>
                  </a:lnTo>
                  <a:lnTo>
                    <a:pt x="2469151" y="2667757"/>
                  </a:lnTo>
                  <a:lnTo>
                    <a:pt x="2398603" y="2672702"/>
                  </a:lnTo>
                  <a:lnTo>
                    <a:pt x="2328056" y="2677605"/>
                  </a:lnTo>
                  <a:lnTo>
                    <a:pt x="2257509" y="2682467"/>
                  </a:lnTo>
                  <a:lnTo>
                    <a:pt x="2186962" y="2687287"/>
                  </a:lnTo>
                  <a:lnTo>
                    <a:pt x="2116415" y="2692066"/>
                  </a:lnTo>
                  <a:lnTo>
                    <a:pt x="2045868" y="2696805"/>
                  </a:lnTo>
                  <a:lnTo>
                    <a:pt x="1975320" y="2701503"/>
                  </a:lnTo>
                  <a:lnTo>
                    <a:pt x="1904773" y="2706161"/>
                  </a:lnTo>
                  <a:lnTo>
                    <a:pt x="1834226" y="2710780"/>
                  </a:lnTo>
                  <a:lnTo>
                    <a:pt x="1763679" y="2715359"/>
                  </a:lnTo>
                  <a:lnTo>
                    <a:pt x="1693132" y="2719900"/>
                  </a:lnTo>
                  <a:lnTo>
                    <a:pt x="1622584" y="2724402"/>
                  </a:lnTo>
                  <a:lnTo>
                    <a:pt x="1552037" y="2728866"/>
                  </a:lnTo>
                  <a:lnTo>
                    <a:pt x="1481490" y="2733291"/>
                  </a:lnTo>
                  <a:lnTo>
                    <a:pt x="1410943" y="2737679"/>
                  </a:lnTo>
                  <a:lnTo>
                    <a:pt x="1340396" y="2742030"/>
                  </a:lnTo>
                  <a:lnTo>
                    <a:pt x="1269849" y="2746344"/>
                  </a:lnTo>
                  <a:lnTo>
                    <a:pt x="1199301" y="2750621"/>
                  </a:lnTo>
                  <a:lnTo>
                    <a:pt x="1128754" y="2754862"/>
                  </a:lnTo>
                  <a:lnTo>
                    <a:pt x="1058207" y="2759067"/>
                  </a:lnTo>
                  <a:lnTo>
                    <a:pt x="987660" y="2763236"/>
                  </a:lnTo>
                  <a:lnTo>
                    <a:pt x="917113" y="2767369"/>
                  </a:lnTo>
                  <a:lnTo>
                    <a:pt x="846566" y="2771467"/>
                  </a:lnTo>
                  <a:lnTo>
                    <a:pt x="776018" y="2775531"/>
                  </a:lnTo>
                  <a:lnTo>
                    <a:pt x="705471" y="2779560"/>
                  </a:lnTo>
                  <a:lnTo>
                    <a:pt x="634924" y="2783555"/>
                  </a:lnTo>
                  <a:lnTo>
                    <a:pt x="564377" y="2787515"/>
                  </a:lnTo>
                  <a:lnTo>
                    <a:pt x="493830" y="2791442"/>
                  </a:lnTo>
                  <a:lnTo>
                    <a:pt x="423283" y="2795336"/>
                  </a:lnTo>
                  <a:lnTo>
                    <a:pt x="352735" y="2799197"/>
                  </a:lnTo>
                  <a:lnTo>
                    <a:pt x="282188" y="2803024"/>
                  </a:lnTo>
                  <a:lnTo>
                    <a:pt x="211641" y="2806820"/>
                  </a:lnTo>
                  <a:lnTo>
                    <a:pt x="141094" y="2810583"/>
                  </a:lnTo>
                  <a:lnTo>
                    <a:pt x="70547" y="2814313"/>
                  </a:lnTo>
                  <a:lnTo>
                    <a:pt x="0" y="28180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C00">
                <a:alpha val="20000"/>
              </a:srgbClr>
            </a:solidFill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4646249" y="2209169"/>
              <a:ext cx="3602774" cy="2471833"/>
            </a:xfrm>
            <a:custGeom>
              <a:avLst/>
              <a:pathLst>
                <a:path w="3602774" h="2471833">
                  <a:moveTo>
                    <a:pt x="0" y="0"/>
                  </a:moveTo>
                  <a:lnTo>
                    <a:pt x="4868" y="16195"/>
                  </a:lnTo>
                  <a:lnTo>
                    <a:pt x="75415" y="234982"/>
                  </a:lnTo>
                  <a:lnTo>
                    <a:pt x="145963" y="438964"/>
                  </a:lnTo>
                  <a:lnTo>
                    <a:pt x="216510" y="629144"/>
                  </a:lnTo>
                  <a:lnTo>
                    <a:pt x="287057" y="806453"/>
                  </a:lnTo>
                  <a:lnTo>
                    <a:pt x="357604" y="971765"/>
                  </a:lnTo>
                  <a:lnTo>
                    <a:pt x="428151" y="1125890"/>
                  </a:lnTo>
                  <a:lnTo>
                    <a:pt x="498698" y="1269586"/>
                  </a:lnTo>
                  <a:lnTo>
                    <a:pt x="569246" y="1403558"/>
                  </a:lnTo>
                  <a:lnTo>
                    <a:pt x="639793" y="1528464"/>
                  </a:lnTo>
                  <a:lnTo>
                    <a:pt x="710340" y="1644918"/>
                  </a:lnTo>
                  <a:lnTo>
                    <a:pt x="780887" y="1753492"/>
                  </a:lnTo>
                  <a:lnTo>
                    <a:pt x="851434" y="1854719"/>
                  </a:lnTo>
                  <a:lnTo>
                    <a:pt x="921981" y="1949096"/>
                  </a:lnTo>
                  <a:lnTo>
                    <a:pt x="992529" y="2037086"/>
                  </a:lnTo>
                  <a:lnTo>
                    <a:pt x="1063076" y="2119122"/>
                  </a:lnTo>
                  <a:lnTo>
                    <a:pt x="1133623" y="2195607"/>
                  </a:lnTo>
                  <a:lnTo>
                    <a:pt x="1204170" y="2266917"/>
                  </a:lnTo>
                  <a:lnTo>
                    <a:pt x="1274717" y="2333401"/>
                  </a:lnTo>
                  <a:lnTo>
                    <a:pt x="1345264" y="2395386"/>
                  </a:lnTo>
                  <a:lnTo>
                    <a:pt x="1415812" y="2453176"/>
                  </a:lnTo>
                  <a:lnTo>
                    <a:pt x="1486359" y="2471833"/>
                  </a:lnTo>
                  <a:lnTo>
                    <a:pt x="1556906" y="2465166"/>
                  </a:lnTo>
                  <a:lnTo>
                    <a:pt x="1627453" y="2458441"/>
                  </a:lnTo>
                  <a:lnTo>
                    <a:pt x="1698000" y="2451658"/>
                  </a:lnTo>
                  <a:lnTo>
                    <a:pt x="1768547" y="2444817"/>
                  </a:lnTo>
                  <a:lnTo>
                    <a:pt x="1839095" y="2437918"/>
                  </a:lnTo>
                  <a:lnTo>
                    <a:pt x="1909642" y="2430960"/>
                  </a:lnTo>
                  <a:lnTo>
                    <a:pt x="1980189" y="2423941"/>
                  </a:lnTo>
                  <a:lnTo>
                    <a:pt x="2050736" y="2416863"/>
                  </a:lnTo>
                  <a:lnTo>
                    <a:pt x="2121283" y="2409724"/>
                  </a:lnTo>
                  <a:lnTo>
                    <a:pt x="2191831" y="2402523"/>
                  </a:lnTo>
                  <a:lnTo>
                    <a:pt x="2262378" y="2395261"/>
                  </a:lnTo>
                  <a:lnTo>
                    <a:pt x="2332925" y="2387937"/>
                  </a:lnTo>
                  <a:lnTo>
                    <a:pt x="2403472" y="2380550"/>
                  </a:lnTo>
                  <a:lnTo>
                    <a:pt x="2474019" y="2373099"/>
                  </a:lnTo>
                  <a:lnTo>
                    <a:pt x="2544566" y="2365585"/>
                  </a:lnTo>
                  <a:lnTo>
                    <a:pt x="2615114" y="2358006"/>
                  </a:lnTo>
                  <a:lnTo>
                    <a:pt x="2685661" y="2350362"/>
                  </a:lnTo>
                  <a:lnTo>
                    <a:pt x="2756208" y="2342653"/>
                  </a:lnTo>
                  <a:lnTo>
                    <a:pt x="2826755" y="2334878"/>
                  </a:lnTo>
                  <a:lnTo>
                    <a:pt x="2897302" y="2327036"/>
                  </a:lnTo>
                  <a:lnTo>
                    <a:pt x="2967849" y="2319126"/>
                  </a:lnTo>
                  <a:lnTo>
                    <a:pt x="3038397" y="2311149"/>
                  </a:lnTo>
                  <a:lnTo>
                    <a:pt x="3108944" y="2303103"/>
                  </a:lnTo>
                  <a:lnTo>
                    <a:pt x="3179491" y="2294989"/>
                  </a:lnTo>
                  <a:lnTo>
                    <a:pt x="3250038" y="2286805"/>
                  </a:lnTo>
                  <a:lnTo>
                    <a:pt x="3320585" y="2278550"/>
                  </a:lnTo>
                  <a:lnTo>
                    <a:pt x="3391132" y="2270225"/>
                  </a:lnTo>
                  <a:lnTo>
                    <a:pt x="3461680" y="2261829"/>
                  </a:lnTo>
                  <a:lnTo>
                    <a:pt x="3532227" y="2253360"/>
                  </a:lnTo>
                  <a:lnTo>
                    <a:pt x="3602774" y="2244819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1264853" y="4687614"/>
              <a:ext cx="6984170" cy="680240"/>
            </a:xfrm>
            <a:custGeom>
              <a:avLst/>
              <a:pathLst>
                <a:path w="6984170" h="680240">
                  <a:moveTo>
                    <a:pt x="6984170" y="680240"/>
                  </a:moveTo>
                  <a:lnTo>
                    <a:pt x="6913622" y="673655"/>
                  </a:lnTo>
                  <a:lnTo>
                    <a:pt x="6843075" y="666592"/>
                  </a:lnTo>
                  <a:lnTo>
                    <a:pt x="6772528" y="659017"/>
                  </a:lnTo>
                  <a:lnTo>
                    <a:pt x="6701981" y="650892"/>
                  </a:lnTo>
                  <a:lnTo>
                    <a:pt x="6631434" y="642177"/>
                  </a:lnTo>
                  <a:lnTo>
                    <a:pt x="6560887" y="632830"/>
                  </a:lnTo>
                  <a:lnTo>
                    <a:pt x="6490339" y="622805"/>
                  </a:lnTo>
                  <a:lnTo>
                    <a:pt x="6419792" y="612051"/>
                  </a:lnTo>
                  <a:lnTo>
                    <a:pt x="6349245" y="600517"/>
                  </a:lnTo>
                  <a:lnTo>
                    <a:pt x="6278698" y="588147"/>
                  </a:lnTo>
                  <a:lnTo>
                    <a:pt x="6208151" y="574878"/>
                  </a:lnTo>
                  <a:lnTo>
                    <a:pt x="6137604" y="560646"/>
                  </a:lnTo>
                  <a:lnTo>
                    <a:pt x="6067056" y="545381"/>
                  </a:lnTo>
                  <a:lnTo>
                    <a:pt x="5996509" y="529008"/>
                  </a:lnTo>
                  <a:lnTo>
                    <a:pt x="5925962" y="511447"/>
                  </a:lnTo>
                  <a:lnTo>
                    <a:pt x="5855415" y="492611"/>
                  </a:lnTo>
                  <a:lnTo>
                    <a:pt x="5784868" y="472409"/>
                  </a:lnTo>
                  <a:lnTo>
                    <a:pt x="5714320" y="450740"/>
                  </a:lnTo>
                  <a:lnTo>
                    <a:pt x="5643773" y="427498"/>
                  </a:lnTo>
                  <a:lnTo>
                    <a:pt x="5573226" y="402569"/>
                  </a:lnTo>
                  <a:lnTo>
                    <a:pt x="5502679" y="375831"/>
                  </a:lnTo>
                  <a:lnTo>
                    <a:pt x="5432132" y="347152"/>
                  </a:lnTo>
                  <a:lnTo>
                    <a:pt x="5361585" y="316392"/>
                  </a:lnTo>
                  <a:lnTo>
                    <a:pt x="5291037" y="283399"/>
                  </a:lnTo>
                  <a:lnTo>
                    <a:pt x="5220490" y="248012"/>
                  </a:lnTo>
                  <a:lnTo>
                    <a:pt x="5149943" y="210056"/>
                  </a:lnTo>
                  <a:lnTo>
                    <a:pt x="5079396" y="169345"/>
                  </a:lnTo>
                  <a:lnTo>
                    <a:pt x="5008849" y="125680"/>
                  </a:lnTo>
                  <a:lnTo>
                    <a:pt x="4938302" y="78845"/>
                  </a:lnTo>
                  <a:lnTo>
                    <a:pt x="4867754" y="28611"/>
                  </a:lnTo>
                  <a:lnTo>
                    <a:pt x="4797207" y="0"/>
                  </a:lnTo>
                  <a:lnTo>
                    <a:pt x="4726660" y="6554"/>
                  </a:lnTo>
                  <a:lnTo>
                    <a:pt x="4656113" y="13053"/>
                  </a:lnTo>
                  <a:lnTo>
                    <a:pt x="4585566" y="19497"/>
                  </a:lnTo>
                  <a:lnTo>
                    <a:pt x="4515019" y="25886"/>
                  </a:lnTo>
                  <a:lnTo>
                    <a:pt x="4444471" y="32221"/>
                  </a:lnTo>
                  <a:lnTo>
                    <a:pt x="4373924" y="38502"/>
                  </a:lnTo>
                  <a:lnTo>
                    <a:pt x="4303377" y="44729"/>
                  </a:lnTo>
                  <a:lnTo>
                    <a:pt x="4232830" y="50904"/>
                  </a:lnTo>
                  <a:lnTo>
                    <a:pt x="4162283" y="57026"/>
                  </a:lnTo>
                  <a:lnTo>
                    <a:pt x="4091736" y="63096"/>
                  </a:lnTo>
                  <a:lnTo>
                    <a:pt x="4021188" y="69114"/>
                  </a:lnTo>
                  <a:lnTo>
                    <a:pt x="3950641" y="75082"/>
                  </a:lnTo>
                  <a:lnTo>
                    <a:pt x="3880094" y="80998"/>
                  </a:lnTo>
                  <a:lnTo>
                    <a:pt x="3809547" y="86864"/>
                  </a:lnTo>
                  <a:lnTo>
                    <a:pt x="3739000" y="92680"/>
                  </a:lnTo>
                  <a:lnTo>
                    <a:pt x="3668452" y="98447"/>
                  </a:lnTo>
                  <a:lnTo>
                    <a:pt x="3597905" y="104165"/>
                  </a:lnTo>
                  <a:lnTo>
                    <a:pt x="3527358" y="109834"/>
                  </a:lnTo>
                  <a:lnTo>
                    <a:pt x="3456811" y="115455"/>
                  </a:lnTo>
                  <a:lnTo>
                    <a:pt x="3386264" y="121029"/>
                  </a:lnTo>
                  <a:lnTo>
                    <a:pt x="3315717" y="126554"/>
                  </a:lnTo>
                  <a:lnTo>
                    <a:pt x="3245169" y="132033"/>
                  </a:lnTo>
                  <a:lnTo>
                    <a:pt x="3174622" y="137465"/>
                  </a:lnTo>
                  <a:lnTo>
                    <a:pt x="3104075" y="142852"/>
                  </a:lnTo>
                  <a:lnTo>
                    <a:pt x="3033528" y="148192"/>
                  </a:lnTo>
                  <a:lnTo>
                    <a:pt x="2962981" y="153487"/>
                  </a:lnTo>
                  <a:lnTo>
                    <a:pt x="2892434" y="158737"/>
                  </a:lnTo>
                  <a:lnTo>
                    <a:pt x="2821886" y="163942"/>
                  </a:lnTo>
                  <a:lnTo>
                    <a:pt x="2751339" y="169103"/>
                  </a:lnTo>
                  <a:lnTo>
                    <a:pt x="2680792" y="174220"/>
                  </a:lnTo>
                  <a:lnTo>
                    <a:pt x="2610245" y="179293"/>
                  </a:lnTo>
                  <a:lnTo>
                    <a:pt x="2539698" y="184324"/>
                  </a:lnTo>
                  <a:lnTo>
                    <a:pt x="2469151" y="189312"/>
                  </a:lnTo>
                  <a:lnTo>
                    <a:pt x="2398603" y="194257"/>
                  </a:lnTo>
                  <a:lnTo>
                    <a:pt x="2328056" y="199160"/>
                  </a:lnTo>
                  <a:lnTo>
                    <a:pt x="2257509" y="204022"/>
                  </a:lnTo>
                  <a:lnTo>
                    <a:pt x="2186962" y="208842"/>
                  </a:lnTo>
                  <a:lnTo>
                    <a:pt x="2116415" y="213621"/>
                  </a:lnTo>
                  <a:lnTo>
                    <a:pt x="2045868" y="218360"/>
                  </a:lnTo>
                  <a:lnTo>
                    <a:pt x="1975320" y="223058"/>
                  </a:lnTo>
                  <a:lnTo>
                    <a:pt x="1904773" y="227716"/>
                  </a:lnTo>
                  <a:lnTo>
                    <a:pt x="1834226" y="232335"/>
                  </a:lnTo>
                  <a:lnTo>
                    <a:pt x="1763679" y="236915"/>
                  </a:lnTo>
                  <a:lnTo>
                    <a:pt x="1693132" y="241455"/>
                  </a:lnTo>
                  <a:lnTo>
                    <a:pt x="1622584" y="245957"/>
                  </a:lnTo>
                  <a:lnTo>
                    <a:pt x="1552037" y="250421"/>
                  </a:lnTo>
                  <a:lnTo>
                    <a:pt x="1481490" y="254846"/>
                  </a:lnTo>
                  <a:lnTo>
                    <a:pt x="1410943" y="259235"/>
                  </a:lnTo>
                  <a:lnTo>
                    <a:pt x="1340396" y="263585"/>
                  </a:lnTo>
                  <a:lnTo>
                    <a:pt x="1269849" y="267899"/>
                  </a:lnTo>
                  <a:lnTo>
                    <a:pt x="1199301" y="272176"/>
                  </a:lnTo>
                  <a:lnTo>
                    <a:pt x="1128754" y="276417"/>
                  </a:lnTo>
                  <a:lnTo>
                    <a:pt x="1058207" y="280622"/>
                  </a:lnTo>
                  <a:lnTo>
                    <a:pt x="987660" y="284791"/>
                  </a:lnTo>
                  <a:lnTo>
                    <a:pt x="917113" y="288924"/>
                  </a:lnTo>
                  <a:lnTo>
                    <a:pt x="846566" y="293022"/>
                  </a:lnTo>
                  <a:lnTo>
                    <a:pt x="776018" y="297086"/>
                  </a:lnTo>
                  <a:lnTo>
                    <a:pt x="705471" y="301115"/>
                  </a:lnTo>
                  <a:lnTo>
                    <a:pt x="634924" y="305110"/>
                  </a:lnTo>
                  <a:lnTo>
                    <a:pt x="564377" y="309070"/>
                  </a:lnTo>
                  <a:lnTo>
                    <a:pt x="493830" y="312997"/>
                  </a:lnTo>
                  <a:lnTo>
                    <a:pt x="423283" y="316891"/>
                  </a:lnTo>
                  <a:lnTo>
                    <a:pt x="352735" y="320752"/>
                  </a:lnTo>
                  <a:lnTo>
                    <a:pt x="282188" y="324579"/>
                  </a:lnTo>
                  <a:lnTo>
                    <a:pt x="211641" y="328375"/>
                  </a:lnTo>
                  <a:lnTo>
                    <a:pt x="141094" y="332138"/>
                  </a:lnTo>
                  <a:lnTo>
                    <a:pt x="70547" y="335869"/>
                  </a:lnTo>
                  <a:lnTo>
                    <a:pt x="0" y="339568"/>
                  </a:lnTo>
                </a:path>
              </a:pathLst>
            </a:custGeom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2800336" y="2209169"/>
              <a:ext cx="5448687" cy="2947515"/>
            </a:xfrm>
            <a:custGeom>
              <a:avLst/>
              <a:pathLst>
                <a:path w="5448687" h="2947515">
                  <a:moveTo>
                    <a:pt x="0" y="0"/>
                  </a:moveTo>
                  <a:lnTo>
                    <a:pt x="16555" y="23650"/>
                  </a:lnTo>
                  <a:lnTo>
                    <a:pt x="87102" y="121377"/>
                  </a:lnTo>
                  <a:lnTo>
                    <a:pt x="157649" y="216143"/>
                  </a:lnTo>
                  <a:lnTo>
                    <a:pt x="228196" y="308039"/>
                  </a:lnTo>
                  <a:lnTo>
                    <a:pt x="298743" y="397150"/>
                  </a:lnTo>
                  <a:lnTo>
                    <a:pt x="369291" y="483562"/>
                  </a:lnTo>
                  <a:lnTo>
                    <a:pt x="439838" y="567356"/>
                  </a:lnTo>
                  <a:lnTo>
                    <a:pt x="510385" y="648611"/>
                  </a:lnTo>
                  <a:lnTo>
                    <a:pt x="580932" y="727404"/>
                  </a:lnTo>
                  <a:lnTo>
                    <a:pt x="651479" y="803811"/>
                  </a:lnTo>
                  <a:lnTo>
                    <a:pt x="722026" y="877902"/>
                  </a:lnTo>
                  <a:lnTo>
                    <a:pt x="792574" y="949749"/>
                  </a:lnTo>
                  <a:lnTo>
                    <a:pt x="863121" y="1019419"/>
                  </a:lnTo>
                  <a:lnTo>
                    <a:pt x="933668" y="1086979"/>
                  </a:lnTo>
                  <a:lnTo>
                    <a:pt x="1004215" y="1152492"/>
                  </a:lnTo>
                  <a:lnTo>
                    <a:pt x="1074762" y="1216020"/>
                  </a:lnTo>
                  <a:lnTo>
                    <a:pt x="1145309" y="1277623"/>
                  </a:lnTo>
                  <a:lnTo>
                    <a:pt x="1215857" y="1337360"/>
                  </a:lnTo>
                  <a:lnTo>
                    <a:pt x="1286404" y="1395287"/>
                  </a:lnTo>
                  <a:lnTo>
                    <a:pt x="1356951" y="1451459"/>
                  </a:lnTo>
                  <a:lnTo>
                    <a:pt x="1427498" y="1505930"/>
                  </a:lnTo>
                  <a:lnTo>
                    <a:pt x="1498045" y="1558750"/>
                  </a:lnTo>
                  <a:lnTo>
                    <a:pt x="1568593" y="1609970"/>
                  </a:lnTo>
                  <a:lnTo>
                    <a:pt x="1639140" y="1659638"/>
                  </a:lnTo>
                  <a:lnTo>
                    <a:pt x="1709687" y="1707802"/>
                  </a:lnTo>
                  <a:lnTo>
                    <a:pt x="1780234" y="1754506"/>
                  </a:lnTo>
                  <a:lnTo>
                    <a:pt x="1850781" y="1799795"/>
                  </a:lnTo>
                  <a:lnTo>
                    <a:pt x="1921328" y="1843713"/>
                  </a:lnTo>
                  <a:lnTo>
                    <a:pt x="1991876" y="1886300"/>
                  </a:lnTo>
                  <a:lnTo>
                    <a:pt x="2062423" y="1927596"/>
                  </a:lnTo>
                  <a:lnTo>
                    <a:pt x="2132970" y="1967642"/>
                  </a:lnTo>
                  <a:lnTo>
                    <a:pt x="2203517" y="2006474"/>
                  </a:lnTo>
                  <a:lnTo>
                    <a:pt x="2274064" y="2044130"/>
                  </a:lnTo>
                  <a:lnTo>
                    <a:pt x="2344611" y="2080645"/>
                  </a:lnTo>
                  <a:lnTo>
                    <a:pt x="2415159" y="2116053"/>
                  </a:lnTo>
                  <a:lnTo>
                    <a:pt x="2485706" y="2150389"/>
                  </a:lnTo>
                  <a:lnTo>
                    <a:pt x="2556253" y="2183685"/>
                  </a:lnTo>
                  <a:lnTo>
                    <a:pt x="2626800" y="2215972"/>
                  </a:lnTo>
                  <a:lnTo>
                    <a:pt x="2697347" y="2247281"/>
                  </a:lnTo>
                  <a:lnTo>
                    <a:pt x="2767894" y="2277641"/>
                  </a:lnTo>
                  <a:lnTo>
                    <a:pt x="2838442" y="2307082"/>
                  </a:lnTo>
                  <a:lnTo>
                    <a:pt x="2908989" y="2335630"/>
                  </a:lnTo>
                  <a:lnTo>
                    <a:pt x="2979536" y="2363314"/>
                  </a:lnTo>
                  <a:lnTo>
                    <a:pt x="3050083" y="2390159"/>
                  </a:lnTo>
                  <a:lnTo>
                    <a:pt x="3120630" y="2416191"/>
                  </a:lnTo>
                  <a:lnTo>
                    <a:pt x="3191177" y="2441434"/>
                  </a:lnTo>
                  <a:lnTo>
                    <a:pt x="3261725" y="2465912"/>
                  </a:lnTo>
                  <a:lnTo>
                    <a:pt x="3332272" y="2489649"/>
                  </a:lnTo>
                  <a:lnTo>
                    <a:pt x="3402819" y="2512666"/>
                  </a:lnTo>
                  <a:lnTo>
                    <a:pt x="3473366" y="2534987"/>
                  </a:lnTo>
                  <a:lnTo>
                    <a:pt x="3543913" y="2556631"/>
                  </a:lnTo>
                  <a:lnTo>
                    <a:pt x="3614461" y="2577619"/>
                  </a:lnTo>
                  <a:lnTo>
                    <a:pt x="3685008" y="2597971"/>
                  </a:lnTo>
                  <a:lnTo>
                    <a:pt x="3755555" y="2617707"/>
                  </a:lnTo>
                  <a:lnTo>
                    <a:pt x="3826102" y="2636845"/>
                  </a:lnTo>
                  <a:lnTo>
                    <a:pt x="3896649" y="2655403"/>
                  </a:lnTo>
                  <a:lnTo>
                    <a:pt x="3967196" y="2673399"/>
                  </a:lnTo>
                  <a:lnTo>
                    <a:pt x="4037744" y="2690850"/>
                  </a:lnTo>
                  <a:lnTo>
                    <a:pt x="4108291" y="2707772"/>
                  </a:lnTo>
                  <a:lnTo>
                    <a:pt x="4178838" y="2724181"/>
                  </a:lnTo>
                  <a:lnTo>
                    <a:pt x="4249385" y="2740093"/>
                  </a:lnTo>
                  <a:lnTo>
                    <a:pt x="4319932" y="2755524"/>
                  </a:lnTo>
                  <a:lnTo>
                    <a:pt x="4390479" y="2770486"/>
                  </a:lnTo>
                  <a:lnTo>
                    <a:pt x="4461027" y="2784996"/>
                  </a:lnTo>
                  <a:lnTo>
                    <a:pt x="4531574" y="2799065"/>
                  </a:lnTo>
                  <a:lnTo>
                    <a:pt x="4602121" y="2812709"/>
                  </a:lnTo>
                  <a:lnTo>
                    <a:pt x="4672668" y="2825939"/>
                  </a:lnTo>
                  <a:lnTo>
                    <a:pt x="4743215" y="2838768"/>
                  </a:lnTo>
                  <a:lnTo>
                    <a:pt x="4813762" y="2851209"/>
                  </a:lnTo>
                  <a:lnTo>
                    <a:pt x="4884310" y="2863273"/>
                  </a:lnTo>
                  <a:lnTo>
                    <a:pt x="4954857" y="2874971"/>
                  </a:lnTo>
                  <a:lnTo>
                    <a:pt x="5025404" y="2886315"/>
                  </a:lnTo>
                  <a:lnTo>
                    <a:pt x="5095951" y="2897315"/>
                  </a:lnTo>
                  <a:lnTo>
                    <a:pt x="5166498" y="2907982"/>
                  </a:lnTo>
                  <a:lnTo>
                    <a:pt x="5237045" y="2918326"/>
                  </a:lnTo>
                  <a:lnTo>
                    <a:pt x="5307593" y="2928356"/>
                  </a:lnTo>
                  <a:lnTo>
                    <a:pt x="5378140" y="2938083"/>
                  </a:lnTo>
                  <a:lnTo>
                    <a:pt x="5448687" y="2947515"/>
                  </a:lnTo>
                </a:path>
              </a:pathLst>
            </a:custGeom>
            <a:ln w="27101" cap="flat">
              <a:solidFill>
                <a:srgbClr val="FF8C00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15645" y="4684908"/>
              <a:ext cx="7682587" cy="0"/>
            </a:xfrm>
            <a:custGeom>
              <a:avLst/>
              <a:pathLst>
                <a:path w="7682587" h="0">
                  <a:moveTo>
                    <a:pt x="0" y="0"/>
                  </a:moveTo>
                  <a:lnTo>
                    <a:pt x="7682587" y="0"/>
                  </a:lnTo>
                  <a:lnTo>
                    <a:pt x="7682587" y="0"/>
                  </a:lnTo>
                </a:path>
              </a:pathLst>
            </a:custGeom>
            <a:ln w="13550" cap="flat">
              <a:solidFill>
                <a:srgbClr val="7F7F7F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609100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666666">
                  <a:alpha val="100000"/>
                </a:srgbClr>
              </a:solidFill>
              <a:prstDash val="dot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5085775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6742834" y="2209169"/>
              <a:ext cx="0" cy="3404141"/>
            </a:xfrm>
            <a:custGeom>
              <a:avLst/>
              <a:pathLst>
                <a:path w="0" h="3404141">
                  <a:moveTo>
                    <a:pt x="0" y="3404141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3550" cap="flat">
              <a:solidFill>
                <a:srgbClr val="4682B4">
                  <a:alpha val="69803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29" name="tx29"/>
            <p:cNvSpPr/>
            <p:nvPr/>
          </p:nvSpPr>
          <p:spPr>
            <a:xfrm>
              <a:off x="756929" y="5407599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756929" y="4633931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56929" y="386026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756929" y="3086593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</a:t>
              </a:r>
            </a:p>
          </p:txBody>
        </p:sp>
        <p:sp>
          <p:nvSpPr>
            <p:cNvPr id="33" name="tx33"/>
            <p:cNvSpPr/>
            <p:nvPr/>
          </p:nvSpPr>
          <p:spPr>
            <a:xfrm>
              <a:off x="756929" y="2312925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</a:t>
              </a:r>
            </a:p>
          </p:txBody>
        </p:sp>
        <p:sp>
          <p:nvSpPr>
            <p:cNvPr id="34" name="tx34"/>
            <p:cNvSpPr/>
            <p:nvPr/>
          </p:nvSpPr>
          <p:spPr>
            <a:xfrm>
              <a:off x="23839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35" name="tx35"/>
            <p:cNvSpPr/>
            <p:nvPr/>
          </p:nvSpPr>
          <p:spPr>
            <a:xfrm>
              <a:off x="420606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36" name="tx36"/>
            <p:cNvSpPr/>
            <p:nvPr/>
          </p:nvSpPr>
          <p:spPr>
            <a:xfrm>
              <a:off x="6091300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78738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3630809" y="5870717"/>
              <a:ext cx="2252258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Discrepancy (mL/min)</a:t>
              </a:r>
            </a:p>
          </p:txBody>
        </p:sp>
        <p:sp>
          <p:nvSpPr>
            <p:cNvPr id="39" name="tx39"/>
            <p:cNvSpPr/>
            <p:nvPr/>
          </p:nvSpPr>
          <p:spPr>
            <a:xfrm rot="-5400000">
              <a:off x="-37527" y="3847460"/>
              <a:ext cx="129415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subHR (95% CI)</a:t>
              </a:r>
            </a:p>
          </p:txBody>
        </p:sp>
        <p:sp>
          <p:nvSpPr>
            <p:cNvPr id="40" name="tx40"/>
            <p:cNvSpPr/>
            <p:nvPr/>
          </p:nvSpPr>
          <p:spPr>
            <a:xfrm>
              <a:off x="915645" y="1977589"/>
              <a:ext cx="7220102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subHR per 1 mL/min: 0.96 (0.91-1.01), p = 0.125  |  per IQR (Δ = 18.2): 0.49 (0.19-1.22)  |  IQR: [-11.5, 6.7]</a:t>
              </a:r>
            </a:p>
          </p:txBody>
        </p:sp>
        <p:sp>
          <p:nvSpPr>
            <p:cNvPr id="41" name="tx41"/>
            <p:cNvSpPr/>
            <p:nvPr/>
          </p:nvSpPr>
          <p:spPr>
            <a:xfrm>
              <a:off x="915645" y="1688767"/>
              <a:ext cx="3888211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Thrombocytopenia Grade 2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2026-09-14T15:04:58Z</dcterms:modified>
  <cp:category/>
</cp:coreProperties>
</file>