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110990"/>
            </a:xfrm>
            <a:custGeom>
              <a:avLst/>
              <a:pathLst>
                <a:path w="6984170" h="3110990">
                  <a:moveTo>
                    <a:pt x="3026686" y="0"/>
                  </a:moveTo>
                  <a:lnTo>
                    <a:pt x="3033528" y="18134"/>
                  </a:lnTo>
                  <a:lnTo>
                    <a:pt x="3104075" y="194895"/>
                  </a:lnTo>
                  <a:lnTo>
                    <a:pt x="3174622" y="361987"/>
                  </a:lnTo>
                  <a:lnTo>
                    <a:pt x="3245169" y="519938"/>
                  </a:lnTo>
                  <a:lnTo>
                    <a:pt x="3315717" y="669249"/>
                  </a:lnTo>
                  <a:lnTo>
                    <a:pt x="3386264" y="810392"/>
                  </a:lnTo>
                  <a:lnTo>
                    <a:pt x="3456811" y="943814"/>
                  </a:lnTo>
                  <a:lnTo>
                    <a:pt x="3527358" y="1069937"/>
                  </a:lnTo>
                  <a:lnTo>
                    <a:pt x="3597905" y="1189161"/>
                  </a:lnTo>
                  <a:lnTo>
                    <a:pt x="3668452" y="1301863"/>
                  </a:lnTo>
                  <a:lnTo>
                    <a:pt x="3739000" y="1408400"/>
                  </a:lnTo>
                  <a:lnTo>
                    <a:pt x="3809547" y="1509109"/>
                  </a:lnTo>
                  <a:lnTo>
                    <a:pt x="3880094" y="1604309"/>
                  </a:lnTo>
                  <a:lnTo>
                    <a:pt x="3950641" y="1694301"/>
                  </a:lnTo>
                  <a:lnTo>
                    <a:pt x="4021188" y="1779370"/>
                  </a:lnTo>
                  <a:lnTo>
                    <a:pt x="4091736" y="1859786"/>
                  </a:lnTo>
                  <a:lnTo>
                    <a:pt x="4162283" y="1935803"/>
                  </a:lnTo>
                  <a:lnTo>
                    <a:pt x="4232830" y="2007661"/>
                  </a:lnTo>
                  <a:lnTo>
                    <a:pt x="4303377" y="2075589"/>
                  </a:lnTo>
                  <a:lnTo>
                    <a:pt x="4373924" y="2139800"/>
                  </a:lnTo>
                  <a:lnTo>
                    <a:pt x="4444471" y="2200499"/>
                  </a:lnTo>
                  <a:lnTo>
                    <a:pt x="4515019" y="2257878"/>
                  </a:lnTo>
                  <a:lnTo>
                    <a:pt x="4585566" y="2312118"/>
                  </a:lnTo>
                  <a:lnTo>
                    <a:pt x="4656113" y="2363390"/>
                  </a:lnTo>
                  <a:lnTo>
                    <a:pt x="4726660" y="2411858"/>
                  </a:lnTo>
                  <a:lnTo>
                    <a:pt x="4797207" y="2457675"/>
                  </a:lnTo>
                  <a:lnTo>
                    <a:pt x="4867754" y="2475932"/>
                  </a:lnTo>
                  <a:lnTo>
                    <a:pt x="4938302" y="2476260"/>
                  </a:lnTo>
                  <a:lnTo>
                    <a:pt x="5008849" y="2476587"/>
                  </a:lnTo>
                  <a:lnTo>
                    <a:pt x="5079396" y="2476915"/>
                  </a:lnTo>
                  <a:lnTo>
                    <a:pt x="5149943" y="2477242"/>
                  </a:lnTo>
                  <a:lnTo>
                    <a:pt x="5220490" y="2477569"/>
                  </a:lnTo>
                  <a:lnTo>
                    <a:pt x="5291037" y="2477896"/>
                  </a:lnTo>
                  <a:lnTo>
                    <a:pt x="5361585" y="2478223"/>
                  </a:lnTo>
                  <a:lnTo>
                    <a:pt x="5432132" y="2478549"/>
                  </a:lnTo>
                  <a:lnTo>
                    <a:pt x="5502679" y="2478876"/>
                  </a:lnTo>
                  <a:lnTo>
                    <a:pt x="5573226" y="2479202"/>
                  </a:lnTo>
                  <a:lnTo>
                    <a:pt x="5643773" y="2479529"/>
                  </a:lnTo>
                  <a:lnTo>
                    <a:pt x="5714320" y="2479855"/>
                  </a:lnTo>
                  <a:lnTo>
                    <a:pt x="5784868" y="2480181"/>
                  </a:lnTo>
                  <a:lnTo>
                    <a:pt x="5855415" y="2480507"/>
                  </a:lnTo>
                  <a:lnTo>
                    <a:pt x="5925962" y="2480832"/>
                  </a:lnTo>
                  <a:lnTo>
                    <a:pt x="5996509" y="2481158"/>
                  </a:lnTo>
                  <a:lnTo>
                    <a:pt x="6067056" y="2481483"/>
                  </a:lnTo>
                  <a:lnTo>
                    <a:pt x="6137604" y="2481808"/>
                  </a:lnTo>
                  <a:lnTo>
                    <a:pt x="6208151" y="2482134"/>
                  </a:lnTo>
                  <a:lnTo>
                    <a:pt x="6278698" y="2482459"/>
                  </a:lnTo>
                  <a:lnTo>
                    <a:pt x="6349245" y="2482784"/>
                  </a:lnTo>
                  <a:lnTo>
                    <a:pt x="6419792" y="2483108"/>
                  </a:lnTo>
                  <a:lnTo>
                    <a:pt x="6490339" y="2483433"/>
                  </a:lnTo>
                  <a:lnTo>
                    <a:pt x="6560887" y="2483757"/>
                  </a:lnTo>
                  <a:lnTo>
                    <a:pt x="6631434" y="2484082"/>
                  </a:lnTo>
                  <a:lnTo>
                    <a:pt x="6701981" y="2484406"/>
                  </a:lnTo>
                  <a:lnTo>
                    <a:pt x="6772528" y="2484730"/>
                  </a:lnTo>
                  <a:lnTo>
                    <a:pt x="6843075" y="2485054"/>
                  </a:lnTo>
                  <a:lnTo>
                    <a:pt x="6913622" y="2485378"/>
                  </a:lnTo>
                  <a:lnTo>
                    <a:pt x="6984170" y="2485701"/>
                  </a:lnTo>
                  <a:lnTo>
                    <a:pt x="6984170" y="3110990"/>
                  </a:lnTo>
                  <a:lnTo>
                    <a:pt x="6913622" y="3102979"/>
                  </a:lnTo>
                  <a:lnTo>
                    <a:pt x="6843075" y="3094506"/>
                  </a:lnTo>
                  <a:lnTo>
                    <a:pt x="6772528" y="3085542"/>
                  </a:lnTo>
                  <a:lnTo>
                    <a:pt x="6701981" y="3076059"/>
                  </a:lnTo>
                  <a:lnTo>
                    <a:pt x="6631434" y="3066028"/>
                  </a:lnTo>
                  <a:lnTo>
                    <a:pt x="6560887" y="3055416"/>
                  </a:lnTo>
                  <a:lnTo>
                    <a:pt x="6490339" y="3044190"/>
                  </a:lnTo>
                  <a:lnTo>
                    <a:pt x="6419792" y="3032314"/>
                  </a:lnTo>
                  <a:lnTo>
                    <a:pt x="6349245" y="3019751"/>
                  </a:lnTo>
                  <a:lnTo>
                    <a:pt x="6278698" y="3006461"/>
                  </a:lnTo>
                  <a:lnTo>
                    <a:pt x="6208151" y="2992402"/>
                  </a:lnTo>
                  <a:lnTo>
                    <a:pt x="6137604" y="2977529"/>
                  </a:lnTo>
                  <a:lnTo>
                    <a:pt x="6067056" y="2961796"/>
                  </a:lnTo>
                  <a:lnTo>
                    <a:pt x="5996509" y="2945153"/>
                  </a:lnTo>
                  <a:lnTo>
                    <a:pt x="5925962" y="2927546"/>
                  </a:lnTo>
                  <a:lnTo>
                    <a:pt x="5855415" y="2908920"/>
                  </a:lnTo>
                  <a:lnTo>
                    <a:pt x="5784868" y="2889216"/>
                  </a:lnTo>
                  <a:lnTo>
                    <a:pt x="5714320" y="2868372"/>
                  </a:lnTo>
                  <a:lnTo>
                    <a:pt x="5643773" y="2846322"/>
                  </a:lnTo>
                  <a:lnTo>
                    <a:pt x="5573226" y="2822996"/>
                  </a:lnTo>
                  <a:lnTo>
                    <a:pt x="5502679" y="2798320"/>
                  </a:lnTo>
                  <a:lnTo>
                    <a:pt x="5432132" y="2772217"/>
                  </a:lnTo>
                  <a:lnTo>
                    <a:pt x="5361585" y="2744602"/>
                  </a:lnTo>
                  <a:lnTo>
                    <a:pt x="5291037" y="2715390"/>
                  </a:lnTo>
                  <a:lnTo>
                    <a:pt x="5220490" y="2684487"/>
                  </a:lnTo>
                  <a:lnTo>
                    <a:pt x="5149943" y="2651795"/>
                  </a:lnTo>
                  <a:lnTo>
                    <a:pt x="5079396" y="2617212"/>
                  </a:lnTo>
                  <a:lnTo>
                    <a:pt x="5008849" y="2580628"/>
                  </a:lnTo>
                  <a:lnTo>
                    <a:pt x="4938302" y="2541926"/>
                  </a:lnTo>
                  <a:lnTo>
                    <a:pt x="4867754" y="2500985"/>
                  </a:lnTo>
                  <a:lnTo>
                    <a:pt x="4797207" y="2475604"/>
                  </a:lnTo>
                  <a:lnTo>
                    <a:pt x="4726660" y="2475277"/>
                  </a:lnTo>
                  <a:lnTo>
                    <a:pt x="4656113" y="2474949"/>
                  </a:lnTo>
                  <a:lnTo>
                    <a:pt x="4585566" y="2474620"/>
                  </a:lnTo>
                  <a:lnTo>
                    <a:pt x="4515019" y="2474292"/>
                  </a:lnTo>
                  <a:lnTo>
                    <a:pt x="4444471" y="2473964"/>
                  </a:lnTo>
                  <a:lnTo>
                    <a:pt x="4373924" y="2473635"/>
                  </a:lnTo>
                  <a:lnTo>
                    <a:pt x="4303377" y="2473306"/>
                  </a:lnTo>
                  <a:lnTo>
                    <a:pt x="4232830" y="2472977"/>
                  </a:lnTo>
                  <a:lnTo>
                    <a:pt x="4162283" y="2472648"/>
                  </a:lnTo>
                  <a:lnTo>
                    <a:pt x="4091736" y="2472319"/>
                  </a:lnTo>
                  <a:lnTo>
                    <a:pt x="4021188" y="2471990"/>
                  </a:lnTo>
                  <a:lnTo>
                    <a:pt x="3950641" y="2471660"/>
                  </a:lnTo>
                  <a:lnTo>
                    <a:pt x="3880094" y="2471331"/>
                  </a:lnTo>
                  <a:lnTo>
                    <a:pt x="3809547" y="2471001"/>
                  </a:lnTo>
                  <a:lnTo>
                    <a:pt x="3739000" y="2470671"/>
                  </a:lnTo>
                  <a:lnTo>
                    <a:pt x="3668452" y="2470341"/>
                  </a:lnTo>
                  <a:lnTo>
                    <a:pt x="3597905" y="2470011"/>
                  </a:lnTo>
                  <a:lnTo>
                    <a:pt x="3527358" y="2469681"/>
                  </a:lnTo>
                  <a:lnTo>
                    <a:pt x="3456811" y="2469350"/>
                  </a:lnTo>
                  <a:lnTo>
                    <a:pt x="3386264" y="2469020"/>
                  </a:lnTo>
                  <a:lnTo>
                    <a:pt x="3315717" y="2468689"/>
                  </a:lnTo>
                  <a:lnTo>
                    <a:pt x="3245169" y="2468358"/>
                  </a:lnTo>
                  <a:lnTo>
                    <a:pt x="3174622" y="2468027"/>
                  </a:lnTo>
                  <a:lnTo>
                    <a:pt x="3104075" y="2467696"/>
                  </a:lnTo>
                  <a:lnTo>
                    <a:pt x="3033528" y="2467365"/>
                  </a:lnTo>
                  <a:lnTo>
                    <a:pt x="2962981" y="2467033"/>
                  </a:lnTo>
                  <a:lnTo>
                    <a:pt x="2892434" y="2466702"/>
                  </a:lnTo>
                  <a:lnTo>
                    <a:pt x="2821886" y="2466370"/>
                  </a:lnTo>
                  <a:lnTo>
                    <a:pt x="2751339" y="2466038"/>
                  </a:lnTo>
                  <a:lnTo>
                    <a:pt x="2680792" y="2465706"/>
                  </a:lnTo>
                  <a:lnTo>
                    <a:pt x="2610245" y="2465374"/>
                  </a:lnTo>
                  <a:lnTo>
                    <a:pt x="2539698" y="2465042"/>
                  </a:lnTo>
                  <a:lnTo>
                    <a:pt x="2469151" y="2464710"/>
                  </a:lnTo>
                  <a:lnTo>
                    <a:pt x="2398603" y="2464377"/>
                  </a:lnTo>
                  <a:lnTo>
                    <a:pt x="2328056" y="2464045"/>
                  </a:lnTo>
                  <a:lnTo>
                    <a:pt x="2257509" y="2463712"/>
                  </a:lnTo>
                  <a:lnTo>
                    <a:pt x="2186962" y="2463379"/>
                  </a:lnTo>
                  <a:lnTo>
                    <a:pt x="2116415" y="2463046"/>
                  </a:lnTo>
                  <a:lnTo>
                    <a:pt x="2045868" y="2462712"/>
                  </a:lnTo>
                  <a:lnTo>
                    <a:pt x="1975320" y="2462379"/>
                  </a:lnTo>
                  <a:lnTo>
                    <a:pt x="1904773" y="2462046"/>
                  </a:lnTo>
                  <a:lnTo>
                    <a:pt x="1834226" y="2461712"/>
                  </a:lnTo>
                  <a:lnTo>
                    <a:pt x="1763679" y="2461378"/>
                  </a:lnTo>
                  <a:lnTo>
                    <a:pt x="1693132" y="2461044"/>
                  </a:lnTo>
                  <a:lnTo>
                    <a:pt x="1622584" y="2460710"/>
                  </a:lnTo>
                  <a:lnTo>
                    <a:pt x="1552037" y="2460376"/>
                  </a:lnTo>
                  <a:lnTo>
                    <a:pt x="1481490" y="2460041"/>
                  </a:lnTo>
                  <a:lnTo>
                    <a:pt x="1410943" y="2459707"/>
                  </a:lnTo>
                  <a:lnTo>
                    <a:pt x="1340396" y="2459372"/>
                  </a:lnTo>
                  <a:lnTo>
                    <a:pt x="1269849" y="2459038"/>
                  </a:lnTo>
                  <a:lnTo>
                    <a:pt x="1199301" y="2458703"/>
                  </a:lnTo>
                  <a:lnTo>
                    <a:pt x="1128754" y="2458368"/>
                  </a:lnTo>
                  <a:lnTo>
                    <a:pt x="1058207" y="2458032"/>
                  </a:lnTo>
                  <a:lnTo>
                    <a:pt x="987660" y="2457697"/>
                  </a:lnTo>
                  <a:lnTo>
                    <a:pt x="917113" y="2457361"/>
                  </a:lnTo>
                  <a:lnTo>
                    <a:pt x="846566" y="2457026"/>
                  </a:lnTo>
                  <a:lnTo>
                    <a:pt x="776018" y="2456690"/>
                  </a:lnTo>
                  <a:lnTo>
                    <a:pt x="705471" y="2456354"/>
                  </a:lnTo>
                  <a:lnTo>
                    <a:pt x="634924" y="2456018"/>
                  </a:lnTo>
                  <a:lnTo>
                    <a:pt x="564377" y="2455682"/>
                  </a:lnTo>
                  <a:lnTo>
                    <a:pt x="493830" y="2455345"/>
                  </a:lnTo>
                  <a:lnTo>
                    <a:pt x="423283" y="2455009"/>
                  </a:lnTo>
                  <a:lnTo>
                    <a:pt x="352735" y="2454672"/>
                  </a:lnTo>
                  <a:lnTo>
                    <a:pt x="282188" y="2454336"/>
                  </a:lnTo>
                  <a:lnTo>
                    <a:pt x="211641" y="2453999"/>
                  </a:lnTo>
                  <a:lnTo>
                    <a:pt x="141094" y="2453662"/>
                  </a:lnTo>
                  <a:lnTo>
                    <a:pt x="70547" y="2453324"/>
                  </a:lnTo>
                  <a:lnTo>
                    <a:pt x="0" y="2452987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291540" y="2209169"/>
              <a:ext cx="3957483" cy="2485701"/>
            </a:xfrm>
            <a:custGeom>
              <a:avLst/>
              <a:pathLst>
                <a:path w="3957483" h="2485701">
                  <a:moveTo>
                    <a:pt x="0" y="0"/>
                  </a:moveTo>
                  <a:lnTo>
                    <a:pt x="6841" y="18134"/>
                  </a:lnTo>
                  <a:lnTo>
                    <a:pt x="77389" y="194895"/>
                  </a:lnTo>
                  <a:lnTo>
                    <a:pt x="147936" y="361987"/>
                  </a:lnTo>
                  <a:lnTo>
                    <a:pt x="218483" y="519938"/>
                  </a:lnTo>
                  <a:lnTo>
                    <a:pt x="289030" y="669249"/>
                  </a:lnTo>
                  <a:lnTo>
                    <a:pt x="359577" y="810392"/>
                  </a:lnTo>
                  <a:lnTo>
                    <a:pt x="430124" y="943814"/>
                  </a:lnTo>
                  <a:lnTo>
                    <a:pt x="500672" y="1069937"/>
                  </a:lnTo>
                  <a:lnTo>
                    <a:pt x="571219" y="1189161"/>
                  </a:lnTo>
                  <a:lnTo>
                    <a:pt x="641766" y="1301863"/>
                  </a:lnTo>
                  <a:lnTo>
                    <a:pt x="712313" y="1408400"/>
                  </a:lnTo>
                  <a:lnTo>
                    <a:pt x="782860" y="1509109"/>
                  </a:lnTo>
                  <a:lnTo>
                    <a:pt x="853407" y="1604309"/>
                  </a:lnTo>
                  <a:lnTo>
                    <a:pt x="923955" y="1694301"/>
                  </a:lnTo>
                  <a:lnTo>
                    <a:pt x="994502" y="1779370"/>
                  </a:lnTo>
                  <a:lnTo>
                    <a:pt x="1065049" y="1859786"/>
                  </a:lnTo>
                  <a:lnTo>
                    <a:pt x="1135596" y="1935803"/>
                  </a:lnTo>
                  <a:lnTo>
                    <a:pt x="1206143" y="2007661"/>
                  </a:lnTo>
                  <a:lnTo>
                    <a:pt x="1276691" y="2075589"/>
                  </a:lnTo>
                  <a:lnTo>
                    <a:pt x="1347238" y="2139800"/>
                  </a:lnTo>
                  <a:lnTo>
                    <a:pt x="1417785" y="2200499"/>
                  </a:lnTo>
                  <a:lnTo>
                    <a:pt x="1488332" y="2257878"/>
                  </a:lnTo>
                  <a:lnTo>
                    <a:pt x="1558879" y="2312118"/>
                  </a:lnTo>
                  <a:lnTo>
                    <a:pt x="1629426" y="2363390"/>
                  </a:lnTo>
                  <a:lnTo>
                    <a:pt x="1699974" y="2411858"/>
                  </a:lnTo>
                  <a:lnTo>
                    <a:pt x="1770521" y="2457675"/>
                  </a:lnTo>
                  <a:lnTo>
                    <a:pt x="1841068" y="2475932"/>
                  </a:lnTo>
                  <a:lnTo>
                    <a:pt x="1911615" y="2476260"/>
                  </a:lnTo>
                  <a:lnTo>
                    <a:pt x="1982162" y="2476587"/>
                  </a:lnTo>
                  <a:lnTo>
                    <a:pt x="2052709" y="2476915"/>
                  </a:lnTo>
                  <a:lnTo>
                    <a:pt x="2123257" y="2477242"/>
                  </a:lnTo>
                  <a:lnTo>
                    <a:pt x="2193804" y="2477569"/>
                  </a:lnTo>
                  <a:lnTo>
                    <a:pt x="2264351" y="2477896"/>
                  </a:lnTo>
                  <a:lnTo>
                    <a:pt x="2334898" y="2478223"/>
                  </a:lnTo>
                  <a:lnTo>
                    <a:pt x="2405445" y="2478549"/>
                  </a:lnTo>
                  <a:lnTo>
                    <a:pt x="2475992" y="2478876"/>
                  </a:lnTo>
                  <a:lnTo>
                    <a:pt x="2546540" y="2479202"/>
                  </a:lnTo>
                  <a:lnTo>
                    <a:pt x="2617087" y="2479529"/>
                  </a:lnTo>
                  <a:lnTo>
                    <a:pt x="2687634" y="2479855"/>
                  </a:lnTo>
                  <a:lnTo>
                    <a:pt x="2758181" y="2480181"/>
                  </a:lnTo>
                  <a:lnTo>
                    <a:pt x="2828728" y="2480507"/>
                  </a:lnTo>
                  <a:lnTo>
                    <a:pt x="2899275" y="2480832"/>
                  </a:lnTo>
                  <a:lnTo>
                    <a:pt x="2969823" y="2481158"/>
                  </a:lnTo>
                  <a:lnTo>
                    <a:pt x="3040370" y="2481483"/>
                  </a:lnTo>
                  <a:lnTo>
                    <a:pt x="3110917" y="2481808"/>
                  </a:lnTo>
                  <a:lnTo>
                    <a:pt x="3181464" y="2482134"/>
                  </a:lnTo>
                  <a:lnTo>
                    <a:pt x="3252011" y="2482459"/>
                  </a:lnTo>
                  <a:lnTo>
                    <a:pt x="3322559" y="2482784"/>
                  </a:lnTo>
                  <a:lnTo>
                    <a:pt x="3393106" y="2483108"/>
                  </a:lnTo>
                  <a:lnTo>
                    <a:pt x="3463653" y="2483433"/>
                  </a:lnTo>
                  <a:lnTo>
                    <a:pt x="3534200" y="2483757"/>
                  </a:lnTo>
                  <a:lnTo>
                    <a:pt x="3604747" y="2484082"/>
                  </a:lnTo>
                  <a:lnTo>
                    <a:pt x="3675294" y="2484406"/>
                  </a:lnTo>
                  <a:lnTo>
                    <a:pt x="3745842" y="2484730"/>
                  </a:lnTo>
                  <a:lnTo>
                    <a:pt x="3816389" y="2485054"/>
                  </a:lnTo>
                  <a:lnTo>
                    <a:pt x="3886936" y="2485378"/>
                  </a:lnTo>
                  <a:lnTo>
                    <a:pt x="3957483" y="24857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62156"/>
              <a:ext cx="6984170" cy="658002"/>
            </a:xfrm>
            <a:custGeom>
              <a:avLst/>
              <a:pathLst>
                <a:path w="6984170" h="658002">
                  <a:moveTo>
                    <a:pt x="6984170" y="658002"/>
                  </a:moveTo>
                  <a:lnTo>
                    <a:pt x="6913622" y="649992"/>
                  </a:lnTo>
                  <a:lnTo>
                    <a:pt x="6843075" y="641518"/>
                  </a:lnTo>
                  <a:lnTo>
                    <a:pt x="6772528" y="632554"/>
                  </a:lnTo>
                  <a:lnTo>
                    <a:pt x="6701981" y="623072"/>
                  </a:lnTo>
                  <a:lnTo>
                    <a:pt x="6631434" y="613040"/>
                  </a:lnTo>
                  <a:lnTo>
                    <a:pt x="6560887" y="602428"/>
                  </a:lnTo>
                  <a:lnTo>
                    <a:pt x="6490339" y="591202"/>
                  </a:lnTo>
                  <a:lnTo>
                    <a:pt x="6419792" y="579327"/>
                  </a:lnTo>
                  <a:lnTo>
                    <a:pt x="6349245" y="566764"/>
                  </a:lnTo>
                  <a:lnTo>
                    <a:pt x="6278698" y="553474"/>
                  </a:lnTo>
                  <a:lnTo>
                    <a:pt x="6208151" y="539415"/>
                  </a:lnTo>
                  <a:lnTo>
                    <a:pt x="6137604" y="524542"/>
                  </a:lnTo>
                  <a:lnTo>
                    <a:pt x="6067056" y="508809"/>
                  </a:lnTo>
                  <a:lnTo>
                    <a:pt x="5996509" y="492165"/>
                  </a:lnTo>
                  <a:lnTo>
                    <a:pt x="5925962" y="474558"/>
                  </a:lnTo>
                  <a:lnTo>
                    <a:pt x="5855415" y="455932"/>
                  </a:lnTo>
                  <a:lnTo>
                    <a:pt x="5784868" y="436229"/>
                  </a:lnTo>
                  <a:lnTo>
                    <a:pt x="5714320" y="415385"/>
                  </a:lnTo>
                  <a:lnTo>
                    <a:pt x="5643773" y="393335"/>
                  </a:lnTo>
                  <a:lnTo>
                    <a:pt x="5573226" y="370009"/>
                  </a:lnTo>
                  <a:lnTo>
                    <a:pt x="5502679" y="345333"/>
                  </a:lnTo>
                  <a:lnTo>
                    <a:pt x="5432132" y="319229"/>
                  </a:lnTo>
                  <a:lnTo>
                    <a:pt x="5361585" y="291615"/>
                  </a:lnTo>
                  <a:lnTo>
                    <a:pt x="5291037" y="262402"/>
                  </a:lnTo>
                  <a:lnTo>
                    <a:pt x="5220490" y="231499"/>
                  </a:lnTo>
                  <a:lnTo>
                    <a:pt x="5149943" y="198808"/>
                  </a:lnTo>
                  <a:lnTo>
                    <a:pt x="5079396" y="164225"/>
                  </a:lnTo>
                  <a:lnTo>
                    <a:pt x="5008849" y="127640"/>
                  </a:lnTo>
                  <a:lnTo>
                    <a:pt x="4938302" y="88939"/>
                  </a:lnTo>
                  <a:lnTo>
                    <a:pt x="4867754" y="47998"/>
                  </a:lnTo>
                  <a:lnTo>
                    <a:pt x="4797207" y="22617"/>
                  </a:lnTo>
                  <a:lnTo>
                    <a:pt x="4726660" y="22289"/>
                  </a:lnTo>
                  <a:lnTo>
                    <a:pt x="4656113" y="21961"/>
                  </a:lnTo>
                  <a:lnTo>
                    <a:pt x="4585566" y="21633"/>
                  </a:lnTo>
                  <a:lnTo>
                    <a:pt x="4515019" y="21305"/>
                  </a:lnTo>
                  <a:lnTo>
                    <a:pt x="4444471" y="20976"/>
                  </a:lnTo>
                  <a:lnTo>
                    <a:pt x="4373924" y="20647"/>
                  </a:lnTo>
                  <a:lnTo>
                    <a:pt x="4303377" y="20319"/>
                  </a:lnTo>
                  <a:lnTo>
                    <a:pt x="4232830" y="19990"/>
                  </a:lnTo>
                  <a:lnTo>
                    <a:pt x="4162283" y="19661"/>
                  </a:lnTo>
                  <a:lnTo>
                    <a:pt x="4091736" y="19332"/>
                  </a:lnTo>
                  <a:lnTo>
                    <a:pt x="4021188" y="19002"/>
                  </a:lnTo>
                  <a:lnTo>
                    <a:pt x="3950641" y="18673"/>
                  </a:lnTo>
                  <a:lnTo>
                    <a:pt x="3880094" y="18343"/>
                  </a:lnTo>
                  <a:lnTo>
                    <a:pt x="3809547" y="18014"/>
                  </a:lnTo>
                  <a:lnTo>
                    <a:pt x="3739000" y="17684"/>
                  </a:lnTo>
                  <a:lnTo>
                    <a:pt x="3668452" y="17354"/>
                  </a:lnTo>
                  <a:lnTo>
                    <a:pt x="3597905" y="17024"/>
                  </a:lnTo>
                  <a:lnTo>
                    <a:pt x="3527358" y="16693"/>
                  </a:lnTo>
                  <a:lnTo>
                    <a:pt x="3456811" y="16363"/>
                  </a:lnTo>
                  <a:lnTo>
                    <a:pt x="3386264" y="16032"/>
                  </a:lnTo>
                  <a:lnTo>
                    <a:pt x="3315717" y="15702"/>
                  </a:lnTo>
                  <a:lnTo>
                    <a:pt x="3245169" y="15371"/>
                  </a:lnTo>
                  <a:lnTo>
                    <a:pt x="3174622" y="15040"/>
                  </a:lnTo>
                  <a:lnTo>
                    <a:pt x="3104075" y="14709"/>
                  </a:lnTo>
                  <a:lnTo>
                    <a:pt x="3033528" y="14377"/>
                  </a:lnTo>
                  <a:lnTo>
                    <a:pt x="2962981" y="14046"/>
                  </a:lnTo>
                  <a:lnTo>
                    <a:pt x="2892434" y="13714"/>
                  </a:lnTo>
                  <a:lnTo>
                    <a:pt x="2821886" y="13383"/>
                  </a:lnTo>
                  <a:lnTo>
                    <a:pt x="2751339" y="13051"/>
                  </a:lnTo>
                  <a:lnTo>
                    <a:pt x="2680792" y="12719"/>
                  </a:lnTo>
                  <a:lnTo>
                    <a:pt x="2610245" y="12387"/>
                  </a:lnTo>
                  <a:lnTo>
                    <a:pt x="2539698" y="12055"/>
                  </a:lnTo>
                  <a:lnTo>
                    <a:pt x="2469151" y="11722"/>
                  </a:lnTo>
                  <a:lnTo>
                    <a:pt x="2398603" y="11390"/>
                  </a:lnTo>
                  <a:lnTo>
                    <a:pt x="2328056" y="11057"/>
                  </a:lnTo>
                  <a:lnTo>
                    <a:pt x="2257509" y="10724"/>
                  </a:lnTo>
                  <a:lnTo>
                    <a:pt x="2186962" y="10391"/>
                  </a:lnTo>
                  <a:lnTo>
                    <a:pt x="2116415" y="10058"/>
                  </a:lnTo>
                  <a:lnTo>
                    <a:pt x="2045868" y="9725"/>
                  </a:lnTo>
                  <a:lnTo>
                    <a:pt x="1975320" y="9392"/>
                  </a:lnTo>
                  <a:lnTo>
                    <a:pt x="1904773" y="9058"/>
                  </a:lnTo>
                  <a:lnTo>
                    <a:pt x="1834226" y="8724"/>
                  </a:lnTo>
                  <a:lnTo>
                    <a:pt x="1763679" y="8391"/>
                  </a:lnTo>
                  <a:lnTo>
                    <a:pt x="1693132" y="8057"/>
                  </a:lnTo>
                  <a:lnTo>
                    <a:pt x="1622584" y="7723"/>
                  </a:lnTo>
                  <a:lnTo>
                    <a:pt x="1552037" y="7388"/>
                  </a:lnTo>
                  <a:lnTo>
                    <a:pt x="1481490" y="7054"/>
                  </a:lnTo>
                  <a:lnTo>
                    <a:pt x="1410943" y="6719"/>
                  </a:lnTo>
                  <a:lnTo>
                    <a:pt x="1340396" y="6385"/>
                  </a:lnTo>
                  <a:lnTo>
                    <a:pt x="1269849" y="6050"/>
                  </a:lnTo>
                  <a:lnTo>
                    <a:pt x="1199301" y="5715"/>
                  </a:lnTo>
                  <a:lnTo>
                    <a:pt x="1128754" y="5380"/>
                  </a:lnTo>
                  <a:lnTo>
                    <a:pt x="1058207" y="5045"/>
                  </a:lnTo>
                  <a:lnTo>
                    <a:pt x="987660" y="4709"/>
                  </a:lnTo>
                  <a:lnTo>
                    <a:pt x="917113" y="4374"/>
                  </a:lnTo>
                  <a:lnTo>
                    <a:pt x="846566" y="4038"/>
                  </a:lnTo>
                  <a:lnTo>
                    <a:pt x="776018" y="3703"/>
                  </a:lnTo>
                  <a:lnTo>
                    <a:pt x="705471" y="3367"/>
                  </a:lnTo>
                  <a:lnTo>
                    <a:pt x="634924" y="3031"/>
                  </a:lnTo>
                  <a:lnTo>
                    <a:pt x="564377" y="2694"/>
                  </a:lnTo>
                  <a:lnTo>
                    <a:pt x="493830" y="2358"/>
                  </a:lnTo>
                  <a:lnTo>
                    <a:pt x="423283" y="2021"/>
                  </a:lnTo>
                  <a:lnTo>
                    <a:pt x="352735" y="1685"/>
                  </a:lnTo>
                  <a:lnTo>
                    <a:pt x="282188" y="1348"/>
                  </a:lnTo>
                  <a:lnTo>
                    <a:pt x="211641" y="1011"/>
                  </a:lnTo>
                  <a:lnTo>
                    <a:pt x="141094" y="674"/>
                  </a:lnTo>
                  <a:lnTo>
                    <a:pt x="70547" y="33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518802" y="2209169"/>
              <a:ext cx="5730221" cy="2924276"/>
            </a:xfrm>
            <a:custGeom>
              <a:avLst/>
              <a:pathLst>
                <a:path w="5730221" h="2924276">
                  <a:moveTo>
                    <a:pt x="0" y="0"/>
                  </a:moveTo>
                  <a:lnTo>
                    <a:pt x="15900" y="20916"/>
                  </a:lnTo>
                  <a:lnTo>
                    <a:pt x="86447" y="111127"/>
                  </a:lnTo>
                  <a:lnTo>
                    <a:pt x="156994" y="198818"/>
                  </a:lnTo>
                  <a:lnTo>
                    <a:pt x="227541" y="284058"/>
                  </a:lnTo>
                  <a:lnTo>
                    <a:pt x="298088" y="366916"/>
                  </a:lnTo>
                  <a:lnTo>
                    <a:pt x="368636" y="447459"/>
                  </a:lnTo>
                  <a:lnTo>
                    <a:pt x="439183" y="525752"/>
                  </a:lnTo>
                  <a:lnTo>
                    <a:pt x="509730" y="601857"/>
                  </a:lnTo>
                  <a:lnTo>
                    <a:pt x="580277" y="675835"/>
                  </a:lnTo>
                  <a:lnTo>
                    <a:pt x="650824" y="747746"/>
                  </a:lnTo>
                  <a:lnTo>
                    <a:pt x="721371" y="817648"/>
                  </a:lnTo>
                  <a:lnTo>
                    <a:pt x="791919" y="885597"/>
                  </a:lnTo>
                  <a:lnTo>
                    <a:pt x="862466" y="951647"/>
                  </a:lnTo>
                  <a:lnTo>
                    <a:pt x="933013" y="1015851"/>
                  </a:lnTo>
                  <a:lnTo>
                    <a:pt x="1003560" y="1078262"/>
                  </a:lnTo>
                  <a:lnTo>
                    <a:pt x="1074107" y="1138928"/>
                  </a:lnTo>
                  <a:lnTo>
                    <a:pt x="1144654" y="1197900"/>
                  </a:lnTo>
                  <a:lnTo>
                    <a:pt x="1215202" y="1255223"/>
                  </a:lnTo>
                  <a:lnTo>
                    <a:pt x="1285749" y="1310945"/>
                  </a:lnTo>
                  <a:lnTo>
                    <a:pt x="1356296" y="1365110"/>
                  </a:lnTo>
                  <a:lnTo>
                    <a:pt x="1426843" y="1417761"/>
                  </a:lnTo>
                  <a:lnTo>
                    <a:pt x="1497390" y="1468942"/>
                  </a:lnTo>
                  <a:lnTo>
                    <a:pt x="1567937" y="1518692"/>
                  </a:lnTo>
                  <a:lnTo>
                    <a:pt x="1638485" y="1567052"/>
                  </a:lnTo>
                  <a:lnTo>
                    <a:pt x="1709032" y="1614060"/>
                  </a:lnTo>
                  <a:lnTo>
                    <a:pt x="1779579" y="1659756"/>
                  </a:lnTo>
                  <a:lnTo>
                    <a:pt x="1850126" y="1704174"/>
                  </a:lnTo>
                  <a:lnTo>
                    <a:pt x="1920673" y="1747351"/>
                  </a:lnTo>
                  <a:lnTo>
                    <a:pt x="1991221" y="1789322"/>
                  </a:lnTo>
                  <a:lnTo>
                    <a:pt x="2061768" y="1830120"/>
                  </a:lnTo>
                  <a:lnTo>
                    <a:pt x="2132315" y="1869778"/>
                  </a:lnTo>
                  <a:lnTo>
                    <a:pt x="2202862" y="1908328"/>
                  </a:lnTo>
                  <a:lnTo>
                    <a:pt x="2273409" y="1945800"/>
                  </a:lnTo>
                  <a:lnTo>
                    <a:pt x="2343956" y="1982226"/>
                  </a:lnTo>
                  <a:lnTo>
                    <a:pt x="2414504" y="2017634"/>
                  </a:lnTo>
                  <a:lnTo>
                    <a:pt x="2485051" y="2052052"/>
                  </a:lnTo>
                  <a:lnTo>
                    <a:pt x="2555598" y="2085509"/>
                  </a:lnTo>
                  <a:lnTo>
                    <a:pt x="2626145" y="2118031"/>
                  </a:lnTo>
                  <a:lnTo>
                    <a:pt x="2696692" y="2149644"/>
                  </a:lnTo>
                  <a:lnTo>
                    <a:pt x="2767239" y="2180374"/>
                  </a:lnTo>
                  <a:lnTo>
                    <a:pt x="2837787" y="2210245"/>
                  </a:lnTo>
                  <a:lnTo>
                    <a:pt x="2908334" y="2239281"/>
                  </a:lnTo>
                  <a:lnTo>
                    <a:pt x="2978881" y="2267507"/>
                  </a:lnTo>
                  <a:lnTo>
                    <a:pt x="3049428" y="2294943"/>
                  </a:lnTo>
                  <a:lnTo>
                    <a:pt x="3119975" y="2321613"/>
                  </a:lnTo>
                  <a:lnTo>
                    <a:pt x="3190522" y="2347537"/>
                  </a:lnTo>
                  <a:lnTo>
                    <a:pt x="3261070" y="2372738"/>
                  </a:lnTo>
                  <a:lnTo>
                    <a:pt x="3331617" y="2397234"/>
                  </a:lnTo>
                  <a:lnTo>
                    <a:pt x="3402164" y="2421045"/>
                  </a:lnTo>
                  <a:lnTo>
                    <a:pt x="3472711" y="2444192"/>
                  </a:lnTo>
                  <a:lnTo>
                    <a:pt x="3543258" y="2466691"/>
                  </a:lnTo>
                  <a:lnTo>
                    <a:pt x="3613805" y="2488562"/>
                  </a:lnTo>
                  <a:lnTo>
                    <a:pt x="3684353" y="2509822"/>
                  </a:lnTo>
                  <a:lnTo>
                    <a:pt x="3754900" y="2530487"/>
                  </a:lnTo>
                  <a:lnTo>
                    <a:pt x="3825447" y="2550575"/>
                  </a:lnTo>
                  <a:lnTo>
                    <a:pt x="3895994" y="2570102"/>
                  </a:lnTo>
                  <a:lnTo>
                    <a:pt x="3966541" y="2589084"/>
                  </a:lnTo>
                  <a:lnTo>
                    <a:pt x="4037089" y="2607534"/>
                  </a:lnTo>
                  <a:lnTo>
                    <a:pt x="4107636" y="2625470"/>
                  </a:lnTo>
                  <a:lnTo>
                    <a:pt x="4178183" y="2642904"/>
                  </a:lnTo>
                  <a:lnTo>
                    <a:pt x="4248730" y="2659851"/>
                  </a:lnTo>
                  <a:lnTo>
                    <a:pt x="4319277" y="2676325"/>
                  </a:lnTo>
                  <a:lnTo>
                    <a:pt x="4389824" y="2692338"/>
                  </a:lnTo>
                  <a:lnTo>
                    <a:pt x="4460372" y="2707903"/>
                  </a:lnTo>
                  <a:lnTo>
                    <a:pt x="4530919" y="2723034"/>
                  </a:lnTo>
                  <a:lnTo>
                    <a:pt x="4601466" y="2737742"/>
                  </a:lnTo>
                  <a:lnTo>
                    <a:pt x="4672013" y="2752039"/>
                  </a:lnTo>
                  <a:lnTo>
                    <a:pt x="4742560" y="2765937"/>
                  </a:lnTo>
                  <a:lnTo>
                    <a:pt x="4813107" y="2779446"/>
                  </a:lnTo>
                  <a:lnTo>
                    <a:pt x="4883655" y="2792578"/>
                  </a:lnTo>
                  <a:lnTo>
                    <a:pt x="4954202" y="2805343"/>
                  </a:lnTo>
                  <a:lnTo>
                    <a:pt x="5024749" y="2817751"/>
                  </a:lnTo>
                  <a:lnTo>
                    <a:pt x="5095296" y="2829812"/>
                  </a:lnTo>
                  <a:lnTo>
                    <a:pt x="5165843" y="2841537"/>
                  </a:lnTo>
                  <a:lnTo>
                    <a:pt x="5236390" y="2852933"/>
                  </a:lnTo>
                  <a:lnTo>
                    <a:pt x="5306938" y="2864012"/>
                  </a:lnTo>
                  <a:lnTo>
                    <a:pt x="5377485" y="2874781"/>
                  </a:lnTo>
                  <a:lnTo>
                    <a:pt x="5448032" y="2885249"/>
                  </a:lnTo>
                  <a:lnTo>
                    <a:pt x="5518579" y="2895424"/>
                  </a:lnTo>
                  <a:lnTo>
                    <a:pt x="5589126" y="2905315"/>
                  </a:lnTo>
                  <a:lnTo>
                    <a:pt x="5659673" y="2914930"/>
                  </a:lnTo>
                  <a:lnTo>
                    <a:pt x="5730221" y="2924276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0.96 (0.93-1.00), p = 0.047  |  per IQR (Δ = 18.2): 0.51 (0.27-0.99)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4374032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Platinum-Related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2026-09-14T15:05:00Z</dcterms:modified>
  <cp:category/>
</cp:coreProperties>
</file>