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Content Placeholder 2"/>
          <p:cNvGrpSpPr/>
          <p:nvPr/>
        </p:nvGrpSpPr>
        <p:grpSpPr>
          <a:xfrm>
            <a:off x="457200" y="1600200"/>
            <a:ext cx="8229600" cy="4525963"/>
            <a:chOff x="457200" y="1600200"/>
            <a:chExt cx="8229600" cy="4525963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15645" y="5071743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15645" y="4298074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15645" y="3524405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15645" y="2750737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575555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3397654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5219752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7041851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15645" y="5458577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15645" y="4684908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15645" y="3911240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15645" y="3137571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15645" y="2363903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2486605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4308703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6130802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7952900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g21"/>
            <p:cNvSpPr/>
            <p:nvPr/>
          </p:nvSpPr>
          <p:spPr>
            <a:xfrm>
              <a:off x="1264853" y="2209169"/>
              <a:ext cx="6984170" cy="3149719"/>
            </a:xfrm>
            <a:custGeom>
              <a:avLst/>
              <a:pathLst>
                <a:path w="6984170" h="3149719">
                  <a:moveTo>
                    <a:pt x="3314813" y="0"/>
                  </a:moveTo>
                  <a:lnTo>
                    <a:pt x="3315717" y="2882"/>
                  </a:lnTo>
                  <a:lnTo>
                    <a:pt x="3386264" y="213231"/>
                  </a:lnTo>
                  <a:lnTo>
                    <a:pt x="3456811" y="409951"/>
                  </a:lnTo>
                  <a:lnTo>
                    <a:pt x="3527358" y="593926"/>
                  </a:lnTo>
                  <a:lnTo>
                    <a:pt x="3597905" y="765980"/>
                  </a:lnTo>
                  <a:lnTo>
                    <a:pt x="3668452" y="926886"/>
                  </a:lnTo>
                  <a:lnTo>
                    <a:pt x="3739000" y="1077367"/>
                  </a:lnTo>
                  <a:lnTo>
                    <a:pt x="3809547" y="1218098"/>
                  </a:lnTo>
                  <a:lnTo>
                    <a:pt x="3880094" y="1349711"/>
                  </a:lnTo>
                  <a:lnTo>
                    <a:pt x="3950641" y="1472796"/>
                  </a:lnTo>
                  <a:lnTo>
                    <a:pt x="4021188" y="1587907"/>
                  </a:lnTo>
                  <a:lnTo>
                    <a:pt x="4091736" y="1695559"/>
                  </a:lnTo>
                  <a:lnTo>
                    <a:pt x="4162283" y="1796236"/>
                  </a:lnTo>
                  <a:lnTo>
                    <a:pt x="4232830" y="1890390"/>
                  </a:lnTo>
                  <a:lnTo>
                    <a:pt x="4303377" y="1978444"/>
                  </a:lnTo>
                  <a:lnTo>
                    <a:pt x="4373924" y="2060792"/>
                  </a:lnTo>
                  <a:lnTo>
                    <a:pt x="4444471" y="2137805"/>
                  </a:lnTo>
                  <a:lnTo>
                    <a:pt x="4515019" y="2209828"/>
                  </a:lnTo>
                  <a:lnTo>
                    <a:pt x="4585566" y="2277185"/>
                  </a:lnTo>
                  <a:lnTo>
                    <a:pt x="4656113" y="2340177"/>
                  </a:lnTo>
                  <a:lnTo>
                    <a:pt x="4726660" y="2399088"/>
                  </a:lnTo>
                  <a:lnTo>
                    <a:pt x="4797207" y="2454182"/>
                  </a:lnTo>
                  <a:lnTo>
                    <a:pt x="4867754" y="2470221"/>
                  </a:lnTo>
                  <a:lnTo>
                    <a:pt x="4938302" y="2460773"/>
                  </a:lnTo>
                  <a:lnTo>
                    <a:pt x="5008849" y="2451211"/>
                  </a:lnTo>
                  <a:lnTo>
                    <a:pt x="5079396" y="2441534"/>
                  </a:lnTo>
                  <a:lnTo>
                    <a:pt x="5149943" y="2431738"/>
                  </a:lnTo>
                  <a:lnTo>
                    <a:pt x="5220490" y="2421824"/>
                  </a:lnTo>
                  <a:lnTo>
                    <a:pt x="5291037" y="2411790"/>
                  </a:lnTo>
                  <a:lnTo>
                    <a:pt x="5361585" y="2401634"/>
                  </a:lnTo>
                  <a:lnTo>
                    <a:pt x="5432132" y="2391355"/>
                  </a:lnTo>
                  <a:lnTo>
                    <a:pt x="5502679" y="2380952"/>
                  </a:lnTo>
                  <a:lnTo>
                    <a:pt x="5573226" y="2370422"/>
                  </a:lnTo>
                  <a:lnTo>
                    <a:pt x="5643773" y="2359765"/>
                  </a:lnTo>
                  <a:lnTo>
                    <a:pt x="5714320" y="2348978"/>
                  </a:lnTo>
                  <a:lnTo>
                    <a:pt x="5784868" y="2338061"/>
                  </a:lnTo>
                  <a:lnTo>
                    <a:pt x="5855415" y="2327011"/>
                  </a:lnTo>
                  <a:lnTo>
                    <a:pt x="5925962" y="2315827"/>
                  </a:lnTo>
                  <a:lnTo>
                    <a:pt x="5996509" y="2304508"/>
                  </a:lnTo>
                  <a:lnTo>
                    <a:pt x="6067056" y="2293051"/>
                  </a:lnTo>
                  <a:lnTo>
                    <a:pt x="6137604" y="2281456"/>
                  </a:lnTo>
                  <a:lnTo>
                    <a:pt x="6208151" y="2269720"/>
                  </a:lnTo>
                  <a:lnTo>
                    <a:pt x="6278698" y="2257841"/>
                  </a:lnTo>
                  <a:lnTo>
                    <a:pt x="6349245" y="2245819"/>
                  </a:lnTo>
                  <a:lnTo>
                    <a:pt x="6419792" y="2233651"/>
                  </a:lnTo>
                  <a:lnTo>
                    <a:pt x="6490339" y="2221335"/>
                  </a:lnTo>
                  <a:lnTo>
                    <a:pt x="6560887" y="2208870"/>
                  </a:lnTo>
                  <a:lnTo>
                    <a:pt x="6631434" y="2196254"/>
                  </a:lnTo>
                  <a:lnTo>
                    <a:pt x="6701981" y="2183484"/>
                  </a:lnTo>
                  <a:lnTo>
                    <a:pt x="6772528" y="2170561"/>
                  </a:lnTo>
                  <a:lnTo>
                    <a:pt x="6843075" y="2157480"/>
                  </a:lnTo>
                  <a:lnTo>
                    <a:pt x="6913622" y="2144241"/>
                  </a:lnTo>
                  <a:lnTo>
                    <a:pt x="6984170" y="2130841"/>
                  </a:lnTo>
                  <a:lnTo>
                    <a:pt x="6984170" y="3149719"/>
                  </a:lnTo>
                  <a:lnTo>
                    <a:pt x="6913622" y="3142813"/>
                  </a:lnTo>
                  <a:lnTo>
                    <a:pt x="6843075" y="3135428"/>
                  </a:lnTo>
                  <a:lnTo>
                    <a:pt x="6772528" y="3127531"/>
                  </a:lnTo>
                  <a:lnTo>
                    <a:pt x="6701981" y="3119088"/>
                  </a:lnTo>
                  <a:lnTo>
                    <a:pt x="6631434" y="3110059"/>
                  </a:lnTo>
                  <a:lnTo>
                    <a:pt x="6560887" y="3100405"/>
                  </a:lnTo>
                  <a:lnTo>
                    <a:pt x="6490339" y="3090082"/>
                  </a:lnTo>
                  <a:lnTo>
                    <a:pt x="6419792" y="3079043"/>
                  </a:lnTo>
                  <a:lnTo>
                    <a:pt x="6349245" y="3067240"/>
                  </a:lnTo>
                  <a:lnTo>
                    <a:pt x="6278698" y="3054620"/>
                  </a:lnTo>
                  <a:lnTo>
                    <a:pt x="6208151" y="3041125"/>
                  </a:lnTo>
                  <a:lnTo>
                    <a:pt x="6137604" y="3026695"/>
                  </a:lnTo>
                  <a:lnTo>
                    <a:pt x="6067056" y="3011265"/>
                  </a:lnTo>
                  <a:lnTo>
                    <a:pt x="5996509" y="2994766"/>
                  </a:lnTo>
                  <a:lnTo>
                    <a:pt x="5925962" y="2977124"/>
                  </a:lnTo>
                  <a:lnTo>
                    <a:pt x="5855415" y="2958260"/>
                  </a:lnTo>
                  <a:lnTo>
                    <a:pt x="5784868" y="2938089"/>
                  </a:lnTo>
                  <a:lnTo>
                    <a:pt x="5714320" y="2916521"/>
                  </a:lnTo>
                  <a:lnTo>
                    <a:pt x="5643773" y="2893458"/>
                  </a:lnTo>
                  <a:lnTo>
                    <a:pt x="5573226" y="2868798"/>
                  </a:lnTo>
                  <a:lnTo>
                    <a:pt x="5502679" y="2842429"/>
                  </a:lnTo>
                  <a:lnTo>
                    <a:pt x="5432132" y="2814233"/>
                  </a:lnTo>
                  <a:lnTo>
                    <a:pt x="5361585" y="2784083"/>
                  </a:lnTo>
                  <a:lnTo>
                    <a:pt x="5291037" y="2751845"/>
                  </a:lnTo>
                  <a:lnTo>
                    <a:pt x="5220490" y="2717374"/>
                  </a:lnTo>
                  <a:lnTo>
                    <a:pt x="5149943" y="2680514"/>
                  </a:lnTo>
                  <a:lnTo>
                    <a:pt x="5079396" y="2641100"/>
                  </a:lnTo>
                  <a:lnTo>
                    <a:pt x="5008849" y="2598956"/>
                  </a:lnTo>
                  <a:lnTo>
                    <a:pt x="4938302" y="2553892"/>
                  </a:lnTo>
                  <a:lnTo>
                    <a:pt x="4867754" y="2505706"/>
                  </a:lnTo>
                  <a:lnTo>
                    <a:pt x="4797207" y="2479555"/>
                  </a:lnTo>
                  <a:lnTo>
                    <a:pt x="4726660" y="2488777"/>
                  </a:lnTo>
                  <a:lnTo>
                    <a:pt x="4656113" y="2497889"/>
                  </a:lnTo>
                  <a:lnTo>
                    <a:pt x="4585566" y="2506892"/>
                  </a:lnTo>
                  <a:lnTo>
                    <a:pt x="4515019" y="2515787"/>
                  </a:lnTo>
                  <a:lnTo>
                    <a:pt x="4444471" y="2524575"/>
                  </a:lnTo>
                  <a:lnTo>
                    <a:pt x="4373924" y="2533258"/>
                  </a:lnTo>
                  <a:lnTo>
                    <a:pt x="4303377" y="2541837"/>
                  </a:lnTo>
                  <a:lnTo>
                    <a:pt x="4232830" y="2550314"/>
                  </a:lnTo>
                  <a:lnTo>
                    <a:pt x="4162283" y="2558688"/>
                  </a:lnTo>
                  <a:lnTo>
                    <a:pt x="4091736" y="2566963"/>
                  </a:lnTo>
                  <a:lnTo>
                    <a:pt x="4021188" y="2575138"/>
                  </a:lnTo>
                  <a:lnTo>
                    <a:pt x="3950641" y="2583215"/>
                  </a:lnTo>
                  <a:lnTo>
                    <a:pt x="3880094" y="2591196"/>
                  </a:lnTo>
                  <a:lnTo>
                    <a:pt x="3809547" y="2599081"/>
                  </a:lnTo>
                  <a:lnTo>
                    <a:pt x="3739000" y="2606872"/>
                  </a:lnTo>
                  <a:lnTo>
                    <a:pt x="3668452" y="2614569"/>
                  </a:lnTo>
                  <a:lnTo>
                    <a:pt x="3597905" y="2622174"/>
                  </a:lnTo>
                  <a:lnTo>
                    <a:pt x="3527358" y="2629688"/>
                  </a:lnTo>
                  <a:lnTo>
                    <a:pt x="3456811" y="2637112"/>
                  </a:lnTo>
                  <a:lnTo>
                    <a:pt x="3386264" y="2644446"/>
                  </a:lnTo>
                  <a:lnTo>
                    <a:pt x="3315717" y="2651694"/>
                  </a:lnTo>
                  <a:lnTo>
                    <a:pt x="3245169" y="2658854"/>
                  </a:lnTo>
                  <a:lnTo>
                    <a:pt x="3174622" y="2665928"/>
                  </a:lnTo>
                  <a:lnTo>
                    <a:pt x="3104075" y="2672918"/>
                  </a:lnTo>
                  <a:lnTo>
                    <a:pt x="3033528" y="2679824"/>
                  </a:lnTo>
                  <a:lnTo>
                    <a:pt x="2962981" y="2686647"/>
                  </a:lnTo>
                  <a:lnTo>
                    <a:pt x="2892434" y="2693389"/>
                  </a:lnTo>
                  <a:lnTo>
                    <a:pt x="2821886" y="2700050"/>
                  </a:lnTo>
                  <a:lnTo>
                    <a:pt x="2751339" y="2706631"/>
                  </a:lnTo>
                  <a:lnTo>
                    <a:pt x="2680792" y="2713133"/>
                  </a:lnTo>
                  <a:lnTo>
                    <a:pt x="2610245" y="2719557"/>
                  </a:lnTo>
                  <a:lnTo>
                    <a:pt x="2539698" y="2725904"/>
                  </a:lnTo>
                  <a:lnTo>
                    <a:pt x="2469151" y="2732176"/>
                  </a:lnTo>
                  <a:lnTo>
                    <a:pt x="2398603" y="2738372"/>
                  </a:lnTo>
                  <a:lnTo>
                    <a:pt x="2328056" y="2744494"/>
                  </a:lnTo>
                  <a:lnTo>
                    <a:pt x="2257509" y="2750542"/>
                  </a:lnTo>
                  <a:lnTo>
                    <a:pt x="2186962" y="2756518"/>
                  </a:lnTo>
                  <a:lnTo>
                    <a:pt x="2116415" y="2762423"/>
                  </a:lnTo>
                  <a:lnTo>
                    <a:pt x="2045868" y="2768257"/>
                  </a:lnTo>
                  <a:lnTo>
                    <a:pt x="1975320" y="2774021"/>
                  </a:lnTo>
                  <a:lnTo>
                    <a:pt x="1904773" y="2779715"/>
                  </a:lnTo>
                  <a:lnTo>
                    <a:pt x="1834226" y="2785342"/>
                  </a:lnTo>
                  <a:lnTo>
                    <a:pt x="1763679" y="2790901"/>
                  </a:lnTo>
                  <a:lnTo>
                    <a:pt x="1693132" y="2796394"/>
                  </a:lnTo>
                  <a:lnTo>
                    <a:pt x="1622584" y="2801821"/>
                  </a:lnTo>
                  <a:lnTo>
                    <a:pt x="1552037" y="2807183"/>
                  </a:lnTo>
                  <a:lnTo>
                    <a:pt x="1481490" y="2812480"/>
                  </a:lnTo>
                  <a:lnTo>
                    <a:pt x="1410943" y="2817714"/>
                  </a:lnTo>
                  <a:lnTo>
                    <a:pt x="1340396" y="2822886"/>
                  </a:lnTo>
                  <a:lnTo>
                    <a:pt x="1269849" y="2827995"/>
                  </a:lnTo>
                  <a:lnTo>
                    <a:pt x="1199301" y="2833044"/>
                  </a:lnTo>
                  <a:lnTo>
                    <a:pt x="1128754" y="2838031"/>
                  </a:lnTo>
                  <a:lnTo>
                    <a:pt x="1058207" y="2842959"/>
                  </a:lnTo>
                  <a:lnTo>
                    <a:pt x="987660" y="2847828"/>
                  </a:lnTo>
                  <a:lnTo>
                    <a:pt x="917113" y="2852639"/>
                  </a:lnTo>
                  <a:lnTo>
                    <a:pt x="846566" y="2857392"/>
                  </a:lnTo>
                  <a:lnTo>
                    <a:pt x="776018" y="2862088"/>
                  </a:lnTo>
                  <a:lnTo>
                    <a:pt x="705471" y="2866728"/>
                  </a:lnTo>
                  <a:lnTo>
                    <a:pt x="634924" y="2871312"/>
                  </a:lnTo>
                  <a:lnTo>
                    <a:pt x="564377" y="2875842"/>
                  </a:lnTo>
                  <a:lnTo>
                    <a:pt x="493830" y="2880317"/>
                  </a:lnTo>
                  <a:lnTo>
                    <a:pt x="423283" y="2884738"/>
                  </a:lnTo>
                  <a:lnTo>
                    <a:pt x="352735" y="2889107"/>
                  </a:lnTo>
                  <a:lnTo>
                    <a:pt x="282188" y="2893423"/>
                  </a:lnTo>
                  <a:lnTo>
                    <a:pt x="211641" y="2897688"/>
                  </a:lnTo>
                  <a:lnTo>
                    <a:pt x="141094" y="2901901"/>
                  </a:lnTo>
                  <a:lnTo>
                    <a:pt x="70547" y="2906064"/>
                  </a:lnTo>
                  <a:lnTo>
                    <a:pt x="0" y="2910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8C00">
                <a:alpha val="20000"/>
              </a:srgbClr>
            </a:solidFill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4579666" y="2209169"/>
              <a:ext cx="3669356" cy="2470221"/>
            </a:xfrm>
            <a:custGeom>
              <a:avLst/>
              <a:pathLst>
                <a:path w="3669356" h="2470221">
                  <a:moveTo>
                    <a:pt x="0" y="0"/>
                  </a:moveTo>
                  <a:lnTo>
                    <a:pt x="904" y="2882"/>
                  </a:lnTo>
                  <a:lnTo>
                    <a:pt x="71451" y="213231"/>
                  </a:lnTo>
                  <a:lnTo>
                    <a:pt x="141998" y="409951"/>
                  </a:lnTo>
                  <a:lnTo>
                    <a:pt x="212545" y="593926"/>
                  </a:lnTo>
                  <a:lnTo>
                    <a:pt x="283092" y="765980"/>
                  </a:lnTo>
                  <a:lnTo>
                    <a:pt x="353639" y="926886"/>
                  </a:lnTo>
                  <a:lnTo>
                    <a:pt x="424187" y="1077367"/>
                  </a:lnTo>
                  <a:lnTo>
                    <a:pt x="494734" y="1218098"/>
                  </a:lnTo>
                  <a:lnTo>
                    <a:pt x="565281" y="1349711"/>
                  </a:lnTo>
                  <a:lnTo>
                    <a:pt x="635828" y="1472796"/>
                  </a:lnTo>
                  <a:lnTo>
                    <a:pt x="706375" y="1587907"/>
                  </a:lnTo>
                  <a:lnTo>
                    <a:pt x="776922" y="1695559"/>
                  </a:lnTo>
                  <a:lnTo>
                    <a:pt x="847470" y="1796236"/>
                  </a:lnTo>
                  <a:lnTo>
                    <a:pt x="918017" y="1890390"/>
                  </a:lnTo>
                  <a:lnTo>
                    <a:pt x="988564" y="1978444"/>
                  </a:lnTo>
                  <a:lnTo>
                    <a:pt x="1059111" y="2060792"/>
                  </a:lnTo>
                  <a:lnTo>
                    <a:pt x="1129658" y="2137805"/>
                  </a:lnTo>
                  <a:lnTo>
                    <a:pt x="1200205" y="2209828"/>
                  </a:lnTo>
                  <a:lnTo>
                    <a:pt x="1270753" y="2277185"/>
                  </a:lnTo>
                  <a:lnTo>
                    <a:pt x="1341300" y="2340177"/>
                  </a:lnTo>
                  <a:lnTo>
                    <a:pt x="1411847" y="2399088"/>
                  </a:lnTo>
                  <a:lnTo>
                    <a:pt x="1482394" y="2454182"/>
                  </a:lnTo>
                  <a:lnTo>
                    <a:pt x="1552941" y="2470221"/>
                  </a:lnTo>
                  <a:lnTo>
                    <a:pt x="1623488" y="2460773"/>
                  </a:lnTo>
                  <a:lnTo>
                    <a:pt x="1694036" y="2451211"/>
                  </a:lnTo>
                  <a:lnTo>
                    <a:pt x="1764583" y="2441534"/>
                  </a:lnTo>
                  <a:lnTo>
                    <a:pt x="1835130" y="2431738"/>
                  </a:lnTo>
                  <a:lnTo>
                    <a:pt x="1905677" y="2421824"/>
                  </a:lnTo>
                  <a:lnTo>
                    <a:pt x="1976224" y="2411790"/>
                  </a:lnTo>
                  <a:lnTo>
                    <a:pt x="2046772" y="2401634"/>
                  </a:lnTo>
                  <a:lnTo>
                    <a:pt x="2117319" y="2391355"/>
                  </a:lnTo>
                  <a:lnTo>
                    <a:pt x="2187866" y="2380952"/>
                  </a:lnTo>
                  <a:lnTo>
                    <a:pt x="2258413" y="2370422"/>
                  </a:lnTo>
                  <a:lnTo>
                    <a:pt x="2328960" y="2359765"/>
                  </a:lnTo>
                  <a:lnTo>
                    <a:pt x="2399507" y="2348978"/>
                  </a:lnTo>
                  <a:lnTo>
                    <a:pt x="2470055" y="2338061"/>
                  </a:lnTo>
                  <a:lnTo>
                    <a:pt x="2540602" y="2327011"/>
                  </a:lnTo>
                  <a:lnTo>
                    <a:pt x="2611149" y="2315827"/>
                  </a:lnTo>
                  <a:lnTo>
                    <a:pt x="2681696" y="2304508"/>
                  </a:lnTo>
                  <a:lnTo>
                    <a:pt x="2752243" y="2293051"/>
                  </a:lnTo>
                  <a:lnTo>
                    <a:pt x="2822790" y="2281456"/>
                  </a:lnTo>
                  <a:lnTo>
                    <a:pt x="2893338" y="2269720"/>
                  </a:lnTo>
                  <a:lnTo>
                    <a:pt x="2963885" y="2257841"/>
                  </a:lnTo>
                  <a:lnTo>
                    <a:pt x="3034432" y="2245819"/>
                  </a:lnTo>
                  <a:lnTo>
                    <a:pt x="3104979" y="2233651"/>
                  </a:lnTo>
                  <a:lnTo>
                    <a:pt x="3175526" y="2221335"/>
                  </a:lnTo>
                  <a:lnTo>
                    <a:pt x="3246073" y="2208870"/>
                  </a:lnTo>
                  <a:lnTo>
                    <a:pt x="3316621" y="2196254"/>
                  </a:lnTo>
                  <a:lnTo>
                    <a:pt x="3387168" y="2183484"/>
                  </a:lnTo>
                  <a:lnTo>
                    <a:pt x="3457715" y="2170561"/>
                  </a:lnTo>
                  <a:lnTo>
                    <a:pt x="3528262" y="2157480"/>
                  </a:lnTo>
                  <a:lnTo>
                    <a:pt x="3598809" y="2144241"/>
                  </a:lnTo>
                  <a:lnTo>
                    <a:pt x="3669356" y="2130841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1264853" y="4688724"/>
              <a:ext cx="6984170" cy="670164"/>
            </a:xfrm>
            <a:custGeom>
              <a:avLst/>
              <a:pathLst>
                <a:path w="6984170" h="670164">
                  <a:moveTo>
                    <a:pt x="6984170" y="670164"/>
                  </a:moveTo>
                  <a:lnTo>
                    <a:pt x="6913622" y="663258"/>
                  </a:lnTo>
                  <a:lnTo>
                    <a:pt x="6843075" y="655873"/>
                  </a:lnTo>
                  <a:lnTo>
                    <a:pt x="6772528" y="647976"/>
                  </a:lnTo>
                  <a:lnTo>
                    <a:pt x="6701981" y="639532"/>
                  </a:lnTo>
                  <a:lnTo>
                    <a:pt x="6631434" y="630504"/>
                  </a:lnTo>
                  <a:lnTo>
                    <a:pt x="6560887" y="620849"/>
                  </a:lnTo>
                  <a:lnTo>
                    <a:pt x="6490339" y="610526"/>
                  </a:lnTo>
                  <a:lnTo>
                    <a:pt x="6419792" y="599488"/>
                  </a:lnTo>
                  <a:lnTo>
                    <a:pt x="6349245" y="587685"/>
                  </a:lnTo>
                  <a:lnTo>
                    <a:pt x="6278698" y="575064"/>
                  </a:lnTo>
                  <a:lnTo>
                    <a:pt x="6208151" y="561569"/>
                  </a:lnTo>
                  <a:lnTo>
                    <a:pt x="6137604" y="547139"/>
                  </a:lnTo>
                  <a:lnTo>
                    <a:pt x="6067056" y="531709"/>
                  </a:lnTo>
                  <a:lnTo>
                    <a:pt x="5996509" y="515211"/>
                  </a:lnTo>
                  <a:lnTo>
                    <a:pt x="5925962" y="497569"/>
                  </a:lnTo>
                  <a:lnTo>
                    <a:pt x="5855415" y="478705"/>
                  </a:lnTo>
                  <a:lnTo>
                    <a:pt x="5784868" y="458534"/>
                  </a:lnTo>
                  <a:lnTo>
                    <a:pt x="5714320" y="436965"/>
                  </a:lnTo>
                  <a:lnTo>
                    <a:pt x="5643773" y="413903"/>
                  </a:lnTo>
                  <a:lnTo>
                    <a:pt x="5573226" y="389242"/>
                  </a:lnTo>
                  <a:lnTo>
                    <a:pt x="5502679" y="362873"/>
                  </a:lnTo>
                  <a:lnTo>
                    <a:pt x="5432132" y="334677"/>
                  </a:lnTo>
                  <a:lnTo>
                    <a:pt x="5361585" y="304528"/>
                  </a:lnTo>
                  <a:lnTo>
                    <a:pt x="5291037" y="272290"/>
                  </a:lnTo>
                  <a:lnTo>
                    <a:pt x="5220490" y="237818"/>
                  </a:lnTo>
                  <a:lnTo>
                    <a:pt x="5149943" y="200958"/>
                  </a:lnTo>
                  <a:lnTo>
                    <a:pt x="5079396" y="161545"/>
                  </a:lnTo>
                  <a:lnTo>
                    <a:pt x="5008849" y="119401"/>
                  </a:lnTo>
                  <a:lnTo>
                    <a:pt x="4938302" y="74337"/>
                  </a:lnTo>
                  <a:lnTo>
                    <a:pt x="4867754" y="26151"/>
                  </a:lnTo>
                  <a:lnTo>
                    <a:pt x="4797207" y="0"/>
                  </a:lnTo>
                  <a:lnTo>
                    <a:pt x="4726660" y="9222"/>
                  </a:lnTo>
                  <a:lnTo>
                    <a:pt x="4656113" y="18334"/>
                  </a:lnTo>
                  <a:lnTo>
                    <a:pt x="4585566" y="27337"/>
                  </a:lnTo>
                  <a:lnTo>
                    <a:pt x="4515019" y="36231"/>
                  </a:lnTo>
                  <a:lnTo>
                    <a:pt x="4444471" y="45020"/>
                  </a:lnTo>
                  <a:lnTo>
                    <a:pt x="4373924" y="53703"/>
                  </a:lnTo>
                  <a:lnTo>
                    <a:pt x="4303377" y="62282"/>
                  </a:lnTo>
                  <a:lnTo>
                    <a:pt x="4232830" y="70758"/>
                  </a:lnTo>
                  <a:lnTo>
                    <a:pt x="4162283" y="79133"/>
                  </a:lnTo>
                  <a:lnTo>
                    <a:pt x="4091736" y="87407"/>
                  </a:lnTo>
                  <a:lnTo>
                    <a:pt x="4021188" y="95583"/>
                  </a:lnTo>
                  <a:lnTo>
                    <a:pt x="3950641" y="103660"/>
                  </a:lnTo>
                  <a:lnTo>
                    <a:pt x="3880094" y="111641"/>
                  </a:lnTo>
                  <a:lnTo>
                    <a:pt x="3809547" y="119526"/>
                  </a:lnTo>
                  <a:lnTo>
                    <a:pt x="3739000" y="127316"/>
                  </a:lnTo>
                  <a:lnTo>
                    <a:pt x="3668452" y="135013"/>
                  </a:lnTo>
                  <a:lnTo>
                    <a:pt x="3597905" y="142618"/>
                  </a:lnTo>
                  <a:lnTo>
                    <a:pt x="3527358" y="150132"/>
                  </a:lnTo>
                  <a:lnTo>
                    <a:pt x="3456811" y="157556"/>
                  </a:lnTo>
                  <a:lnTo>
                    <a:pt x="3386264" y="164891"/>
                  </a:lnTo>
                  <a:lnTo>
                    <a:pt x="3315717" y="172138"/>
                  </a:lnTo>
                  <a:lnTo>
                    <a:pt x="3245169" y="179298"/>
                  </a:lnTo>
                  <a:lnTo>
                    <a:pt x="3174622" y="186373"/>
                  </a:lnTo>
                  <a:lnTo>
                    <a:pt x="3104075" y="193363"/>
                  </a:lnTo>
                  <a:lnTo>
                    <a:pt x="3033528" y="200269"/>
                  </a:lnTo>
                  <a:lnTo>
                    <a:pt x="2962981" y="207092"/>
                  </a:lnTo>
                  <a:lnTo>
                    <a:pt x="2892434" y="213834"/>
                  </a:lnTo>
                  <a:lnTo>
                    <a:pt x="2821886" y="220494"/>
                  </a:lnTo>
                  <a:lnTo>
                    <a:pt x="2751339" y="227075"/>
                  </a:lnTo>
                  <a:lnTo>
                    <a:pt x="2680792" y="233577"/>
                  </a:lnTo>
                  <a:lnTo>
                    <a:pt x="2610245" y="240002"/>
                  </a:lnTo>
                  <a:lnTo>
                    <a:pt x="2539698" y="246349"/>
                  </a:lnTo>
                  <a:lnTo>
                    <a:pt x="2469151" y="252620"/>
                  </a:lnTo>
                  <a:lnTo>
                    <a:pt x="2398603" y="258816"/>
                  </a:lnTo>
                  <a:lnTo>
                    <a:pt x="2328056" y="264938"/>
                  </a:lnTo>
                  <a:lnTo>
                    <a:pt x="2257509" y="270987"/>
                  </a:lnTo>
                  <a:lnTo>
                    <a:pt x="2186962" y="276963"/>
                  </a:lnTo>
                  <a:lnTo>
                    <a:pt x="2116415" y="282868"/>
                  </a:lnTo>
                  <a:lnTo>
                    <a:pt x="2045868" y="288701"/>
                  </a:lnTo>
                  <a:lnTo>
                    <a:pt x="1975320" y="294465"/>
                  </a:lnTo>
                  <a:lnTo>
                    <a:pt x="1904773" y="300160"/>
                  </a:lnTo>
                  <a:lnTo>
                    <a:pt x="1834226" y="305787"/>
                  </a:lnTo>
                  <a:lnTo>
                    <a:pt x="1763679" y="311346"/>
                  </a:lnTo>
                  <a:lnTo>
                    <a:pt x="1693132" y="316839"/>
                  </a:lnTo>
                  <a:lnTo>
                    <a:pt x="1622584" y="322265"/>
                  </a:lnTo>
                  <a:lnTo>
                    <a:pt x="1552037" y="327627"/>
                  </a:lnTo>
                  <a:lnTo>
                    <a:pt x="1481490" y="332925"/>
                  </a:lnTo>
                  <a:lnTo>
                    <a:pt x="1410943" y="338159"/>
                  </a:lnTo>
                  <a:lnTo>
                    <a:pt x="1340396" y="343330"/>
                  </a:lnTo>
                  <a:lnTo>
                    <a:pt x="1269849" y="348440"/>
                  </a:lnTo>
                  <a:lnTo>
                    <a:pt x="1199301" y="353488"/>
                  </a:lnTo>
                  <a:lnTo>
                    <a:pt x="1128754" y="358476"/>
                  </a:lnTo>
                  <a:lnTo>
                    <a:pt x="1058207" y="363404"/>
                  </a:lnTo>
                  <a:lnTo>
                    <a:pt x="987660" y="368273"/>
                  </a:lnTo>
                  <a:lnTo>
                    <a:pt x="917113" y="373084"/>
                  </a:lnTo>
                  <a:lnTo>
                    <a:pt x="846566" y="377837"/>
                  </a:lnTo>
                  <a:lnTo>
                    <a:pt x="776018" y="382533"/>
                  </a:lnTo>
                  <a:lnTo>
                    <a:pt x="705471" y="387173"/>
                  </a:lnTo>
                  <a:lnTo>
                    <a:pt x="634924" y="391757"/>
                  </a:lnTo>
                  <a:lnTo>
                    <a:pt x="564377" y="396286"/>
                  </a:lnTo>
                  <a:lnTo>
                    <a:pt x="493830" y="400762"/>
                  </a:lnTo>
                  <a:lnTo>
                    <a:pt x="423283" y="405183"/>
                  </a:lnTo>
                  <a:lnTo>
                    <a:pt x="352735" y="409552"/>
                  </a:lnTo>
                  <a:lnTo>
                    <a:pt x="282188" y="413868"/>
                  </a:lnTo>
                  <a:lnTo>
                    <a:pt x="211641" y="418132"/>
                  </a:lnTo>
                  <a:lnTo>
                    <a:pt x="141094" y="422346"/>
                  </a:lnTo>
                  <a:lnTo>
                    <a:pt x="70547" y="426509"/>
                  </a:lnTo>
                  <a:lnTo>
                    <a:pt x="0" y="430622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4" name="pl24"/>
            <p:cNvSpPr/>
            <p:nvPr/>
          </p:nvSpPr>
          <p:spPr>
            <a:xfrm>
              <a:off x="2405262" y="2209169"/>
              <a:ext cx="5843761" cy="2915480"/>
            </a:xfrm>
            <a:custGeom>
              <a:avLst/>
              <a:pathLst>
                <a:path w="5843761" h="2915480">
                  <a:moveTo>
                    <a:pt x="0" y="0"/>
                  </a:moveTo>
                  <a:lnTo>
                    <a:pt x="58892" y="73824"/>
                  </a:lnTo>
                  <a:lnTo>
                    <a:pt x="129440" y="159862"/>
                  </a:lnTo>
                  <a:lnTo>
                    <a:pt x="199987" y="243569"/>
                  </a:lnTo>
                  <a:lnTo>
                    <a:pt x="270534" y="325008"/>
                  </a:lnTo>
                  <a:lnTo>
                    <a:pt x="341081" y="404240"/>
                  </a:lnTo>
                  <a:lnTo>
                    <a:pt x="411628" y="481326"/>
                  </a:lnTo>
                  <a:lnTo>
                    <a:pt x="482176" y="556323"/>
                  </a:lnTo>
                  <a:lnTo>
                    <a:pt x="552723" y="629288"/>
                  </a:lnTo>
                  <a:lnTo>
                    <a:pt x="623270" y="700276"/>
                  </a:lnTo>
                  <a:lnTo>
                    <a:pt x="693817" y="769341"/>
                  </a:lnTo>
                  <a:lnTo>
                    <a:pt x="764364" y="836535"/>
                  </a:lnTo>
                  <a:lnTo>
                    <a:pt x="834911" y="901908"/>
                  </a:lnTo>
                  <a:lnTo>
                    <a:pt x="905459" y="965510"/>
                  </a:lnTo>
                  <a:lnTo>
                    <a:pt x="976006" y="1027389"/>
                  </a:lnTo>
                  <a:lnTo>
                    <a:pt x="1046553" y="1087591"/>
                  </a:lnTo>
                  <a:lnTo>
                    <a:pt x="1117100" y="1146163"/>
                  </a:lnTo>
                  <a:lnTo>
                    <a:pt x="1187647" y="1203147"/>
                  </a:lnTo>
                  <a:lnTo>
                    <a:pt x="1258194" y="1258588"/>
                  </a:lnTo>
                  <a:lnTo>
                    <a:pt x="1328742" y="1312526"/>
                  </a:lnTo>
                  <a:lnTo>
                    <a:pt x="1399289" y="1365003"/>
                  </a:lnTo>
                  <a:lnTo>
                    <a:pt x="1469836" y="1416058"/>
                  </a:lnTo>
                  <a:lnTo>
                    <a:pt x="1540383" y="1465730"/>
                  </a:lnTo>
                  <a:lnTo>
                    <a:pt x="1610930" y="1514056"/>
                  </a:lnTo>
                  <a:lnTo>
                    <a:pt x="1681477" y="1561073"/>
                  </a:lnTo>
                  <a:lnTo>
                    <a:pt x="1752025" y="1606816"/>
                  </a:lnTo>
                  <a:lnTo>
                    <a:pt x="1822572" y="1651319"/>
                  </a:lnTo>
                  <a:lnTo>
                    <a:pt x="1893119" y="1694617"/>
                  </a:lnTo>
                  <a:lnTo>
                    <a:pt x="1963666" y="1736742"/>
                  </a:lnTo>
                  <a:lnTo>
                    <a:pt x="2034213" y="1777726"/>
                  </a:lnTo>
                  <a:lnTo>
                    <a:pt x="2104760" y="1817599"/>
                  </a:lnTo>
                  <a:lnTo>
                    <a:pt x="2175308" y="1856391"/>
                  </a:lnTo>
                  <a:lnTo>
                    <a:pt x="2245855" y="1894133"/>
                  </a:lnTo>
                  <a:lnTo>
                    <a:pt x="2316402" y="1930852"/>
                  </a:lnTo>
                  <a:lnTo>
                    <a:pt x="2386949" y="1966577"/>
                  </a:lnTo>
                  <a:lnTo>
                    <a:pt x="2457496" y="2001333"/>
                  </a:lnTo>
                  <a:lnTo>
                    <a:pt x="2528044" y="2035148"/>
                  </a:lnTo>
                  <a:lnTo>
                    <a:pt x="2598591" y="2068046"/>
                  </a:lnTo>
                  <a:lnTo>
                    <a:pt x="2669138" y="2100054"/>
                  </a:lnTo>
                  <a:lnTo>
                    <a:pt x="2739685" y="2131194"/>
                  </a:lnTo>
                  <a:lnTo>
                    <a:pt x="2810232" y="2161490"/>
                  </a:lnTo>
                  <a:lnTo>
                    <a:pt x="2880779" y="2190966"/>
                  </a:lnTo>
                  <a:lnTo>
                    <a:pt x="2951327" y="2219643"/>
                  </a:lnTo>
                  <a:lnTo>
                    <a:pt x="3021874" y="2247543"/>
                  </a:lnTo>
                  <a:lnTo>
                    <a:pt x="3092421" y="2274687"/>
                  </a:lnTo>
                  <a:lnTo>
                    <a:pt x="3162968" y="2301095"/>
                  </a:lnTo>
                  <a:lnTo>
                    <a:pt x="3233515" y="2326788"/>
                  </a:lnTo>
                  <a:lnTo>
                    <a:pt x="3304062" y="2351785"/>
                  </a:lnTo>
                  <a:lnTo>
                    <a:pt x="3374610" y="2376105"/>
                  </a:lnTo>
                  <a:lnTo>
                    <a:pt x="3445157" y="2399766"/>
                  </a:lnTo>
                  <a:lnTo>
                    <a:pt x="3515704" y="2422786"/>
                  </a:lnTo>
                  <a:lnTo>
                    <a:pt x="3586251" y="2445182"/>
                  </a:lnTo>
                  <a:lnTo>
                    <a:pt x="3656798" y="2466971"/>
                  </a:lnTo>
                  <a:lnTo>
                    <a:pt x="3727345" y="2488170"/>
                  </a:lnTo>
                  <a:lnTo>
                    <a:pt x="3797893" y="2508795"/>
                  </a:lnTo>
                  <a:lnTo>
                    <a:pt x="3868440" y="2528861"/>
                  </a:lnTo>
                  <a:lnTo>
                    <a:pt x="3938987" y="2548383"/>
                  </a:lnTo>
                  <a:lnTo>
                    <a:pt x="4009534" y="2567376"/>
                  </a:lnTo>
                  <a:lnTo>
                    <a:pt x="4080081" y="2585855"/>
                  </a:lnTo>
                  <a:lnTo>
                    <a:pt x="4150628" y="2603833"/>
                  </a:lnTo>
                  <a:lnTo>
                    <a:pt x="4221176" y="2621324"/>
                  </a:lnTo>
                  <a:lnTo>
                    <a:pt x="4291723" y="2638341"/>
                  </a:lnTo>
                  <a:lnTo>
                    <a:pt x="4362270" y="2654897"/>
                  </a:lnTo>
                  <a:lnTo>
                    <a:pt x="4432817" y="2671004"/>
                  </a:lnTo>
                  <a:lnTo>
                    <a:pt x="4503364" y="2686675"/>
                  </a:lnTo>
                  <a:lnTo>
                    <a:pt x="4573912" y="2701921"/>
                  </a:lnTo>
                  <a:lnTo>
                    <a:pt x="4644459" y="2716755"/>
                  </a:lnTo>
                  <a:lnTo>
                    <a:pt x="4715006" y="2731186"/>
                  </a:lnTo>
                  <a:lnTo>
                    <a:pt x="4785553" y="2745227"/>
                  </a:lnTo>
                  <a:lnTo>
                    <a:pt x="4856100" y="2758887"/>
                  </a:lnTo>
                  <a:lnTo>
                    <a:pt x="4926647" y="2772177"/>
                  </a:lnTo>
                  <a:lnTo>
                    <a:pt x="4997195" y="2785107"/>
                  </a:lnTo>
                  <a:lnTo>
                    <a:pt x="5067742" y="2797686"/>
                  </a:lnTo>
                  <a:lnTo>
                    <a:pt x="5138289" y="2809925"/>
                  </a:lnTo>
                  <a:lnTo>
                    <a:pt x="5208836" y="2821832"/>
                  </a:lnTo>
                  <a:lnTo>
                    <a:pt x="5279383" y="2833416"/>
                  </a:lnTo>
                  <a:lnTo>
                    <a:pt x="5349930" y="2844687"/>
                  </a:lnTo>
                  <a:lnTo>
                    <a:pt x="5420478" y="2855652"/>
                  </a:lnTo>
                  <a:lnTo>
                    <a:pt x="5491025" y="2866321"/>
                  </a:lnTo>
                  <a:lnTo>
                    <a:pt x="5561572" y="2876700"/>
                  </a:lnTo>
                  <a:lnTo>
                    <a:pt x="5632119" y="2886798"/>
                  </a:lnTo>
                  <a:lnTo>
                    <a:pt x="5702666" y="2896622"/>
                  </a:lnTo>
                  <a:lnTo>
                    <a:pt x="5773213" y="2906180"/>
                  </a:lnTo>
                  <a:lnTo>
                    <a:pt x="5843761" y="2915480"/>
                  </a:lnTo>
                </a:path>
              </a:pathLst>
            </a:custGeom>
            <a:ln w="27101" cap="flat">
              <a:solidFill>
                <a:srgbClr val="FF8C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915645" y="4684908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3550" cap="flat">
              <a:solidFill>
                <a:srgbClr val="7F7F7F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6091004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666666">
                  <a:alpha val="100000"/>
                </a:srgbClr>
              </a:solidFill>
              <a:prstDash val="dot"/>
              <a:round/>
            </a:ln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5085775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4682B4">
                  <a:alpha val="69803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28" name="pl28"/>
            <p:cNvSpPr/>
            <p:nvPr/>
          </p:nvSpPr>
          <p:spPr>
            <a:xfrm>
              <a:off x="6742834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4682B4">
                  <a:alpha val="69803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29" name="tx29"/>
            <p:cNvSpPr/>
            <p:nvPr/>
          </p:nvSpPr>
          <p:spPr>
            <a:xfrm>
              <a:off x="756929" y="5407599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0" name="tx30"/>
            <p:cNvSpPr/>
            <p:nvPr/>
          </p:nvSpPr>
          <p:spPr>
            <a:xfrm>
              <a:off x="756929" y="4633931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31" name="tx31"/>
            <p:cNvSpPr/>
            <p:nvPr/>
          </p:nvSpPr>
          <p:spPr>
            <a:xfrm>
              <a:off x="756929" y="3860262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</a:t>
              </a:r>
            </a:p>
          </p:txBody>
        </p:sp>
        <p:sp>
          <p:nvSpPr>
            <p:cNvPr id="32" name="tx32"/>
            <p:cNvSpPr/>
            <p:nvPr/>
          </p:nvSpPr>
          <p:spPr>
            <a:xfrm>
              <a:off x="756929" y="3086593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756929" y="2312925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2383963" y="5693022"/>
              <a:ext cx="20528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-40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4206062" y="5693022"/>
              <a:ext cx="20528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6091300" y="5693022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7" name="tx37"/>
            <p:cNvSpPr/>
            <p:nvPr/>
          </p:nvSpPr>
          <p:spPr>
            <a:xfrm>
              <a:off x="7873896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3630809" y="5870717"/>
              <a:ext cx="2252258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Discrepancy (mL/min)</a:t>
              </a:r>
            </a:p>
          </p:txBody>
        </p:sp>
        <p:sp>
          <p:nvSpPr>
            <p:cNvPr id="39" name="tx39"/>
            <p:cNvSpPr/>
            <p:nvPr/>
          </p:nvSpPr>
          <p:spPr>
            <a:xfrm rot="-5400000">
              <a:off x="-37527" y="3847460"/>
              <a:ext cx="1294150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subHR (95% CI)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915645" y="1977589"/>
              <a:ext cx="7220102" cy="109362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200">
                  <a:solidFill>
                    <a:srgbClr val="404040">
                      <a:alpha val="100000"/>
                    </a:srgbClr>
                  </a:solidFill>
                  <a:latin typeface="Helvetica"/>
                  <a:cs typeface="Helvetica"/>
                </a:rPr>
                <a:t>subHR per 1 mL/min: 0.97 (0.92-1.02), p = 0.173  |  per IQR (Δ = 18.2): 0.52 (0.21-1.33)  |  IQR: [-11.5, 6.7]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915645" y="1688767"/>
              <a:ext cx="3591763" cy="153070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6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6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Composite Grade 3 AEs (Carboplatin)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2026-09-14T15:04:59Z</dcterms:modified>
  <cp:category/>
</cp:coreProperties>
</file>