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2911888"/>
            </a:xfrm>
            <a:custGeom>
              <a:avLst/>
              <a:pathLst>
                <a:path w="6984170" h="2911888">
                  <a:moveTo>
                    <a:pt x="948117" y="0"/>
                  </a:moveTo>
                  <a:lnTo>
                    <a:pt x="987660" y="47468"/>
                  </a:lnTo>
                  <a:lnTo>
                    <a:pt x="1058207" y="129973"/>
                  </a:lnTo>
                  <a:lnTo>
                    <a:pt x="1128754" y="210351"/>
                  </a:lnTo>
                  <a:lnTo>
                    <a:pt x="1199301" y="288658"/>
                  </a:lnTo>
                  <a:lnTo>
                    <a:pt x="1269849" y="364948"/>
                  </a:lnTo>
                  <a:lnTo>
                    <a:pt x="1340396" y="439272"/>
                  </a:lnTo>
                  <a:lnTo>
                    <a:pt x="1410943" y="511681"/>
                  </a:lnTo>
                  <a:lnTo>
                    <a:pt x="1481490" y="582224"/>
                  </a:lnTo>
                  <a:lnTo>
                    <a:pt x="1552037" y="650949"/>
                  </a:lnTo>
                  <a:lnTo>
                    <a:pt x="1622584" y="717904"/>
                  </a:lnTo>
                  <a:lnTo>
                    <a:pt x="1693132" y="783133"/>
                  </a:lnTo>
                  <a:lnTo>
                    <a:pt x="1763679" y="846681"/>
                  </a:lnTo>
                  <a:lnTo>
                    <a:pt x="1834226" y="908592"/>
                  </a:lnTo>
                  <a:lnTo>
                    <a:pt x="1904773" y="968908"/>
                  </a:lnTo>
                  <a:lnTo>
                    <a:pt x="1975320" y="1027670"/>
                  </a:lnTo>
                  <a:lnTo>
                    <a:pt x="2045868" y="1084917"/>
                  </a:lnTo>
                  <a:lnTo>
                    <a:pt x="2116415" y="1140690"/>
                  </a:lnTo>
                  <a:lnTo>
                    <a:pt x="2186962" y="1195025"/>
                  </a:lnTo>
                  <a:lnTo>
                    <a:pt x="2257509" y="1247960"/>
                  </a:lnTo>
                  <a:lnTo>
                    <a:pt x="2328056" y="1299532"/>
                  </a:lnTo>
                  <a:lnTo>
                    <a:pt x="2398603" y="1349774"/>
                  </a:lnTo>
                  <a:lnTo>
                    <a:pt x="2469151" y="1398722"/>
                  </a:lnTo>
                  <a:lnTo>
                    <a:pt x="2539698" y="1446409"/>
                  </a:lnTo>
                  <a:lnTo>
                    <a:pt x="2610245" y="1492866"/>
                  </a:lnTo>
                  <a:lnTo>
                    <a:pt x="2680792" y="1538127"/>
                  </a:lnTo>
                  <a:lnTo>
                    <a:pt x="2751339" y="1582222"/>
                  </a:lnTo>
                  <a:lnTo>
                    <a:pt x="2821886" y="1625180"/>
                  </a:lnTo>
                  <a:lnTo>
                    <a:pt x="2892434" y="1667032"/>
                  </a:lnTo>
                  <a:lnTo>
                    <a:pt x="2962981" y="1707805"/>
                  </a:lnTo>
                  <a:lnTo>
                    <a:pt x="3033528" y="1747527"/>
                  </a:lnTo>
                  <a:lnTo>
                    <a:pt x="3104075" y="1786226"/>
                  </a:lnTo>
                  <a:lnTo>
                    <a:pt x="3174622" y="1823928"/>
                  </a:lnTo>
                  <a:lnTo>
                    <a:pt x="3245169" y="1860658"/>
                  </a:lnTo>
                  <a:lnTo>
                    <a:pt x="3315717" y="1896442"/>
                  </a:lnTo>
                  <a:lnTo>
                    <a:pt x="3386264" y="1931304"/>
                  </a:lnTo>
                  <a:lnTo>
                    <a:pt x="3456811" y="1965268"/>
                  </a:lnTo>
                  <a:lnTo>
                    <a:pt x="3527358" y="1998356"/>
                  </a:lnTo>
                  <a:lnTo>
                    <a:pt x="3597905" y="2030592"/>
                  </a:lnTo>
                  <a:lnTo>
                    <a:pt x="3668452" y="2061997"/>
                  </a:lnTo>
                  <a:lnTo>
                    <a:pt x="3739000" y="2092593"/>
                  </a:lnTo>
                  <a:lnTo>
                    <a:pt x="3809547" y="2122401"/>
                  </a:lnTo>
                  <a:lnTo>
                    <a:pt x="3880094" y="2151440"/>
                  </a:lnTo>
                  <a:lnTo>
                    <a:pt x="3950641" y="2179732"/>
                  </a:lnTo>
                  <a:lnTo>
                    <a:pt x="4021188" y="2207294"/>
                  </a:lnTo>
                  <a:lnTo>
                    <a:pt x="4091736" y="2234146"/>
                  </a:lnTo>
                  <a:lnTo>
                    <a:pt x="4162283" y="2260306"/>
                  </a:lnTo>
                  <a:lnTo>
                    <a:pt x="4232830" y="2285793"/>
                  </a:lnTo>
                  <a:lnTo>
                    <a:pt x="4303377" y="2310622"/>
                  </a:lnTo>
                  <a:lnTo>
                    <a:pt x="4373924" y="2334812"/>
                  </a:lnTo>
                  <a:lnTo>
                    <a:pt x="4444471" y="2358378"/>
                  </a:lnTo>
                  <a:lnTo>
                    <a:pt x="4515019" y="2381337"/>
                  </a:lnTo>
                  <a:lnTo>
                    <a:pt x="4585566" y="2403705"/>
                  </a:lnTo>
                  <a:lnTo>
                    <a:pt x="4656113" y="2425496"/>
                  </a:lnTo>
                  <a:lnTo>
                    <a:pt x="4726660" y="2446726"/>
                  </a:lnTo>
                  <a:lnTo>
                    <a:pt x="4797207" y="2467409"/>
                  </a:lnTo>
                  <a:lnTo>
                    <a:pt x="4867754" y="2470187"/>
                  </a:lnTo>
                  <a:lnTo>
                    <a:pt x="4938302" y="2460681"/>
                  </a:lnTo>
                  <a:lnTo>
                    <a:pt x="5008849" y="2451059"/>
                  </a:lnTo>
                  <a:lnTo>
                    <a:pt x="5079396" y="2441319"/>
                  </a:lnTo>
                  <a:lnTo>
                    <a:pt x="5149943" y="2431461"/>
                  </a:lnTo>
                  <a:lnTo>
                    <a:pt x="5220490" y="2421482"/>
                  </a:lnTo>
                  <a:lnTo>
                    <a:pt x="5291037" y="2411382"/>
                  </a:lnTo>
                  <a:lnTo>
                    <a:pt x="5361585" y="2401159"/>
                  </a:lnTo>
                  <a:lnTo>
                    <a:pt x="5432132" y="2390811"/>
                  </a:lnTo>
                  <a:lnTo>
                    <a:pt x="5502679" y="2380336"/>
                  </a:lnTo>
                  <a:lnTo>
                    <a:pt x="5573226" y="2369734"/>
                  </a:lnTo>
                  <a:lnTo>
                    <a:pt x="5643773" y="2359002"/>
                  </a:lnTo>
                  <a:lnTo>
                    <a:pt x="5714320" y="2348140"/>
                  </a:lnTo>
                  <a:lnTo>
                    <a:pt x="5784868" y="2337145"/>
                  </a:lnTo>
                  <a:lnTo>
                    <a:pt x="5855415" y="2326016"/>
                  </a:lnTo>
                  <a:lnTo>
                    <a:pt x="5925962" y="2314751"/>
                  </a:lnTo>
                  <a:lnTo>
                    <a:pt x="5996509" y="2303349"/>
                  </a:lnTo>
                  <a:lnTo>
                    <a:pt x="6067056" y="2291807"/>
                  </a:lnTo>
                  <a:lnTo>
                    <a:pt x="6137604" y="2280125"/>
                  </a:lnTo>
                  <a:lnTo>
                    <a:pt x="6208151" y="2268300"/>
                  </a:lnTo>
                  <a:lnTo>
                    <a:pt x="6278698" y="2256331"/>
                  </a:lnTo>
                  <a:lnTo>
                    <a:pt x="6349245" y="2244216"/>
                  </a:lnTo>
                  <a:lnTo>
                    <a:pt x="6419792" y="2231954"/>
                  </a:lnTo>
                  <a:lnTo>
                    <a:pt x="6490339" y="2219541"/>
                  </a:lnTo>
                  <a:lnTo>
                    <a:pt x="6560887" y="2206977"/>
                  </a:lnTo>
                  <a:lnTo>
                    <a:pt x="6631434" y="2194260"/>
                  </a:lnTo>
                  <a:lnTo>
                    <a:pt x="6701981" y="2181388"/>
                  </a:lnTo>
                  <a:lnTo>
                    <a:pt x="6772528" y="2168359"/>
                  </a:lnTo>
                  <a:lnTo>
                    <a:pt x="6843075" y="2155170"/>
                  </a:lnTo>
                  <a:lnTo>
                    <a:pt x="6913622" y="2141821"/>
                  </a:lnTo>
                  <a:lnTo>
                    <a:pt x="6984170" y="2128309"/>
                  </a:lnTo>
                  <a:lnTo>
                    <a:pt x="6984170" y="2901267"/>
                  </a:lnTo>
                  <a:lnTo>
                    <a:pt x="6913622" y="2892060"/>
                  </a:lnTo>
                  <a:lnTo>
                    <a:pt x="6843075" y="2882608"/>
                  </a:lnTo>
                  <a:lnTo>
                    <a:pt x="6772528" y="2872907"/>
                  </a:lnTo>
                  <a:lnTo>
                    <a:pt x="6701981" y="2862949"/>
                  </a:lnTo>
                  <a:lnTo>
                    <a:pt x="6631434" y="2852728"/>
                  </a:lnTo>
                  <a:lnTo>
                    <a:pt x="6560887" y="2842236"/>
                  </a:lnTo>
                  <a:lnTo>
                    <a:pt x="6490339" y="2831467"/>
                  </a:lnTo>
                  <a:lnTo>
                    <a:pt x="6419792" y="2820413"/>
                  </a:lnTo>
                  <a:lnTo>
                    <a:pt x="6349245" y="2809067"/>
                  </a:lnTo>
                  <a:lnTo>
                    <a:pt x="6278698" y="2797421"/>
                  </a:lnTo>
                  <a:lnTo>
                    <a:pt x="6208151" y="2785466"/>
                  </a:lnTo>
                  <a:lnTo>
                    <a:pt x="6137604" y="2773196"/>
                  </a:lnTo>
                  <a:lnTo>
                    <a:pt x="6067056" y="2760601"/>
                  </a:lnTo>
                  <a:lnTo>
                    <a:pt x="5996509" y="2747673"/>
                  </a:lnTo>
                  <a:lnTo>
                    <a:pt x="5925962" y="2734402"/>
                  </a:lnTo>
                  <a:lnTo>
                    <a:pt x="5855415" y="2720781"/>
                  </a:lnTo>
                  <a:lnTo>
                    <a:pt x="5784868" y="2706800"/>
                  </a:lnTo>
                  <a:lnTo>
                    <a:pt x="5714320" y="2692449"/>
                  </a:lnTo>
                  <a:lnTo>
                    <a:pt x="5643773" y="2677718"/>
                  </a:lnTo>
                  <a:lnTo>
                    <a:pt x="5573226" y="2662598"/>
                  </a:lnTo>
                  <a:lnTo>
                    <a:pt x="5502679" y="2647077"/>
                  </a:lnTo>
                  <a:lnTo>
                    <a:pt x="5432132" y="2631147"/>
                  </a:lnTo>
                  <a:lnTo>
                    <a:pt x="5361585" y="2614795"/>
                  </a:lnTo>
                  <a:lnTo>
                    <a:pt x="5291037" y="2598010"/>
                  </a:lnTo>
                  <a:lnTo>
                    <a:pt x="5220490" y="2580782"/>
                  </a:lnTo>
                  <a:lnTo>
                    <a:pt x="5149943" y="2563097"/>
                  </a:lnTo>
                  <a:lnTo>
                    <a:pt x="5079396" y="2544946"/>
                  </a:lnTo>
                  <a:lnTo>
                    <a:pt x="5008849" y="2526314"/>
                  </a:lnTo>
                  <a:lnTo>
                    <a:pt x="4938302" y="2507189"/>
                  </a:lnTo>
                  <a:lnTo>
                    <a:pt x="4867754" y="2487558"/>
                  </a:lnTo>
                  <a:lnTo>
                    <a:pt x="4797207" y="2479578"/>
                  </a:lnTo>
                  <a:lnTo>
                    <a:pt x="4726660" y="2488857"/>
                  </a:lnTo>
                  <a:lnTo>
                    <a:pt x="4656113" y="2498023"/>
                  </a:lnTo>
                  <a:lnTo>
                    <a:pt x="4585566" y="2507079"/>
                  </a:lnTo>
                  <a:lnTo>
                    <a:pt x="4515019" y="2516026"/>
                  </a:lnTo>
                  <a:lnTo>
                    <a:pt x="4444471" y="2524865"/>
                  </a:lnTo>
                  <a:lnTo>
                    <a:pt x="4373924" y="2533597"/>
                  </a:lnTo>
                  <a:lnTo>
                    <a:pt x="4303377" y="2542225"/>
                  </a:lnTo>
                  <a:lnTo>
                    <a:pt x="4232830" y="2550748"/>
                  </a:lnTo>
                  <a:lnTo>
                    <a:pt x="4162283" y="2559168"/>
                  </a:lnTo>
                  <a:lnTo>
                    <a:pt x="4091736" y="2567488"/>
                  </a:lnTo>
                  <a:lnTo>
                    <a:pt x="4021188" y="2575706"/>
                  </a:lnTo>
                  <a:lnTo>
                    <a:pt x="3950641" y="2583826"/>
                  </a:lnTo>
                  <a:lnTo>
                    <a:pt x="3880094" y="2591848"/>
                  </a:lnTo>
                  <a:lnTo>
                    <a:pt x="3809547" y="2599773"/>
                  </a:lnTo>
                  <a:lnTo>
                    <a:pt x="3739000" y="2607603"/>
                  </a:lnTo>
                  <a:lnTo>
                    <a:pt x="3668452" y="2615338"/>
                  </a:lnTo>
                  <a:lnTo>
                    <a:pt x="3597905" y="2622980"/>
                  </a:lnTo>
                  <a:lnTo>
                    <a:pt x="3527358" y="2630530"/>
                  </a:lnTo>
                  <a:lnTo>
                    <a:pt x="3456811" y="2637989"/>
                  </a:lnTo>
                  <a:lnTo>
                    <a:pt x="3386264" y="2645358"/>
                  </a:lnTo>
                  <a:lnTo>
                    <a:pt x="3315717" y="2652638"/>
                  </a:lnTo>
                  <a:lnTo>
                    <a:pt x="3245169" y="2659831"/>
                  </a:lnTo>
                  <a:lnTo>
                    <a:pt x="3174622" y="2666937"/>
                  </a:lnTo>
                  <a:lnTo>
                    <a:pt x="3104075" y="2673957"/>
                  </a:lnTo>
                  <a:lnTo>
                    <a:pt x="3033528" y="2680893"/>
                  </a:lnTo>
                  <a:lnTo>
                    <a:pt x="2962981" y="2687745"/>
                  </a:lnTo>
                  <a:lnTo>
                    <a:pt x="2892434" y="2694514"/>
                  </a:lnTo>
                  <a:lnTo>
                    <a:pt x="2821886" y="2701202"/>
                  </a:lnTo>
                  <a:lnTo>
                    <a:pt x="2751339" y="2707809"/>
                  </a:lnTo>
                  <a:lnTo>
                    <a:pt x="2680792" y="2714337"/>
                  </a:lnTo>
                  <a:lnTo>
                    <a:pt x="2610245" y="2720785"/>
                  </a:lnTo>
                  <a:lnTo>
                    <a:pt x="2539698" y="2727157"/>
                  </a:lnTo>
                  <a:lnTo>
                    <a:pt x="2469151" y="2733451"/>
                  </a:lnTo>
                  <a:lnTo>
                    <a:pt x="2398603" y="2739670"/>
                  </a:lnTo>
                  <a:lnTo>
                    <a:pt x="2328056" y="2745813"/>
                  </a:lnTo>
                  <a:lnTo>
                    <a:pt x="2257509" y="2751883"/>
                  </a:lnTo>
                  <a:lnTo>
                    <a:pt x="2186962" y="2757879"/>
                  </a:lnTo>
                  <a:lnTo>
                    <a:pt x="2116415" y="2763803"/>
                  </a:lnTo>
                  <a:lnTo>
                    <a:pt x="2045868" y="2769656"/>
                  </a:lnTo>
                  <a:lnTo>
                    <a:pt x="1975320" y="2775438"/>
                  </a:lnTo>
                  <a:lnTo>
                    <a:pt x="1904773" y="2781151"/>
                  </a:lnTo>
                  <a:lnTo>
                    <a:pt x="1834226" y="2786794"/>
                  </a:lnTo>
                  <a:lnTo>
                    <a:pt x="1763679" y="2792370"/>
                  </a:lnTo>
                  <a:lnTo>
                    <a:pt x="1693132" y="2797878"/>
                  </a:lnTo>
                  <a:lnTo>
                    <a:pt x="1622584" y="2803320"/>
                  </a:lnTo>
                  <a:lnTo>
                    <a:pt x="1552037" y="2808697"/>
                  </a:lnTo>
                  <a:lnTo>
                    <a:pt x="1481490" y="2814008"/>
                  </a:lnTo>
                  <a:lnTo>
                    <a:pt x="1410943" y="2819256"/>
                  </a:lnTo>
                  <a:lnTo>
                    <a:pt x="1340396" y="2824440"/>
                  </a:lnTo>
                  <a:lnTo>
                    <a:pt x="1269849" y="2829562"/>
                  </a:lnTo>
                  <a:lnTo>
                    <a:pt x="1199301" y="2834622"/>
                  </a:lnTo>
                  <a:lnTo>
                    <a:pt x="1128754" y="2839622"/>
                  </a:lnTo>
                  <a:lnTo>
                    <a:pt x="1058207" y="2844560"/>
                  </a:lnTo>
                  <a:lnTo>
                    <a:pt x="987660" y="2849440"/>
                  </a:lnTo>
                  <a:lnTo>
                    <a:pt x="917113" y="2854260"/>
                  </a:lnTo>
                  <a:lnTo>
                    <a:pt x="846566" y="2859023"/>
                  </a:lnTo>
                  <a:lnTo>
                    <a:pt x="776018" y="2863728"/>
                  </a:lnTo>
                  <a:lnTo>
                    <a:pt x="705471" y="2868376"/>
                  </a:lnTo>
                  <a:lnTo>
                    <a:pt x="634924" y="2872969"/>
                  </a:lnTo>
                  <a:lnTo>
                    <a:pt x="564377" y="2877506"/>
                  </a:lnTo>
                  <a:lnTo>
                    <a:pt x="493830" y="2881988"/>
                  </a:lnTo>
                  <a:lnTo>
                    <a:pt x="423283" y="2886416"/>
                  </a:lnTo>
                  <a:lnTo>
                    <a:pt x="352735" y="2890791"/>
                  </a:lnTo>
                  <a:lnTo>
                    <a:pt x="282188" y="2895113"/>
                  </a:lnTo>
                  <a:lnTo>
                    <a:pt x="211641" y="2899384"/>
                  </a:lnTo>
                  <a:lnTo>
                    <a:pt x="141094" y="2903602"/>
                  </a:lnTo>
                  <a:lnTo>
                    <a:pt x="70547" y="2907770"/>
                  </a:lnTo>
                  <a:lnTo>
                    <a:pt x="0" y="2911888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212970" y="2209169"/>
              <a:ext cx="6036052" cy="2470187"/>
            </a:xfrm>
            <a:custGeom>
              <a:avLst/>
              <a:pathLst>
                <a:path w="6036052" h="2470187">
                  <a:moveTo>
                    <a:pt x="0" y="0"/>
                  </a:moveTo>
                  <a:lnTo>
                    <a:pt x="39543" y="47468"/>
                  </a:lnTo>
                  <a:lnTo>
                    <a:pt x="110090" y="129973"/>
                  </a:lnTo>
                  <a:lnTo>
                    <a:pt x="180637" y="210351"/>
                  </a:lnTo>
                  <a:lnTo>
                    <a:pt x="251184" y="288658"/>
                  </a:lnTo>
                  <a:lnTo>
                    <a:pt x="321732" y="364948"/>
                  </a:lnTo>
                  <a:lnTo>
                    <a:pt x="392279" y="439272"/>
                  </a:lnTo>
                  <a:lnTo>
                    <a:pt x="462826" y="511681"/>
                  </a:lnTo>
                  <a:lnTo>
                    <a:pt x="533373" y="582224"/>
                  </a:lnTo>
                  <a:lnTo>
                    <a:pt x="603920" y="650949"/>
                  </a:lnTo>
                  <a:lnTo>
                    <a:pt x="674467" y="717904"/>
                  </a:lnTo>
                  <a:lnTo>
                    <a:pt x="745015" y="783133"/>
                  </a:lnTo>
                  <a:lnTo>
                    <a:pt x="815562" y="846681"/>
                  </a:lnTo>
                  <a:lnTo>
                    <a:pt x="886109" y="908592"/>
                  </a:lnTo>
                  <a:lnTo>
                    <a:pt x="956656" y="968908"/>
                  </a:lnTo>
                  <a:lnTo>
                    <a:pt x="1027203" y="1027670"/>
                  </a:lnTo>
                  <a:lnTo>
                    <a:pt x="1097750" y="1084917"/>
                  </a:lnTo>
                  <a:lnTo>
                    <a:pt x="1168298" y="1140690"/>
                  </a:lnTo>
                  <a:lnTo>
                    <a:pt x="1238845" y="1195025"/>
                  </a:lnTo>
                  <a:lnTo>
                    <a:pt x="1309392" y="1247960"/>
                  </a:lnTo>
                  <a:lnTo>
                    <a:pt x="1379939" y="1299532"/>
                  </a:lnTo>
                  <a:lnTo>
                    <a:pt x="1450486" y="1349774"/>
                  </a:lnTo>
                  <a:lnTo>
                    <a:pt x="1521033" y="1398722"/>
                  </a:lnTo>
                  <a:lnTo>
                    <a:pt x="1591581" y="1446409"/>
                  </a:lnTo>
                  <a:lnTo>
                    <a:pt x="1662128" y="1492866"/>
                  </a:lnTo>
                  <a:lnTo>
                    <a:pt x="1732675" y="1538127"/>
                  </a:lnTo>
                  <a:lnTo>
                    <a:pt x="1803222" y="1582222"/>
                  </a:lnTo>
                  <a:lnTo>
                    <a:pt x="1873769" y="1625180"/>
                  </a:lnTo>
                  <a:lnTo>
                    <a:pt x="1944316" y="1667032"/>
                  </a:lnTo>
                  <a:lnTo>
                    <a:pt x="2014864" y="1707805"/>
                  </a:lnTo>
                  <a:lnTo>
                    <a:pt x="2085411" y="1747527"/>
                  </a:lnTo>
                  <a:lnTo>
                    <a:pt x="2155958" y="1786226"/>
                  </a:lnTo>
                  <a:lnTo>
                    <a:pt x="2226505" y="1823928"/>
                  </a:lnTo>
                  <a:lnTo>
                    <a:pt x="2297052" y="1860658"/>
                  </a:lnTo>
                  <a:lnTo>
                    <a:pt x="2367600" y="1896442"/>
                  </a:lnTo>
                  <a:lnTo>
                    <a:pt x="2438147" y="1931304"/>
                  </a:lnTo>
                  <a:lnTo>
                    <a:pt x="2508694" y="1965268"/>
                  </a:lnTo>
                  <a:lnTo>
                    <a:pt x="2579241" y="1998356"/>
                  </a:lnTo>
                  <a:lnTo>
                    <a:pt x="2649788" y="2030592"/>
                  </a:lnTo>
                  <a:lnTo>
                    <a:pt x="2720335" y="2061997"/>
                  </a:lnTo>
                  <a:lnTo>
                    <a:pt x="2790883" y="2092593"/>
                  </a:lnTo>
                  <a:lnTo>
                    <a:pt x="2861430" y="2122401"/>
                  </a:lnTo>
                  <a:lnTo>
                    <a:pt x="2931977" y="2151440"/>
                  </a:lnTo>
                  <a:lnTo>
                    <a:pt x="3002524" y="2179732"/>
                  </a:lnTo>
                  <a:lnTo>
                    <a:pt x="3073071" y="2207294"/>
                  </a:lnTo>
                  <a:lnTo>
                    <a:pt x="3143618" y="2234146"/>
                  </a:lnTo>
                  <a:lnTo>
                    <a:pt x="3214166" y="2260306"/>
                  </a:lnTo>
                  <a:lnTo>
                    <a:pt x="3284713" y="2285793"/>
                  </a:lnTo>
                  <a:lnTo>
                    <a:pt x="3355260" y="2310622"/>
                  </a:lnTo>
                  <a:lnTo>
                    <a:pt x="3425807" y="2334812"/>
                  </a:lnTo>
                  <a:lnTo>
                    <a:pt x="3496354" y="2358378"/>
                  </a:lnTo>
                  <a:lnTo>
                    <a:pt x="3566901" y="2381337"/>
                  </a:lnTo>
                  <a:lnTo>
                    <a:pt x="3637449" y="2403705"/>
                  </a:lnTo>
                  <a:lnTo>
                    <a:pt x="3707996" y="2425496"/>
                  </a:lnTo>
                  <a:lnTo>
                    <a:pt x="3778543" y="2446726"/>
                  </a:lnTo>
                  <a:lnTo>
                    <a:pt x="3849090" y="2467409"/>
                  </a:lnTo>
                  <a:lnTo>
                    <a:pt x="3919637" y="2470187"/>
                  </a:lnTo>
                  <a:lnTo>
                    <a:pt x="3990184" y="2460681"/>
                  </a:lnTo>
                  <a:lnTo>
                    <a:pt x="4060732" y="2451059"/>
                  </a:lnTo>
                  <a:lnTo>
                    <a:pt x="4131279" y="2441319"/>
                  </a:lnTo>
                  <a:lnTo>
                    <a:pt x="4201826" y="2431461"/>
                  </a:lnTo>
                  <a:lnTo>
                    <a:pt x="4272373" y="2421482"/>
                  </a:lnTo>
                  <a:lnTo>
                    <a:pt x="4342920" y="2411382"/>
                  </a:lnTo>
                  <a:lnTo>
                    <a:pt x="4413468" y="2401159"/>
                  </a:lnTo>
                  <a:lnTo>
                    <a:pt x="4484015" y="2390811"/>
                  </a:lnTo>
                  <a:lnTo>
                    <a:pt x="4554562" y="2380336"/>
                  </a:lnTo>
                  <a:lnTo>
                    <a:pt x="4625109" y="2369734"/>
                  </a:lnTo>
                  <a:lnTo>
                    <a:pt x="4695656" y="2359002"/>
                  </a:lnTo>
                  <a:lnTo>
                    <a:pt x="4766203" y="2348140"/>
                  </a:lnTo>
                  <a:lnTo>
                    <a:pt x="4836751" y="2337145"/>
                  </a:lnTo>
                  <a:lnTo>
                    <a:pt x="4907298" y="2326016"/>
                  </a:lnTo>
                  <a:lnTo>
                    <a:pt x="4977845" y="2314751"/>
                  </a:lnTo>
                  <a:lnTo>
                    <a:pt x="5048392" y="2303349"/>
                  </a:lnTo>
                  <a:lnTo>
                    <a:pt x="5118939" y="2291807"/>
                  </a:lnTo>
                  <a:lnTo>
                    <a:pt x="5189486" y="2280125"/>
                  </a:lnTo>
                  <a:lnTo>
                    <a:pt x="5260034" y="2268300"/>
                  </a:lnTo>
                  <a:lnTo>
                    <a:pt x="5330581" y="2256331"/>
                  </a:lnTo>
                  <a:lnTo>
                    <a:pt x="5401128" y="2244216"/>
                  </a:lnTo>
                  <a:lnTo>
                    <a:pt x="5471675" y="2231954"/>
                  </a:lnTo>
                  <a:lnTo>
                    <a:pt x="5542222" y="2219541"/>
                  </a:lnTo>
                  <a:lnTo>
                    <a:pt x="5612769" y="2206977"/>
                  </a:lnTo>
                  <a:lnTo>
                    <a:pt x="5683317" y="2194260"/>
                  </a:lnTo>
                  <a:lnTo>
                    <a:pt x="5753864" y="2181388"/>
                  </a:lnTo>
                  <a:lnTo>
                    <a:pt x="5824411" y="2168359"/>
                  </a:lnTo>
                  <a:lnTo>
                    <a:pt x="5894958" y="2155170"/>
                  </a:lnTo>
                  <a:lnTo>
                    <a:pt x="5965505" y="2141821"/>
                  </a:lnTo>
                  <a:lnTo>
                    <a:pt x="6036052" y="21283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688748"/>
              <a:ext cx="6984170" cy="432309"/>
            </a:xfrm>
            <a:custGeom>
              <a:avLst/>
              <a:pathLst>
                <a:path w="6984170" h="432309">
                  <a:moveTo>
                    <a:pt x="6984170" y="421689"/>
                  </a:moveTo>
                  <a:lnTo>
                    <a:pt x="6913622" y="412481"/>
                  </a:lnTo>
                  <a:lnTo>
                    <a:pt x="6843075" y="403030"/>
                  </a:lnTo>
                  <a:lnTo>
                    <a:pt x="6772528" y="393328"/>
                  </a:lnTo>
                  <a:lnTo>
                    <a:pt x="6701981" y="383370"/>
                  </a:lnTo>
                  <a:lnTo>
                    <a:pt x="6631434" y="373149"/>
                  </a:lnTo>
                  <a:lnTo>
                    <a:pt x="6560887" y="362658"/>
                  </a:lnTo>
                  <a:lnTo>
                    <a:pt x="6490339" y="351889"/>
                  </a:lnTo>
                  <a:lnTo>
                    <a:pt x="6419792" y="340835"/>
                  </a:lnTo>
                  <a:lnTo>
                    <a:pt x="6349245" y="329488"/>
                  </a:lnTo>
                  <a:lnTo>
                    <a:pt x="6278698" y="317842"/>
                  </a:lnTo>
                  <a:lnTo>
                    <a:pt x="6208151" y="305888"/>
                  </a:lnTo>
                  <a:lnTo>
                    <a:pt x="6137604" y="293617"/>
                  </a:lnTo>
                  <a:lnTo>
                    <a:pt x="6067056" y="281022"/>
                  </a:lnTo>
                  <a:lnTo>
                    <a:pt x="5996509" y="268094"/>
                  </a:lnTo>
                  <a:lnTo>
                    <a:pt x="5925962" y="254824"/>
                  </a:lnTo>
                  <a:lnTo>
                    <a:pt x="5855415" y="241203"/>
                  </a:lnTo>
                  <a:lnTo>
                    <a:pt x="5784868" y="227221"/>
                  </a:lnTo>
                  <a:lnTo>
                    <a:pt x="5714320" y="212870"/>
                  </a:lnTo>
                  <a:lnTo>
                    <a:pt x="5643773" y="198139"/>
                  </a:lnTo>
                  <a:lnTo>
                    <a:pt x="5573226" y="183019"/>
                  </a:lnTo>
                  <a:lnTo>
                    <a:pt x="5502679" y="167499"/>
                  </a:lnTo>
                  <a:lnTo>
                    <a:pt x="5432132" y="151568"/>
                  </a:lnTo>
                  <a:lnTo>
                    <a:pt x="5361585" y="135216"/>
                  </a:lnTo>
                  <a:lnTo>
                    <a:pt x="5291037" y="118431"/>
                  </a:lnTo>
                  <a:lnTo>
                    <a:pt x="5220490" y="101203"/>
                  </a:lnTo>
                  <a:lnTo>
                    <a:pt x="5149943" y="83519"/>
                  </a:lnTo>
                  <a:lnTo>
                    <a:pt x="5079396" y="65367"/>
                  </a:lnTo>
                  <a:lnTo>
                    <a:pt x="5008849" y="46735"/>
                  </a:lnTo>
                  <a:lnTo>
                    <a:pt x="4938302" y="27610"/>
                  </a:lnTo>
                  <a:lnTo>
                    <a:pt x="4867754" y="7980"/>
                  </a:lnTo>
                  <a:lnTo>
                    <a:pt x="4797207" y="0"/>
                  </a:lnTo>
                  <a:lnTo>
                    <a:pt x="4726660" y="9278"/>
                  </a:lnTo>
                  <a:lnTo>
                    <a:pt x="4656113" y="18444"/>
                  </a:lnTo>
                  <a:lnTo>
                    <a:pt x="4585566" y="27500"/>
                  </a:lnTo>
                  <a:lnTo>
                    <a:pt x="4515019" y="36447"/>
                  </a:lnTo>
                  <a:lnTo>
                    <a:pt x="4444471" y="45286"/>
                  </a:lnTo>
                  <a:lnTo>
                    <a:pt x="4373924" y="54019"/>
                  </a:lnTo>
                  <a:lnTo>
                    <a:pt x="4303377" y="62646"/>
                  </a:lnTo>
                  <a:lnTo>
                    <a:pt x="4232830" y="71169"/>
                  </a:lnTo>
                  <a:lnTo>
                    <a:pt x="4162283" y="79590"/>
                  </a:lnTo>
                  <a:lnTo>
                    <a:pt x="4091736" y="87909"/>
                  </a:lnTo>
                  <a:lnTo>
                    <a:pt x="4021188" y="96128"/>
                  </a:lnTo>
                  <a:lnTo>
                    <a:pt x="3950641" y="104247"/>
                  </a:lnTo>
                  <a:lnTo>
                    <a:pt x="3880094" y="112269"/>
                  </a:lnTo>
                  <a:lnTo>
                    <a:pt x="3809547" y="120194"/>
                  </a:lnTo>
                  <a:lnTo>
                    <a:pt x="3739000" y="128024"/>
                  </a:lnTo>
                  <a:lnTo>
                    <a:pt x="3668452" y="135759"/>
                  </a:lnTo>
                  <a:lnTo>
                    <a:pt x="3597905" y="143401"/>
                  </a:lnTo>
                  <a:lnTo>
                    <a:pt x="3527358" y="150951"/>
                  </a:lnTo>
                  <a:lnTo>
                    <a:pt x="3456811" y="158410"/>
                  </a:lnTo>
                  <a:lnTo>
                    <a:pt x="3386264" y="165779"/>
                  </a:lnTo>
                  <a:lnTo>
                    <a:pt x="3315717" y="173060"/>
                  </a:lnTo>
                  <a:lnTo>
                    <a:pt x="3245169" y="180252"/>
                  </a:lnTo>
                  <a:lnTo>
                    <a:pt x="3174622" y="187358"/>
                  </a:lnTo>
                  <a:lnTo>
                    <a:pt x="3104075" y="194378"/>
                  </a:lnTo>
                  <a:lnTo>
                    <a:pt x="3033528" y="201314"/>
                  </a:lnTo>
                  <a:lnTo>
                    <a:pt x="2962981" y="208166"/>
                  </a:lnTo>
                  <a:lnTo>
                    <a:pt x="2892434" y="214935"/>
                  </a:lnTo>
                  <a:lnTo>
                    <a:pt x="2821886" y="221623"/>
                  </a:lnTo>
                  <a:lnTo>
                    <a:pt x="2751339" y="228230"/>
                  </a:lnTo>
                  <a:lnTo>
                    <a:pt x="2680792" y="234758"/>
                  </a:lnTo>
                  <a:lnTo>
                    <a:pt x="2610245" y="241207"/>
                  </a:lnTo>
                  <a:lnTo>
                    <a:pt x="2539698" y="247578"/>
                  </a:lnTo>
                  <a:lnTo>
                    <a:pt x="2469151" y="253872"/>
                  </a:lnTo>
                  <a:lnTo>
                    <a:pt x="2398603" y="260091"/>
                  </a:lnTo>
                  <a:lnTo>
                    <a:pt x="2328056" y="266234"/>
                  </a:lnTo>
                  <a:lnTo>
                    <a:pt x="2257509" y="272304"/>
                  </a:lnTo>
                  <a:lnTo>
                    <a:pt x="2186962" y="278300"/>
                  </a:lnTo>
                  <a:lnTo>
                    <a:pt x="2116415" y="284224"/>
                  </a:lnTo>
                  <a:lnTo>
                    <a:pt x="2045868" y="290077"/>
                  </a:lnTo>
                  <a:lnTo>
                    <a:pt x="1975320" y="295859"/>
                  </a:lnTo>
                  <a:lnTo>
                    <a:pt x="1904773" y="301572"/>
                  </a:lnTo>
                  <a:lnTo>
                    <a:pt x="1834226" y="307215"/>
                  </a:lnTo>
                  <a:lnTo>
                    <a:pt x="1763679" y="312791"/>
                  </a:lnTo>
                  <a:lnTo>
                    <a:pt x="1693132" y="318300"/>
                  </a:lnTo>
                  <a:lnTo>
                    <a:pt x="1622584" y="323742"/>
                  </a:lnTo>
                  <a:lnTo>
                    <a:pt x="1552037" y="329118"/>
                  </a:lnTo>
                  <a:lnTo>
                    <a:pt x="1481490" y="334430"/>
                  </a:lnTo>
                  <a:lnTo>
                    <a:pt x="1410943" y="339677"/>
                  </a:lnTo>
                  <a:lnTo>
                    <a:pt x="1340396" y="344862"/>
                  </a:lnTo>
                  <a:lnTo>
                    <a:pt x="1269849" y="349983"/>
                  </a:lnTo>
                  <a:lnTo>
                    <a:pt x="1199301" y="355044"/>
                  </a:lnTo>
                  <a:lnTo>
                    <a:pt x="1128754" y="360043"/>
                  </a:lnTo>
                  <a:lnTo>
                    <a:pt x="1058207" y="364982"/>
                  </a:lnTo>
                  <a:lnTo>
                    <a:pt x="987660" y="369861"/>
                  </a:lnTo>
                  <a:lnTo>
                    <a:pt x="917113" y="374682"/>
                  </a:lnTo>
                  <a:lnTo>
                    <a:pt x="846566" y="379444"/>
                  </a:lnTo>
                  <a:lnTo>
                    <a:pt x="776018" y="384149"/>
                  </a:lnTo>
                  <a:lnTo>
                    <a:pt x="705471" y="388798"/>
                  </a:lnTo>
                  <a:lnTo>
                    <a:pt x="634924" y="393390"/>
                  </a:lnTo>
                  <a:lnTo>
                    <a:pt x="564377" y="397927"/>
                  </a:lnTo>
                  <a:lnTo>
                    <a:pt x="493830" y="402409"/>
                  </a:lnTo>
                  <a:lnTo>
                    <a:pt x="423283" y="406838"/>
                  </a:lnTo>
                  <a:lnTo>
                    <a:pt x="352735" y="411213"/>
                  </a:lnTo>
                  <a:lnTo>
                    <a:pt x="282188" y="415535"/>
                  </a:lnTo>
                  <a:lnTo>
                    <a:pt x="211641" y="419805"/>
                  </a:lnTo>
                  <a:lnTo>
                    <a:pt x="141094" y="424023"/>
                  </a:lnTo>
                  <a:lnTo>
                    <a:pt x="70547" y="428191"/>
                  </a:lnTo>
                  <a:lnTo>
                    <a:pt x="0" y="4323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264853" y="4210572"/>
              <a:ext cx="6984170" cy="623265"/>
            </a:xfrm>
            <a:custGeom>
              <a:avLst/>
              <a:pathLst>
                <a:path w="6984170" h="623265">
                  <a:moveTo>
                    <a:pt x="0" y="0"/>
                  </a:moveTo>
                  <a:lnTo>
                    <a:pt x="70547" y="8692"/>
                  </a:lnTo>
                  <a:lnTo>
                    <a:pt x="141094" y="17324"/>
                  </a:lnTo>
                  <a:lnTo>
                    <a:pt x="211641" y="25896"/>
                  </a:lnTo>
                  <a:lnTo>
                    <a:pt x="282188" y="34408"/>
                  </a:lnTo>
                  <a:lnTo>
                    <a:pt x="352735" y="42861"/>
                  </a:lnTo>
                  <a:lnTo>
                    <a:pt x="423283" y="51255"/>
                  </a:lnTo>
                  <a:lnTo>
                    <a:pt x="493830" y="59591"/>
                  </a:lnTo>
                  <a:lnTo>
                    <a:pt x="564377" y="67868"/>
                  </a:lnTo>
                  <a:lnTo>
                    <a:pt x="634924" y="76088"/>
                  </a:lnTo>
                  <a:lnTo>
                    <a:pt x="705471" y="84251"/>
                  </a:lnTo>
                  <a:lnTo>
                    <a:pt x="776018" y="92357"/>
                  </a:lnTo>
                  <a:lnTo>
                    <a:pt x="846566" y="100406"/>
                  </a:lnTo>
                  <a:lnTo>
                    <a:pt x="917113" y="108399"/>
                  </a:lnTo>
                  <a:lnTo>
                    <a:pt x="987660" y="116337"/>
                  </a:lnTo>
                  <a:lnTo>
                    <a:pt x="1058207" y="124219"/>
                  </a:lnTo>
                  <a:lnTo>
                    <a:pt x="1128754" y="132047"/>
                  </a:lnTo>
                  <a:lnTo>
                    <a:pt x="1199301" y="139819"/>
                  </a:lnTo>
                  <a:lnTo>
                    <a:pt x="1269849" y="147538"/>
                  </a:lnTo>
                  <a:lnTo>
                    <a:pt x="1340396" y="155203"/>
                  </a:lnTo>
                  <a:lnTo>
                    <a:pt x="1410943" y="162815"/>
                  </a:lnTo>
                  <a:lnTo>
                    <a:pt x="1481490" y="170373"/>
                  </a:lnTo>
                  <a:lnTo>
                    <a:pt x="1552037" y="177879"/>
                  </a:lnTo>
                  <a:lnTo>
                    <a:pt x="1622584" y="185333"/>
                  </a:lnTo>
                  <a:lnTo>
                    <a:pt x="1693132" y="192735"/>
                  </a:lnTo>
                  <a:lnTo>
                    <a:pt x="1763679" y="200085"/>
                  </a:lnTo>
                  <a:lnTo>
                    <a:pt x="1834226" y="207384"/>
                  </a:lnTo>
                  <a:lnTo>
                    <a:pt x="1904773" y="214632"/>
                  </a:lnTo>
                  <a:lnTo>
                    <a:pt x="1975320" y="221830"/>
                  </a:lnTo>
                  <a:lnTo>
                    <a:pt x="2045868" y="228977"/>
                  </a:lnTo>
                  <a:lnTo>
                    <a:pt x="2116415" y="236075"/>
                  </a:lnTo>
                  <a:lnTo>
                    <a:pt x="2186962" y="243123"/>
                  </a:lnTo>
                  <a:lnTo>
                    <a:pt x="2257509" y="250122"/>
                  </a:lnTo>
                  <a:lnTo>
                    <a:pt x="2328056" y="257073"/>
                  </a:lnTo>
                  <a:lnTo>
                    <a:pt x="2398603" y="263975"/>
                  </a:lnTo>
                  <a:lnTo>
                    <a:pt x="2469151" y="270829"/>
                  </a:lnTo>
                  <a:lnTo>
                    <a:pt x="2539698" y="277635"/>
                  </a:lnTo>
                  <a:lnTo>
                    <a:pt x="2610245" y="284394"/>
                  </a:lnTo>
                  <a:lnTo>
                    <a:pt x="2680792" y="291105"/>
                  </a:lnTo>
                  <a:lnTo>
                    <a:pt x="2751339" y="297770"/>
                  </a:lnTo>
                  <a:lnTo>
                    <a:pt x="2821886" y="304389"/>
                  </a:lnTo>
                  <a:lnTo>
                    <a:pt x="2892434" y="310962"/>
                  </a:lnTo>
                  <a:lnTo>
                    <a:pt x="2962981" y="317488"/>
                  </a:lnTo>
                  <a:lnTo>
                    <a:pt x="3033528" y="323969"/>
                  </a:lnTo>
                  <a:lnTo>
                    <a:pt x="3104075" y="330406"/>
                  </a:lnTo>
                  <a:lnTo>
                    <a:pt x="3174622" y="336797"/>
                  </a:lnTo>
                  <a:lnTo>
                    <a:pt x="3245169" y="343144"/>
                  </a:lnTo>
                  <a:lnTo>
                    <a:pt x="3315717" y="349446"/>
                  </a:lnTo>
                  <a:lnTo>
                    <a:pt x="3386264" y="355705"/>
                  </a:lnTo>
                  <a:lnTo>
                    <a:pt x="3456811" y="361920"/>
                  </a:lnTo>
                  <a:lnTo>
                    <a:pt x="3527358" y="368092"/>
                  </a:lnTo>
                  <a:lnTo>
                    <a:pt x="3597905" y="374220"/>
                  </a:lnTo>
                  <a:lnTo>
                    <a:pt x="3668452" y="380306"/>
                  </a:lnTo>
                  <a:lnTo>
                    <a:pt x="3739000" y="386350"/>
                  </a:lnTo>
                  <a:lnTo>
                    <a:pt x="3809547" y="392352"/>
                  </a:lnTo>
                  <a:lnTo>
                    <a:pt x="3880094" y="398311"/>
                  </a:lnTo>
                  <a:lnTo>
                    <a:pt x="3950641" y="404230"/>
                  </a:lnTo>
                  <a:lnTo>
                    <a:pt x="4021188" y="410107"/>
                  </a:lnTo>
                  <a:lnTo>
                    <a:pt x="4091736" y="415943"/>
                  </a:lnTo>
                  <a:lnTo>
                    <a:pt x="4162283" y="421738"/>
                  </a:lnTo>
                  <a:lnTo>
                    <a:pt x="4232830" y="427494"/>
                  </a:lnTo>
                  <a:lnTo>
                    <a:pt x="4303377" y="433209"/>
                  </a:lnTo>
                  <a:lnTo>
                    <a:pt x="4373924" y="438884"/>
                  </a:lnTo>
                  <a:lnTo>
                    <a:pt x="4444471" y="444519"/>
                  </a:lnTo>
                  <a:lnTo>
                    <a:pt x="4515019" y="450116"/>
                  </a:lnTo>
                  <a:lnTo>
                    <a:pt x="4585566" y="455673"/>
                  </a:lnTo>
                  <a:lnTo>
                    <a:pt x="4656113" y="461192"/>
                  </a:lnTo>
                  <a:lnTo>
                    <a:pt x="4726660" y="466672"/>
                  </a:lnTo>
                  <a:lnTo>
                    <a:pt x="4797207" y="472115"/>
                  </a:lnTo>
                  <a:lnTo>
                    <a:pt x="4867754" y="477519"/>
                  </a:lnTo>
                  <a:lnTo>
                    <a:pt x="4938302" y="482885"/>
                  </a:lnTo>
                  <a:lnTo>
                    <a:pt x="5008849" y="488215"/>
                  </a:lnTo>
                  <a:lnTo>
                    <a:pt x="5079396" y="493507"/>
                  </a:lnTo>
                  <a:lnTo>
                    <a:pt x="5149943" y="498762"/>
                  </a:lnTo>
                  <a:lnTo>
                    <a:pt x="5220490" y="503981"/>
                  </a:lnTo>
                  <a:lnTo>
                    <a:pt x="5291037" y="509163"/>
                  </a:lnTo>
                  <a:lnTo>
                    <a:pt x="5361585" y="514309"/>
                  </a:lnTo>
                  <a:lnTo>
                    <a:pt x="5432132" y="519419"/>
                  </a:lnTo>
                  <a:lnTo>
                    <a:pt x="5502679" y="524494"/>
                  </a:lnTo>
                  <a:lnTo>
                    <a:pt x="5573226" y="529533"/>
                  </a:lnTo>
                  <a:lnTo>
                    <a:pt x="5643773" y="534538"/>
                  </a:lnTo>
                  <a:lnTo>
                    <a:pt x="5714320" y="539507"/>
                  </a:lnTo>
                  <a:lnTo>
                    <a:pt x="5784868" y="544442"/>
                  </a:lnTo>
                  <a:lnTo>
                    <a:pt x="5855415" y="549342"/>
                  </a:lnTo>
                  <a:lnTo>
                    <a:pt x="5925962" y="554209"/>
                  </a:lnTo>
                  <a:lnTo>
                    <a:pt x="5996509" y="559041"/>
                  </a:lnTo>
                  <a:lnTo>
                    <a:pt x="6067056" y="563840"/>
                  </a:lnTo>
                  <a:lnTo>
                    <a:pt x="6137604" y="568605"/>
                  </a:lnTo>
                  <a:lnTo>
                    <a:pt x="6208151" y="573337"/>
                  </a:lnTo>
                  <a:lnTo>
                    <a:pt x="6278698" y="578037"/>
                  </a:lnTo>
                  <a:lnTo>
                    <a:pt x="6349245" y="582703"/>
                  </a:lnTo>
                  <a:lnTo>
                    <a:pt x="6419792" y="587337"/>
                  </a:lnTo>
                  <a:lnTo>
                    <a:pt x="6490339" y="591939"/>
                  </a:lnTo>
                  <a:lnTo>
                    <a:pt x="6560887" y="596508"/>
                  </a:lnTo>
                  <a:lnTo>
                    <a:pt x="6631434" y="601046"/>
                  </a:lnTo>
                  <a:lnTo>
                    <a:pt x="6701981" y="605552"/>
                  </a:lnTo>
                  <a:lnTo>
                    <a:pt x="6772528" y="610027"/>
                  </a:lnTo>
                  <a:lnTo>
                    <a:pt x="6843075" y="614471"/>
                  </a:lnTo>
                  <a:lnTo>
                    <a:pt x="6913622" y="618884"/>
                  </a:lnTo>
                  <a:lnTo>
                    <a:pt x="6984170" y="623265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0.99 (0.97-1.02), p = 0.474  |  per IQR (Δ = 18.2): 0.85 (0.54-1.33)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2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2026-09-14T15:04:59Z</dcterms:modified>
  <cp:category/>
</cp:coreProperties>
</file>