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202794"/>
            </a:xfrm>
            <a:custGeom>
              <a:avLst/>
              <a:pathLst>
                <a:path w="6984170" h="3202794">
                  <a:moveTo>
                    <a:pt x="3724289" y="0"/>
                  </a:moveTo>
                  <a:lnTo>
                    <a:pt x="3739000" y="63891"/>
                  </a:lnTo>
                  <a:lnTo>
                    <a:pt x="3809547" y="343407"/>
                  </a:lnTo>
                  <a:lnTo>
                    <a:pt x="3880094" y="598396"/>
                  </a:lnTo>
                  <a:lnTo>
                    <a:pt x="3950641" y="831011"/>
                  </a:lnTo>
                  <a:lnTo>
                    <a:pt x="4021188" y="1043215"/>
                  </a:lnTo>
                  <a:lnTo>
                    <a:pt x="4091736" y="1236799"/>
                  </a:lnTo>
                  <a:lnTo>
                    <a:pt x="4162283" y="1413397"/>
                  </a:lnTo>
                  <a:lnTo>
                    <a:pt x="4232830" y="1574499"/>
                  </a:lnTo>
                  <a:lnTo>
                    <a:pt x="4303377" y="1721465"/>
                  </a:lnTo>
                  <a:lnTo>
                    <a:pt x="4373924" y="1855536"/>
                  </a:lnTo>
                  <a:lnTo>
                    <a:pt x="4444471" y="1977842"/>
                  </a:lnTo>
                  <a:lnTo>
                    <a:pt x="4515019" y="2089417"/>
                  </a:lnTo>
                  <a:lnTo>
                    <a:pt x="4585566" y="2191201"/>
                  </a:lnTo>
                  <a:lnTo>
                    <a:pt x="4656113" y="2284054"/>
                  </a:lnTo>
                  <a:lnTo>
                    <a:pt x="4726660" y="2368760"/>
                  </a:lnTo>
                  <a:lnTo>
                    <a:pt x="4797207" y="2446033"/>
                  </a:lnTo>
                  <a:lnTo>
                    <a:pt x="4867754" y="2482671"/>
                  </a:lnTo>
                  <a:lnTo>
                    <a:pt x="4938302" y="2494285"/>
                  </a:lnTo>
                  <a:lnTo>
                    <a:pt x="5008849" y="2505722"/>
                  </a:lnTo>
                  <a:lnTo>
                    <a:pt x="5079396" y="2516986"/>
                  </a:lnTo>
                  <a:lnTo>
                    <a:pt x="5149943" y="2528080"/>
                  </a:lnTo>
                  <a:lnTo>
                    <a:pt x="5220490" y="2539006"/>
                  </a:lnTo>
                  <a:lnTo>
                    <a:pt x="5291037" y="2549766"/>
                  </a:lnTo>
                  <a:lnTo>
                    <a:pt x="5361585" y="2560363"/>
                  </a:lnTo>
                  <a:lnTo>
                    <a:pt x="5432132" y="2570799"/>
                  </a:lnTo>
                  <a:lnTo>
                    <a:pt x="5502679" y="2581078"/>
                  </a:lnTo>
                  <a:lnTo>
                    <a:pt x="5573226" y="2591201"/>
                  </a:lnTo>
                  <a:lnTo>
                    <a:pt x="5643773" y="2601170"/>
                  </a:lnTo>
                  <a:lnTo>
                    <a:pt x="5714320" y="2610989"/>
                  </a:lnTo>
                  <a:lnTo>
                    <a:pt x="5784868" y="2620659"/>
                  </a:lnTo>
                  <a:lnTo>
                    <a:pt x="5855415" y="2630182"/>
                  </a:lnTo>
                  <a:lnTo>
                    <a:pt x="5925962" y="2639561"/>
                  </a:lnTo>
                  <a:lnTo>
                    <a:pt x="5996509" y="2648798"/>
                  </a:lnTo>
                  <a:lnTo>
                    <a:pt x="6067056" y="2657895"/>
                  </a:lnTo>
                  <a:lnTo>
                    <a:pt x="6137604" y="2666855"/>
                  </a:lnTo>
                  <a:lnTo>
                    <a:pt x="6208151" y="2675678"/>
                  </a:lnTo>
                  <a:lnTo>
                    <a:pt x="6278698" y="2684368"/>
                  </a:lnTo>
                  <a:lnTo>
                    <a:pt x="6349245" y="2692927"/>
                  </a:lnTo>
                  <a:lnTo>
                    <a:pt x="6419792" y="2701355"/>
                  </a:lnTo>
                  <a:lnTo>
                    <a:pt x="6490339" y="2709656"/>
                  </a:lnTo>
                  <a:lnTo>
                    <a:pt x="6560887" y="2717832"/>
                  </a:lnTo>
                  <a:lnTo>
                    <a:pt x="6631434" y="2725883"/>
                  </a:lnTo>
                  <a:lnTo>
                    <a:pt x="6701981" y="2733813"/>
                  </a:lnTo>
                  <a:lnTo>
                    <a:pt x="6772528" y="2741622"/>
                  </a:lnTo>
                  <a:lnTo>
                    <a:pt x="6843075" y="2749314"/>
                  </a:lnTo>
                  <a:lnTo>
                    <a:pt x="6913622" y="2756888"/>
                  </a:lnTo>
                  <a:lnTo>
                    <a:pt x="6984170" y="2764348"/>
                  </a:lnTo>
                  <a:lnTo>
                    <a:pt x="6984170" y="3202794"/>
                  </a:lnTo>
                  <a:lnTo>
                    <a:pt x="6913622" y="3198311"/>
                  </a:lnTo>
                  <a:lnTo>
                    <a:pt x="6843075" y="3193396"/>
                  </a:lnTo>
                  <a:lnTo>
                    <a:pt x="6772528" y="3188008"/>
                  </a:lnTo>
                  <a:lnTo>
                    <a:pt x="6701981" y="3182103"/>
                  </a:lnTo>
                  <a:lnTo>
                    <a:pt x="6631434" y="3175629"/>
                  </a:lnTo>
                  <a:lnTo>
                    <a:pt x="6560887" y="3168532"/>
                  </a:lnTo>
                  <a:lnTo>
                    <a:pt x="6490339" y="3160753"/>
                  </a:lnTo>
                  <a:lnTo>
                    <a:pt x="6419792" y="3152226"/>
                  </a:lnTo>
                  <a:lnTo>
                    <a:pt x="6349245" y="3142879"/>
                  </a:lnTo>
                  <a:lnTo>
                    <a:pt x="6278698" y="3132632"/>
                  </a:lnTo>
                  <a:lnTo>
                    <a:pt x="6208151" y="3121400"/>
                  </a:lnTo>
                  <a:lnTo>
                    <a:pt x="6137604" y="3109087"/>
                  </a:lnTo>
                  <a:lnTo>
                    <a:pt x="6067056" y="3095591"/>
                  </a:lnTo>
                  <a:lnTo>
                    <a:pt x="5996509" y="3080796"/>
                  </a:lnTo>
                  <a:lnTo>
                    <a:pt x="5925962" y="3064578"/>
                  </a:lnTo>
                  <a:lnTo>
                    <a:pt x="5855415" y="3046800"/>
                  </a:lnTo>
                  <a:lnTo>
                    <a:pt x="5784868" y="3027312"/>
                  </a:lnTo>
                  <a:lnTo>
                    <a:pt x="5714320" y="3005949"/>
                  </a:lnTo>
                  <a:lnTo>
                    <a:pt x="5643773" y="2982532"/>
                  </a:lnTo>
                  <a:lnTo>
                    <a:pt x="5573226" y="2956863"/>
                  </a:lnTo>
                  <a:lnTo>
                    <a:pt x="5502679" y="2928724"/>
                  </a:lnTo>
                  <a:lnTo>
                    <a:pt x="5432132" y="2897879"/>
                  </a:lnTo>
                  <a:lnTo>
                    <a:pt x="5361585" y="2864067"/>
                  </a:lnTo>
                  <a:lnTo>
                    <a:pt x="5291037" y="2827002"/>
                  </a:lnTo>
                  <a:lnTo>
                    <a:pt x="5220490" y="2786373"/>
                  </a:lnTo>
                  <a:lnTo>
                    <a:pt x="5149943" y="2741836"/>
                  </a:lnTo>
                  <a:lnTo>
                    <a:pt x="5079396" y="2693015"/>
                  </a:lnTo>
                  <a:lnTo>
                    <a:pt x="5008849" y="2639498"/>
                  </a:lnTo>
                  <a:lnTo>
                    <a:pt x="4938302" y="2580833"/>
                  </a:lnTo>
                  <a:lnTo>
                    <a:pt x="4867754" y="2516526"/>
                  </a:lnTo>
                  <a:lnTo>
                    <a:pt x="4797207" y="2470879"/>
                  </a:lnTo>
                  <a:lnTo>
                    <a:pt x="4726660" y="2458906"/>
                  </a:lnTo>
                  <a:lnTo>
                    <a:pt x="4656113" y="2446749"/>
                  </a:lnTo>
                  <a:lnTo>
                    <a:pt x="4585566" y="2434404"/>
                  </a:lnTo>
                  <a:lnTo>
                    <a:pt x="4515019" y="2421870"/>
                  </a:lnTo>
                  <a:lnTo>
                    <a:pt x="4444471" y="2409143"/>
                  </a:lnTo>
                  <a:lnTo>
                    <a:pt x="4373924" y="2396220"/>
                  </a:lnTo>
                  <a:lnTo>
                    <a:pt x="4303377" y="2383098"/>
                  </a:lnTo>
                  <a:lnTo>
                    <a:pt x="4232830" y="2369775"/>
                  </a:lnTo>
                  <a:lnTo>
                    <a:pt x="4162283" y="2356247"/>
                  </a:lnTo>
                  <a:lnTo>
                    <a:pt x="4091736" y="2342510"/>
                  </a:lnTo>
                  <a:lnTo>
                    <a:pt x="4021188" y="2328563"/>
                  </a:lnTo>
                  <a:lnTo>
                    <a:pt x="3950641" y="2314401"/>
                  </a:lnTo>
                  <a:lnTo>
                    <a:pt x="3880094" y="2300021"/>
                  </a:lnTo>
                  <a:lnTo>
                    <a:pt x="3809547" y="2285420"/>
                  </a:lnTo>
                  <a:lnTo>
                    <a:pt x="3739000" y="2270594"/>
                  </a:lnTo>
                  <a:lnTo>
                    <a:pt x="3668452" y="2255541"/>
                  </a:lnTo>
                  <a:lnTo>
                    <a:pt x="3597905" y="2240255"/>
                  </a:lnTo>
                  <a:lnTo>
                    <a:pt x="3527358" y="2224735"/>
                  </a:lnTo>
                  <a:lnTo>
                    <a:pt x="3456811" y="2208976"/>
                  </a:lnTo>
                  <a:lnTo>
                    <a:pt x="3386264" y="2192975"/>
                  </a:lnTo>
                  <a:lnTo>
                    <a:pt x="3315717" y="2176728"/>
                  </a:lnTo>
                  <a:lnTo>
                    <a:pt x="3245169" y="2160231"/>
                  </a:lnTo>
                  <a:lnTo>
                    <a:pt x="3174622" y="2143480"/>
                  </a:lnTo>
                  <a:lnTo>
                    <a:pt x="3104075" y="2126471"/>
                  </a:lnTo>
                  <a:lnTo>
                    <a:pt x="3033528" y="2109201"/>
                  </a:lnTo>
                  <a:lnTo>
                    <a:pt x="2962981" y="2091665"/>
                  </a:lnTo>
                  <a:lnTo>
                    <a:pt x="2892434" y="2073860"/>
                  </a:lnTo>
                  <a:lnTo>
                    <a:pt x="2821886" y="2055780"/>
                  </a:lnTo>
                  <a:lnTo>
                    <a:pt x="2751339" y="2037423"/>
                  </a:lnTo>
                  <a:lnTo>
                    <a:pt x="2680792" y="2018784"/>
                  </a:lnTo>
                  <a:lnTo>
                    <a:pt x="2610245" y="1999857"/>
                  </a:lnTo>
                  <a:lnTo>
                    <a:pt x="2539698" y="1980640"/>
                  </a:lnTo>
                  <a:lnTo>
                    <a:pt x="2469151" y="1961127"/>
                  </a:lnTo>
                  <a:lnTo>
                    <a:pt x="2398603" y="1941314"/>
                  </a:lnTo>
                  <a:lnTo>
                    <a:pt x="2328056" y="1921196"/>
                  </a:lnTo>
                  <a:lnTo>
                    <a:pt x="2257509" y="1900769"/>
                  </a:lnTo>
                  <a:lnTo>
                    <a:pt x="2186962" y="1880028"/>
                  </a:lnTo>
                  <a:lnTo>
                    <a:pt x="2116415" y="1858967"/>
                  </a:lnTo>
                  <a:lnTo>
                    <a:pt x="2045868" y="1837583"/>
                  </a:lnTo>
                  <a:lnTo>
                    <a:pt x="1975320" y="1815870"/>
                  </a:lnTo>
                  <a:lnTo>
                    <a:pt x="1904773" y="1793823"/>
                  </a:lnTo>
                  <a:lnTo>
                    <a:pt x="1834226" y="1771437"/>
                  </a:lnTo>
                  <a:lnTo>
                    <a:pt x="1763679" y="1748707"/>
                  </a:lnTo>
                  <a:lnTo>
                    <a:pt x="1693132" y="1725627"/>
                  </a:lnTo>
                  <a:lnTo>
                    <a:pt x="1622584" y="1702192"/>
                  </a:lnTo>
                  <a:lnTo>
                    <a:pt x="1552037" y="1678396"/>
                  </a:lnTo>
                  <a:lnTo>
                    <a:pt x="1481490" y="1654235"/>
                  </a:lnTo>
                  <a:lnTo>
                    <a:pt x="1410943" y="1629702"/>
                  </a:lnTo>
                  <a:lnTo>
                    <a:pt x="1340396" y="1604792"/>
                  </a:lnTo>
                  <a:lnTo>
                    <a:pt x="1269849" y="1579499"/>
                  </a:lnTo>
                  <a:lnTo>
                    <a:pt x="1199301" y="1553816"/>
                  </a:lnTo>
                  <a:lnTo>
                    <a:pt x="1128754" y="1527739"/>
                  </a:lnTo>
                  <a:lnTo>
                    <a:pt x="1058207" y="1501261"/>
                  </a:lnTo>
                  <a:lnTo>
                    <a:pt x="987660" y="1474375"/>
                  </a:lnTo>
                  <a:lnTo>
                    <a:pt x="917113" y="1447076"/>
                  </a:lnTo>
                  <a:lnTo>
                    <a:pt x="846566" y="1419358"/>
                  </a:lnTo>
                  <a:lnTo>
                    <a:pt x="776018" y="1391212"/>
                  </a:lnTo>
                  <a:lnTo>
                    <a:pt x="705471" y="1362634"/>
                  </a:lnTo>
                  <a:lnTo>
                    <a:pt x="634924" y="1333617"/>
                  </a:lnTo>
                  <a:lnTo>
                    <a:pt x="564377" y="1304153"/>
                  </a:lnTo>
                  <a:lnTo>
                    <a:pt x="493830" y="1274236"/>
                  </a:lnTo>
                  <a:lnTo>
                    <a:pt x="423283" y="1243859"/>
                  </a:lnTo>
                  <a:lnTo>
                    <a:pt x="352735" y="1213015"/>
                  </a:lnTo>
                  <a:lnTo>
                    <a:pt x="282188" y="1181696"/>
                  </a:lnTo>
                  <a:lnTo>
                    <a:pt x="211641" y="1149896"/>
                  </a:lnTo>
                  <a:lnTo>
                    <a:pt x="141094" y="1117607"/>
                  </a:lnTo>
                  <a:lnTo>
                    <a:pt x="70547" y="1084821"/>
                  </a:lnTo>
                  <a:lnTo>
                    <a:pt x="0" y="10515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989143" y="2209169"/>
              <a:ext cx="3259880" cy="2764348"/>
            </a:xfrm>
            <a:custGeom>
              <a:avLst/>
              <a:pathLst>
                <a:path w="3259880" h="2764348">
                  <a:moveTo>
                    <a:pt x="0" y="0"/>
                  </a:moveTo>
                  <a:lnTo>
                    <a:pt x="14710" y="63891"/>
                  </a:lnTo>
                  <a:lnTo>
                    <a:pt x="85257" y="343407"/>
                  </a:lnTo>
                  <a:lnTo>
                    <a:pt x="155804" y="598396"/>
                  </a:lnTo>
                  <a:lnTo>
                    <a:pt x="226352" y="831011"/>
                  </a:lnTo>
                  <a:lnTo>
                    <a:pt x="296899" y="1043215"/>
                  </a:lnTo>
                  <a:lnTo>
                    <a:pt x="367446" y="1236799"/>
                  </a:lnTo>
                  <a:lnTo>
                    <a:pt x="437993" y="1413397"/>
                  </a:lnTo>
                  <a:lnTo>
                    <a:pt x="508540" y="1574499"/>
                  </a:lnTo>
                  <a:lnTo>
                    <a:pt x="579088" y="1721465"/>
                  </a:lnTo>
                  <a:lnTo>
                    <a:pt x="649635" y="1855536"/>
                  </a:lnTo>
                  <a:lnTo>
                    <a:pt x="720182" y="1977842"/>
                  </a:lnTo>
                  <a:lnTo>
                    <a:pt x="790729" y="2089417"/>
                  </a:lnTo>
                  <a:lnTo>
                    <a:pt x="861276" y="2191201"/>
                  </a:lnTo>
                  <a:lnTo>
                    <a:pt x="931823" y="2284054"/>
                  </a:lnTo>
                  <a:lnTo>
                    <a:pt x="1002371" y="2368760"/>
                  </a:lnTo>
                  <a:lnTo>
                    <a:pt x="1072918" y="2446033"/>
                  </a:lnTo>
                  <a:lnTo>
                    <a:pt x="1143465" y="2482671"/>
                  </a:lnTo>
                  <a:lnTo>
                    <a:pt x="1214012" y="2494285"/>
                  </a:lnTo>
                  <a:lnTo>
                    <a:pt x="1284559" y="2505722"/>
                  </a:lnTo>
                  <a:lnTo>
                    <a:pt x="1355106" y="2516986"/>
                  </a:lnTo>
                  <a:lnTo>
                    <a:pt x="1425654" y="2528080"/>
                  </a:lnTo>
                  <a:lnTo>
                    <a:pt x="1496201" y="2539006"/>
                  </a:lnTo>
                  <a:lnTo>
                    <a:pt x="1566748" y="2549766"/>
                  </a:lnTo>
                  <a:lnTo>
                    <a:pt x="1637295" y="2560363"/>
                  </a:lnTo>
                  <a:lnTo>
                    <a:pt x="1707842" y="2570799"/>
                  </a:lnTo>
                  <a:lnTo>
                    <a:pt x="1778389" y="2581078"/>
                  </a:lnTo>
                  <a:lnTo>
                    <a:pt x="1848937" y="2591201"/>
                  </a:lnTo>
                  <a:lnTo>
                    <a:pt x="1919484" y="2601170"/>
                  </a:lnTo>
                  <a:lnTo>
                    <a:pt x="1990031" y="2610989"/>
                  </a:lnTo>
                  <a:lnTo>
                    <a:pt x="2060578" y="2620659"/>
                  </a:lnTo>
                  <a:lnTo>
                    <a:pt x="2131125" y="2630182"/>
                  </a:lnTo>
                  <a:lnTo>
                    <a:pt x="2201672" y="2639561"/>
                  </a:lnTo>
                  <a:lnTo>
                    <a:pt x="2272220" y="2648798"/>
                  </a:lnTo>
                  <a:lnTo>
                    <a:pt x="2342767" y="2657895"/>
                  </a:lnTo>
                  <a:lnTo>
                    <a:pt x="2413314" y="2666855"/>
                  </a:lnTo>
                  <a:lnTo>
                    <a:pt x="2483861" y="2675678"/>
                  </a:lnTo>
                  <a:lnTo>
                    <a:pt x="2554408" y="2684368"/>
                  </a:lnTo>
                  <a:lnTo>
                    <a:pt x="2624956" y="2692927"/>
                  </a:lnTo>
                  <a:lnTo>
                    <a:pt x="2695503" y="2701355"/>
                  </a:lnTo>
                  <a:lnTo>
                    <a:pt x="2766050" y="2709656"/>
                  </a:lnTo>
                  <a:lnTo>
                    <a:pt x="2836597" y="2717832"/>
                  </a:lnTo>
                  <a:lnTo>
                    <a:pt x="2907144" y="2725883"/>
                  </a:lnTo>
                  <a:lnTo>
                    <a:pt x="2977691" y="2733813"/>
                  </a:lnTo>
                  <a:lnTo>
                    <a:pt x="3048239" y="2741622"/>
                  </a:lnTo>
                  <a:lnTo>
                    <a:pt x="3118786" y="2749314"/>
                  </a:lnTo>
                  <a:lnTo>
                    <a:pt x="3189333" y="2756888"/>
                  </a:lnTo>
                  <a:lnTo>
                    <a:pt x="3259880" y="276434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3260700"/>
              <a:ext cx="6984170" cy="2151263"/>
            </a:xfrm>
            <a:custGeom>
              <a:avLst/>
              <a:pathLst>
                <a:path w="6984170" h="2151263">
                  <a:moveTo>
                    <a:pt x="6984170" y="2151263"/>
                  </a:moveTo>
                  <a:lnTo>
                    <a:pt x="6913622" y="2146780"/>
                  </a:lnTo>
                  <a:lnTo>
                    <a:pt x="6843075" y="2141865"/>
                  </a:lnTo>
                  <a:lnTo>
                    <a:pt x="6772528" y="2136477"/>
                  </a:lnTo>
                  <a:lnTo>
                    <a:pt x="6701981" y="2130572"/>
                  </a:lnTo>
                  <a:lnTo>
                    <a:pt x="6631434" y="2124098"/>
                  </a:lnTo>
                  <a:lnTo>
                    <a:pt x="6560887" y="2117001"/>
                  </a:lnTo>
                  <a:lnTo>
                    <a:pt x="6490339" y="2109222"/>
                  </a:lnTo>
                  <a:lnTo>
                    <a:pt x="6419792" y="2100695"/>
                  </a:lnTo>
                  <a:lnTo>
                    <a:pt x="6349245" y="2091348"/>
                  </a:lnTo>
                  <a:lnTo>
                    <a:pt x="6278698" y="2081101"/>
                  </a:lnTo>
                  <a:lnTo>
                    <a:pt x="6208151" y="2069869"/>
                  </a:lnTo>
                  <a:lnTo>
                    <a:pt x="6137604" y="2057556"/>
                  </a:lnTo>
                  <a:lnTo>
                    <a:pt x="6067056" y="2044060"/>
                  </a:lnTo>
                  <a:lnTo>
                    <a:pt x="5996509" y="2029265"/>
                  </a:lnTo>
                  <a:lnTo>
                    <a:pt x="5925962" y="2013047"/>
                  </a:lnTo>
                  <a:lnTo>
                    <a:pt x="5855415" y="1995269"/>
                  </a:lnTo>
                  <a:lnTo>
                    <a:pt x="5784868" y="1975781"/>
                  </a:lnTo>
                  <a:lnTo>
                    <a:pt x="5714320" y="1954418"/>
                  </a:lnTo>
                  <a:lnTo>
                    <a:pt x="5643773" y="1931001"/>
                  </a:lnTo>
                  <a:lnTo>
                    <a:pt x="5573226" y="1905331"/>
                  </a:lnTo>
                  <a:lnTo>
                    <a:pt x="5502679" y="1877193"/>
                  </a:lnTo>
                  <a:lnTo>
                    <a:pt x="5432132" y="1846348"/>
                  </a:lnTo>
                  <a:lnTo>
                    <a:pt x="5361585" y="1812536"/>
                  </a:lnTo>
                  <a:lnTo>
                    <a:pt x="5291037" y="1775471"/>
                  </a:lnTo>
                  <a:lnTo>
                    <a:pt x="5220490" y="1734842"/>
                  </a:lnTo>
                  <a:lnTo>
                    <a:pt x="5149943" y="1690305"/>
                  </a:lnTo>
                  <a:lnTo>
                    <a:pt x="5079396" y="1641484"/>
                  </a:lnTo>
                  <a:lnTo>
                    <a:pt x="5008849" y="1587967"/>
                  </a:lnTo>
                  <a:lnTo>
                    <a:pt x="4938302" y="1529302"/>
                  </a:lnTo>
                  <a:lnTo>
                    <a:pt x="4867754" y="1464995"/>
                  </a:lnTo>
                  <a:lnTo>
                    <a:pt x="4797207" y="1419348"/>
                  </a:lnTo>
                  <a:lnTo>
                    <a:pt x="4726660" y="1407375"/>
                  </a:lnTo>
                  <a:lnTo>
                    <a:pt x="4656113" y="1395217"/>
                  </a:lnTo>
                  <a:lnTo>
                    <a:pt x="4585566" y="1382873"/>
                  </a:lnTo>
                  <a:lnTo>
                    <a:pt x="4515019" y="1370339"/>
                  </a:lnTo>
                  <a:lnTo>
                    <a:pt x="4444471" y="1357612"/>
                  </a:lnTo>
                  <a:lnTo>
                    <a:pt x="4373924" y="1344689"/>
                  </a:lnTo>
                  <a:lnTo>
                    <a:pt x="4303377" y="1331567"/>
                  </a:lnTo>
                  <a:lnTo>
                    <a:pt x="4232830" y="1318244"/>
                  </a:lnTo>
                  <a:lnTo>
                    <a:pt x="4162283" y="1304716"/>
                  </a:lnTo>
                  <a:lnTo>
                    <a:pt x="4091736" y="1290979"/>
                  </a:lnTo>
                  <a:lnTo>
                    <a:pt x="4021188" y="1277032"/>
                  </a:lnTo>
                  <a:lnTo>
                    <a:pt x="3950641" y="1262870"/>
                  </a:lnTo>
                  <a:lnTo>
                    <a:pt x="3880094" y="1248490"/>
                  </a:lnTo>
                  <a:lnTo>
                    <a:pt x="3809547" y="1233889"/>
                  </a:lnTo>
                  <a:lnTo>
                    <a:pt x="3739000" y="1219063"/>
                  </a:lnTo>
                  <a:lnTo>
                    <a:pt x="3668452" y="1204010"/>
                  </a:lnTo>
                  <a:lnTo>
                    <a:pt x="3597905" y="1188724"/>
                  </a:lnTo>
                  <a:lnTo>
                    <a:pt x="3527358" y="1173204"/>
                  </a:lnTo>
                  <a:lnTo>
                    <a:pt x="3456811" y="1157445"/>
                  </a:lnTo>
                  <a:lnTo>
                    <a:pt x="3386264" y="1141444"/>
                  </a:lnTo>
                  <a:lnTo>
                    <a:pt x="3315717" y="1125197"/>
                  </a:lnTo>
                  <a:lnTo>
                    <a:pt x="3245169" y="1108700"/>
                  </a:lnTo>
                  <a:lnTo>
                    <a:pt x="3174622" y="1091949"/>
                  </a:lnTo>
                  <a:lnTo>
                    <a:pt x="3104075" y="1074940"/>
                  </a:lnTo>
                  <a:lnTo>
                    <a:pt x="3033528" y="1057670"/>
                  </a:lnTo>
                  <a:lnTo>
                    <a:pt x="2962981" y="1040134"/>
                  </a:lnTo>
                  <a:lnTo>
                    <a:pt x="2892434" y="1022329"/>
                  </a:lnTo>
                  <a:lnTo>
                    <a:pt x="2821886" y="1004249"/>
                  </a:lnTo>
                  <a:lnTo>
                    <a:pt x="2751339" y="985892"/>
                  </a:lnTo>
                  <a:lnTo>
                    <a:pt x="2680792" y="967252"/>
                  </a:lnTo>
                  <a:lnTo>
                    <a:pt x="2610245" y="948326"/>
                  </a:lnTo>
                  <a:lnTo>
                    <a:pt x="2539698" y="929109"/>
                  </a:lnTo>
                  <a:lnTo>
                    <a:pt x="2469151" y="909596"/>
                  </a:lnTo>
                  <a:lnTo>
                    <a:pt x="2398603" y="889783"/>
                  </a:lnTo>
                  <a:lnTo>
                    <a:pt x="2328056" y="869665"/>
                  </a:lnTo>
                  <a:lnTo>
                    <a:pt x="2257509" y="849238"/>
                  </a:lnTo>
                  <a:lnTo>
                    <a:pt x="2186962" y="828497"/>
                  </a:lnTo>
                  <a:lnTo>
                    <a:pt x="2116415" y="807436"/>
                  </a:lnTo>
                  <a:lnTo>
                    <a:pt x="2045868" y="786052"/>
                  </a:lnTo>
                  <a:lnTo>
                    <a:pt x="1975320" y="764339"/>
                  </a:lnTo>
                  <a:lnTo>
                    <a:pt x="1904773" y="742292"/>
                  </a:lnTo>
                  <a:lnTo>
                    <a:pt x="1834226" y="719906"/>
                  </a:lnTo>
                  <a:lnTo>
                    <a:pt x="1763679" y="697175"/>
                  </a:lnTo>
                  <a:lnTo>
                    <a:pt x="1693132" y="674096"/>
                  </a:lnTo>
                  <a:lnTo>
                    <a:pt x="1622584" y="650661"/>
                  </a:lnTo>
                  <a:lnTo>
                    <a:pt x="1552037" y="626865"/>
                  </a:lnTo>
                  <a:lnTo>
                    <a:pt x="1481490" y="602704"/>
                  </a:lnTo>
                  <a:lnTo>
                    <a:pt x="1410943" y="578171"/>
                  </a:lnTo>
                  <a:lnTo>
                    <a:pt x="1340396" y="553261"/>
                  </a:lnTo>
                  <a:lnTo>
                    <a:pt x="1269849" y="527968"/>
                  </a:lnTo>
                  <a:lnTo>
                    <a:pt x="1199301" y="502285"/>
                  </a:lnTo>
                  <a:lnTo>
                    <a:pt x="1128754" y="476208"/>
                  </a:lnTo>
                  <a:lnTo>
                    <a:pt x="1058207" y="449730"/>
                  </a:lnTo>
                  <a:lnTo>
                    <a:pt x="987660" y="422844"/>
                  </a:lnTo>
                  <a:lnTo>
                    <a:pt x="917113" y="395545"/>
                  </a:lnTo>
                  <a:lnTo>
                    <a:pt x="846566" y="367826"/>
                  </a:lnTo>
                  <a:lnTo>
                    <a:pt x="776018" y="339681"/>
                  </a:lnTo>
                  <a:lnTo>
                    <a:pt x="705471" y="311103"/>
                  </a:lnTo>
                  <a:lnTo>
                    <a:pt x="634924" y="282086"/>
                  </a:lnTo>
                  <a:lnTo>
                    <a:pt x="564377" y="252622"/>
                  </a:lnTo>
                  <a:lnTo>
                    <a:pt x="493830" y="222705"/>
                  </a:lnTo>
                  <a:lnTo>
                    <a:pt x="423283" y="192328"/>
                  </a:lnTo>
                  <a:lnTo>
                    <a:pt x="352735" y="161484"/>
                  </a:lnTo>
                  <a:lnTo>
                    <a:pt x="282188" y="130165"/>
                  </a:lnTo>
                  <a:lnTo>
                    <a:pt x="211641" y="98365"/>
                  </a:lnTo>
                  <a:lnTo>
                    <a:pt x="141094" y="66076"/>
                  </a:lnTo>
                  <a:lnTo>
                    <a:pt x="70547" y="3329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4200842" y="2209169"/>
              <a:ext cx="4048180" cy="3099041"/>
            </a:xfrm>
            <a:custGeom>
              <a:avLst/>
              <a:pathLst>
                <a:path w="4048180" h="3099041">
                  <a:moveTo>
                    <a:pt x="0" y="0"/>
                  </a:moveTo>
                  <a:lnTo>
                    <a:pt x="26991" y="66980"/>
                  </a:lnTo>
                  <a:lnTo>
                    <a:pt x="97538" y="232915"/>
                  </a:lnTo>
                  <a:lnTo>
                    <a:pt x="168086" y="390197"/>
                  </a:lnTo>
                  <a:lnTo>
                    <a:pt x="238633" y="539279"/>
                  </a:lnTo>
                  <a:lnTo>
                    <a:pt x="309180" y="680588"/>
                  </a:lnTo>
                  <a:lnTo>
                    <a:pt x="379727" y="814529"/>
                  </a:lnTo>
                  <a:lnTo>
                    <a:pt x="450274" y="941486"/>
                  </a:lnTo>
                  <a:lnTo>
                    <a:pt x="520822" y="1061823"/>
                  </a:lnTo>
                  <a:lnTo>
                    <a:pt x="591369" y="1175886"/>
                  </a:lnTo>
                  <a:lnTo>
                    <a:pt x="661916" y="1284001"/>
                  </a:lnTo>
                  <a:lnTo>
                    <a:pt x="732463" y="1386479"/>
                  </a:lnTo>
                  <a:lnTo>
                    <a:pt x="803010" y="1483614"/>
                  </a:lnTo>
                  <a:lnTo>
                    <a:pt x="873557" y="1575684"/>
                  </a:lnTo>
                  <a:lnTo>
                    <a:pt x="944105" y="1662954"/>
                  </a:lnTo>
                  <a:lnTo>
                    <a:pt x="1014652" y="1745673"/>
                  </a:lnTo>
                  <a:lnTo>
                    <a:pt x="1085199" y="1824079"/>
                  </a:lnTo>
                  <a:lnTo>
                    <a:pt x="1155746" y="1898397"/>
                  </a:lnTo>
                  <a:lnTo>
                    <a:pt x="1226293" y="1968840"/>
                  </a:lnTo>
                  <a:lnTo>
                    <a:pt x="1296840" y="2035610"/>
                  </a:lnTo>
                  <a:lnTo>
                    <a:pt x="1367388" y="2098899"/>
                  </a:lnTo>
                  <a:lnTo>
                    <a:pt x="1437935" y="2158887"/>
                  </a:lnTo>
                  <a:lnTo>
                    <a:pt x="1508482" y="2215748"/>
                  </a:lnTo>
                  <a:lnTo>
                    <a:pt x="1579029" y="2269644"/>
                  </a:lnTo>
                  <a:lnTo>
                    <a:pt x="1649576" y="2320730"/>
                  </a:lnTo>
                  <a:lnTo>
                    <a:pt x="1720123" y="2369152"/>
                  </a:lnTo>
                  <a:lnTo>
                    <a:pt x="1790671" y="2415050"/>
                  </a:lnTo>
                  <a:lnTo>
                    <a:pt x="1861218" y="2458554"/>
                  </a:lnTo>
                  <a:lnTo>
                    <a:pt x="1931765" y="2499790"/>
                  </a:lnTo>
                  <a:lnTo>
                    <a:pt x="2002312" y="2538875"/>
                  </a:lnTo>
                  <a:lnTo>
                    <a:pt x="2072859" y="2575923"/>
                  </a:lnTo>
                  <a:lnTo>
                    <a:pt x="2143406" y="2611039"/>
                  </a:lnTo>
                  <a:lnTo>
                    <a:pt x="2213954" y="2644324"/>
                  </a:lnTo>
                  <a:lnTo>
                    <a:pt x="2284501" y="2675874"/>
                  </a:lnTo>
                  <a:lnTo>
                    <a:pt x="2355048" y="2705779"/>
                  </a:lnTo>
                  <a:lnTo>
                    <a:pt x="2425595" y="2734124"/>
                  </a:lnTo>
                  <a:lnTo>
                    <a:pt x="2496142" y="2760991"/>
                  </a:lnTo>
                  <a:lnTo>
                    <a:pt x="2566690" y="2786458"/>
                  </a:lnTo>
                  <a:lnTo>
                    <a:pt x="2637237" y="2810597"/>
                  </a:lnTo>
                  <a:lnTo>
                    <a:pt x="2707784" y="2833477"/>
                  </a:lnTo>
                  <a:lnTo>
                    <a:pt x="2778331" y="2855164"/>
                  </a:lnTo>
                  <a:lnTo>
                    <a:pt x="2848878" y="2875720"/>
                  </a:lnTo>
                  <a:lnTo>
                    <a:pt x="2919425" y="2895204"/>
                  </a:lnTo>
                  <a:lnTo>
                    <a:pt x="2989973" y="2913673"/>
                  </a:lnTo>
                  <a:lnTo>
                    <a:pt x="3060520" y="2931178"/>
                  </a:lnTo>
                  <a:lnTo>
                    <a:pt x="3131067" y="2947771"/>
                  </a:lnTo>
                  <a:lnTo>
                    <a:pt x="3201614" y="2963499"/>
                  </a:lnTo>
                  <a:lnTo>
                    <a:pt x="3272161" y="2978406"/>
                  </a:lnTo>
                  <a:lnTo>
                    <a:pt x="3342708" y="2992537"/>
                  </a:lnTo>
                  <a:lnTo>
                    <a:pt x="3413256" y="3005930"/>
                  </a:lnTo>
                  <a:lnTo>
                    <a:pt x="3483803" y="3018625"/>
                  </a:lnTo>
                  <a:lnTo>
                    <a:pt x="3554350" y="3030658"/>
                  </a:lnTo>
                  <a:lnTo>
                    <a:pt x="3624897" y="3042064"/>
                  </a:lnTo>
                  <a:lnTo>
                    <a:pt x="3695444" y="3052875"/>
                  </a:lnTo>
                  <a:lnTo>
                    <a:pt x="3765991" y="3063123"/>
                  </a:lnTo>
                  <a:lnTo>
                    <a:pt x="3836539" y="3072836"/>
                  </a:lnTo>
                  <a:lnTo>
                    <a:pt x="3907086" y="3082042"/>
                  </a:lnTo>
                  <a:lnTo>
                    <a:pt x="3977633" y="3090769"/>
                  </a:lnTo>
                  <a:lnTo>
                    <a:pt x="4048180" y="3099041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105758" y="3847460"/>
              <a:ext cx="100757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6974403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HR per 1 mL/min: 0.93 (0.89-0.98), p = 0.006  |  per IQR (Δ = 18.2): 0.28 (0.12-0.70)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354421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90-Day Death (Cox PH)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2026-09-14T15:05:00Z</dcterms:modified>
  <cp:category/>
</cp:coreProperties>
</file>