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7555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39765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21975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418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48660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087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13080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95290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1264853" y="2209169"/>
              <a:ext cx="6984170" cy="3091819"/>
            </a:xfrm>
            <a:custGeom>
              <a:avLst/>
              <a:pathLst>
                <a:path w="6984170" h="3091819">
                  <a:moveTo>
                    <a:pt x="2880075" y="0"/>
                  </a:moveTo>
                  <a:lnTo>
                    <a:pt x="2892434" y="30111"/>
                  </a:lnTo>
                  <a:lnTo>
                    <a:pt x="2962981" y="193285"/>
                  </a:lnTo>
                  <a:lnTo>
                    <a:pt x="3033528" y="348189"/>
                  </a:lnTo>
                  <a:lnTo>
                    <a:pt x="3104075" y="495241"/>
                  </a:lnTo>
                  <a:lnTo>
                    <a:pt x="3174622" y="634840"/>
                  </a:lnTo>
                  <a:lnTo>
                    <a:pt x="3245169" y="767363"/>
                  </a:lnTo>
                  <a:lnTo>
                    <a:pt x="3315717" y="893169"/>
                  </a:lnTo>
                  <a:lnTo>
                    <a:pt x="3386264" y="1012598"/>
                  </a:lnTo>
                  <a:lnTo>
                    <a:pt x="3456811" y="1125974"/>
                  </a:lnTo>
                  <a:lnTo>
                    <a:pt x="3527358" y="1233603"/>
                  </a:lnTo>
                  <a:lnTo>
                    <a:pt x="3597905" y="1335777"/>
                  </a:lnTo>
                  <a:lnTo>
                    <a:pt x="3668452" y="1432772"/>
                  </a:lnTo>
                  <a:lnTo>
                    <a:pt x="3739000" y="1524851"/>
                  </a:lnTo>
                  <a:lnTo>
                    <a:pt x="3809547" y="1612262"/>
                  </a:lnTo>
                  <a:lnTo>
                    <a:pt x="3880094" y="1695243"/>
                  </a:lnTo>
                  <a:lnTo>
                    <a:pt x="3950641" y="1774018"/>
                  </a:lnTo>
                  <a:lnTo>
                    <a:pt x="4021188" y="1848801"/>
                  </a:lnTo>
                  <a:lnTo>
                    <a:pt x="4091736" y="1919792"/>
                  </a:lnTo>
                  <a:lnTo>
                    <a:pt x="4162283" y="1987186"/>
                  </a:lnTo>
                  <a:lnTo>
                    <a:pt x="4232830" y="2051163"/>
                  </a:lnTo>
                  <a:lnTo>
                    <a:pt x="4303377" y="2111898"/>
                  </a:lnTo>
                  <a:lnTo>
                    <a:pt x="4373924" y="2169554"/>
                  </a:lnTo>
                  <a:lnTo>
                    <a:pt x="4444471" y="2224288"/>
                  </a:lnTo>
                  <a:lnTo>
                    <a:pt x="4515019" y="2276248"/>
                  </a:lnTo>
                  <a:lnTo>
                    <a:pt x="4585566" y="2325574"/>
                  </a:lnTo>
                  <a:lnTo>
                    <a:pt x="4656113" y="2372399"/>
                  </a:lnTo>
                  <a:lnTo>
                    <a:pt x="4726660" y="2416852"/>
                  </a:lnTo>
                  <a:lnTo>
                    <a:pt x="4797207" y="2459051"/>
                  </a:lnTo>
                  <a:lnTo>
                    <a:pt x="4867754" y="2478269"/>
                  </a:lnTo>
                  <a:lnTo>
                    <a:pt x="4938302" y="2482540"/>
                  </a:lnTo>
                  <a:lnTo>
                    <a:pt x="5008849" y="2486787"/>
                  </a:lnTo>
                  <a:lnTo>
                    <a:pt x="5079396" y="2491011"/>
                  </a:lnTo>
                  <a:lnTo>
                    <a:pt x="5149943" y="2495211"/>
                  </a:lnTo>
                  <a:lnTo>
                    <a:pt x="5220490" y="2499388"/>
                  </a:lnTo>
                  <a:lnTo>
                    <a:pt x="5291037" y="2503542"/>
                  </a:lnTo>
                  <a:lnTo>
                    <a:pt x="5361585" y="2507673"/>
                  </a:lnTo>
                  <a:lnTo>
                    <a:pt x="5432132" y="2511781"/>
                  </a:lnTo>
                  <a:lnTo>
                    <a:pt x="5502679" y="2515866"/>
                  </a:lnTo>
                  <a:lnTo>
                    <a:pt x="5573226" y="2519929"/>
                  </a:lnTo>
                  <a:lnTo>
                    <a:pt x="5643773" y="2523969"/>
                  </a:lnTo>
                  <a:lnTo>
                    <a:pt x="5714320" y="2527987"/>
                  </a:lnTo>
                  <a:lnTo>
                    <a:pt x="5784868" y="2531982"/>
                  </a:lnTo>
                  <a:lnTo>
                    <a:pt x="5855415" y="2535956"/>
                  </a:lnTo>
                  <a:lnTo>
                    <a:pt x="5925962" y="2539907"/>
                  </a:lnTo>
                  <a:lnTo>
                    <a:pt x="5996509" y="2543836"/>
                  </a:lnTo>
                  <a:lnTo>
                    <a:pt x="6067056" y="2547744"/>
                  </a:lnTo>
                  <a:lnTo>
                    <a:pt x="6137604" y="2551630"/>
                  </a:lnTo>
                  <a:lnTo>
                    <a:pt x="6208151" y="2555495"/>
                  </a:lnTo>
                  <a:lnTo>
                    <a:pt x="6278698" y="2559338"/>
                  </a:lnTo>
                  <a:lnTo>
                    <a:pt x="6349245" y="2563160"/>
                  </a:lnTo>
                  <a:lnTo>
                    <a:pt x="6419792" y="2566961"/>
                  </a:lnTo>
                  <a:lnTo>
                    <a:pt x="6490339" y="2570740"/>
                  </a:lnTo>
                  <a:lnTo>
                    <a:pt x="6560887" y="2574499"/>
                  </a:lnTo>
                  <a:lnTo>
                    <a:pt x="6631434" y="2578237"/>
                  </a:lnTo>
                  <a:lnTo>
                    <a:pt x="6701981" y="2581954"/>
                  </a:lnTo>
                  <a:lnTo>
                    <a:pt x="6772528" y="2585651"/>
                  </a:lnTo>
                  <a:lnTo>
                    <a:pt x="6843075" y="2589327"/>
                  </a:lnTo>
                  <a:lnTo>
                    <a:pt x="6913622" y="2592983"/>
                  </a:lnTo>
                  <a:lnTo>
                    <a:pt x="6984170" y="2596618"/>
                  </a:lnTo>
                  <a:lnTo>
                    <a:pt x="6984170" y="3091819"/>
                  </a:lnTo>
                  <a:lnTo>
                    <a:pt x="6913622" y="3083405"/>
                  </a:lnTo>
                  <a:lnTo>
                    <a:pt x="6843075" y="3074542"/>
                  </a:lnTo>
                  <a:lnTo>
                    <a:pt x="6772528" y="3065205"/>
                  </a:lnTo>
                  <a:lnTo>
                    <a:pt x="6701981" y="3055370"/>
                  </a:lnTo>
                  <a:lnTo>
                    <a:pt x="6631434" y="3045010"/>
                  </a:lnTo>
                  <a:lnTo>
                    <a:pt x="6560887" y="3034097"/>
                  </a:lnTo>
                  <a:lnTo>
                    <a:pt x="6490339" y="3022601"/>
                  </a:lnTo>
                  <a:lnTo>
                    <a:pt x="6419792" y="3010491"/>
                  </a:lnTo>
                  <a:lnTo>
                    <a:pt x="6349245" y="2997735"/>
                  </a:lnTo>
                  <a:lnTo>
                    <a:pt x="6278698" y="2984297"/>
                  </a:lnTo>
                  <a:lnTo>
                    <a:pt x="6208151" y="2970142"/>
                  </a:lnTo>
                  <a:lnTo>
                    <a:pt x="6137604" y="2955231"/>
                  </a:lnTo>
                  <a:lnTo>
                    <a:pt x="6067056" y="2939525"/>
                  </a:lnTo>
                  <a:lnTo>
                    <a:pt x="5996509" y="2922979"/>
                  </a:lnTo>
                  <a:lnTo>
                    <a:pt x="5925962" y="2905550"/>
                  </a:lnTo>
                  <a:lnTo>
                    <a:pt x="5855415" y="2887191"/>
                  </a:lnTo>
                  <a:lnTo>
                    <a:pt x="5784868" y="2867851"/>
                  </a:lnTo>
                  <a:lnTo>
                    <a:pt x="5714320" y="2847479"/>
                  </a:lnTo>
                  <a:lnTo>
                    <a:pt x="5643773" y="2826019"/>
                  </a:lnTo>
                  <a:lnTo>
                    <a:pt x="5573226" y="2803413"/>
                  </a:lnTo>
                  <a:lnTo>
                    <a:pt x="5502679" y="2779600"/>
                  </a:lnTo>
                  <a:lnTo>
                    <a:pt x="5432132" y="2754516"/>
                  </a:lnTo>
                  <a:lnTo>
                    <a:pt x="5361585" y="2728092"/>
                  </a:lnTo>
                  <a:lnTo>
                    <a:pt x="5291037" y="2700258"/>
                  </a:lnTo>
                  <a:lnTo>
                    <a:pt x="5220490" y="2670937"/>
                  </a:lnTo>
                  <a:lnTo>
                    <a:pt x="5149943" y="2640051"/>
                  </a:lnTo>
                  <a:lnTo>
                    <a:pt x="5079396" y="2607516"/>
                  </a:lnTo>
                  <a:lnTo>
                    <a:pt x="5008849" y="2573243"/>
                  </a:lnTo>
                  <a:lnTo>
                    <a:pt x="4938302" y="2537141"/>
                  </a:lnTo>
                  <a:lnTo>
                    <a:pt x="4867754" y="2499111"/>
                  </a:lnTo>
                  <a:lnTo>
                    <a:pt x="4797207" y="2473974"/>
                  </a:lnTo>
                  <a:lnTo>
                    <a:pt x="4726660" y="2469656"/>
                  </a:lnTo>
                  <a:lnTo>
                    <a:pt x="4656113" y="2465313"/>
                  </a:lnTo>
                  <a:lnTo>
                    <a:pt x="4585566" y="2460946"/>
                  </a:lnTo>
                  <a:lnTo>
                    <a:pt x="4515019" y="2456555"/>
                  </a:lnTo>
                  <a:lnTo>
                    <a:pt x="4444471" y="2452139"/>
                  </a:lnTo>
                  <a:lnTo>
                    <a:pt x="4373924" y="2447699"/>
                  </a:lnTo>
                  <a:lnTo>
                    <a:pt x="4303377" y="2443234"/>
                  </a:lnTo>
                  <a:lnTo>
                    <a:pt x="4232830" y="2438744"/>
                  </a:lnTo>
                  <a:lnTo>
                    <a:pt x="4162283" y="2434230"/>
                  </a:lnTo>
                  <a:lnTo>
                    <a:pt x="4091736" y="2429690"/>
                  </a:lnTo>
                  <a:lnTo>
                    <a:pt x="4021188" y="2425125"/>
                  </a:lnTo>
                  <a:lnTo>
                    <a:pt x="3950641" y="2420534"/>
                  </a:lnTo>
                  <a:lnTo>
                    <a:pt x="3880094" y="2415918"/>
                  </a:lnTo>
                  <a:lnTo>
                    <a:pt x="3809547" y="2411276"/>
                  </a:lnTo>
                  <a:lnTo>
                    <a:pt x="3739000" y="2406608"/>
                  </a:lnTo>
                  <a:lnTo>
                    <a:pt x="3668452" y="2401914"/>
                  </a:lnTo>
                  <a:lnTo>
                    <a:pt x="3597905" y="2397194"/>
                  </a:lnTo>
                  <a:lnTo>
                    <a:pt x="3527358" y="2392448"/>
                  </a:lnTo>
                  <a:lnTo>
                    <a:pt x="3456811" y="2387676"/>
                  </a:lnTo>
                  <a:lnTo>
                    <a:pt x="3386264" y="2382876"/>
                  </a:lnTo>
                  <a:lnTo>
                    <a:pt x="3315717" y="2378050"/>
                  </a:lnTo>
                  <a:lnTo>
                    <a:pt x="3245169" y="2373198"/>
                  </a:lnTo>
                  <a:lnTo>
                    <a:pt x="3174622" y="2368318"/>
                  </a:lnTo>
                  <a:lnTo>
                    <a:pt x="3104075" y="2363411"/>
                  </a:lnTo>
                  <a:lnTo>
                    <a:pt x="3033528" y="2358476"/>
                  </a:lnTo>
                  <a:lnTo>
                    <a:pt x="2962981" y="2353515"/>
                  </a:lnTo>
                  <a:lnTo>
                    <a:pt x="2892434" y="2348525"/>
                  </a:lnTo>
                  <a:lnTo>
                    <a:pt x="2821886" y="2343508"/>
                  </a:lnTo>
                  <a:lnTo>
                    <a:pt x="2751339" y="2338463"/>
                  </a:lnTo>
                  <a:lnTo>
                    <a:pt x="2680792" y="2333389"/>
                  </a:lnTo>
                  <a:lnTo>
                    <a:pt x="2610245" y="2328288"/>
                  </a:lnTo>
                  <a:lnTo>
                    <a:pt x="2539698" y="2323158"/>
                  </a:lnTo>
                  <a:lnTo>
                    <a:pt x="2469151" y="2317999"/>
                  </a:lnTo>
                  <a:lnTo>
                    <a:pt x="2398603" y="2312812"/>
                  </a:lnTo>
                  <a:lnTo>
                    <a:pt x="2328056" y="2307596"/>
                  </a:lnTo>
                  <a:lnTo>
                    <a:pt x="2257509" y="2302351"/>
                  </a:lnTo>
                  <a:lnTo>
                    <a:pt x="2186962" y="2297076"/>
                  </a:lnTo>
                  <a:lnTo>
                    <a:pt x="2116415" y="2291773"/>
                  </a:lnTo>
                  <a:lnTo>
                    <a:pt x="2045868" y="2286439"/>
                  </a:lnTo>
                  <a:lnTo>
                    <a:pt x="1975320" y="2281076"/>
                  </a:lnTo>
                  <a:lnTo>
                    <a:pt x="1904773" y="2275683"/>
                  </a:lnTo>
                  <a:lnTo>
                    <a:pt x="1834226" y="2270261"/>
                  </a:lnTo>
                  <a:lnTo>
                    <a:pt x="1763679" y="2264807"/>
                  </a:lnTo>
                  <a:lnTo>
                    <a:pt x="1693132" y="2259324"/>
                  </a:lnTo>
                  <a:lnTo>
                    <a:pt x="1622584" y="2253810"/>
                  </a:lnTo>
                  <a:lnTo>
                    <a:pt x="1552037" y="2248265"/>
                  </a:lnTo>
                  <a:lnTo>
                    <a:pt x="1481490" y="2242690"/>
                  </a:lnTo>
                  <a:lnTo>
                    <a:pt x="1410943" y="2237083"/>
                  </a:lnTo>
                  <a:lnTo>
                    <a:pt x="1340396" y="2231445"/>
                  </a:lnTo>
                  <a:lnTo>
                    <a:pt x="1269849" y="2225776"/>
                  </a:lnTo>
                  <a:lnTo>
                    <a:pt x="1199301" y="2220075"/>
                  </a:lnTo>
                  <a:lnTo>
                    <a:pt x="1128754" y="2214342"/>
                  </a:lnTo>
                  <a:lnTo>
                    <a:pt x="1058207" y="2208578"/>
                  </a:lnTo>
                  <a:lnTo>
                    <a:pt x="987660" y="2202781"/>
                  </a:lnTo>
                  <a:lnTo>
                    <a:pt x="917113" y="2196952"/>
                  </a:lnTo>
                  <a:lnTo>
                    <a:pt x="846566" y="2191091"/>
                  </a:lnTo>
                  <a:lnTo>
                    <a:pt x="776018" y="2185197"/>
                  </a:lnTo>
                  <a:lnTo>
                    <a:pt x="705471" y="2179270"/>
                  </a:lnTo>
                  <a:lnTo>
                    <a:pt x="634924" y="2173310"/>
                  </a:lnTo>
                  <a:lnTo>
                    <a:pt x="564377" y="2167317"/>
                  </a:lnTo>
                  <a:lnTo>
                    <a:pt x="493830" y="2161290"/>
                  </a:lnTo>
                  <a:lnTo>
                    <a:pt x="423283" y="2155230"/>
                  </a:lnTo>
                  <a:lnTo>
                    <a:pt x="352735" y="2149137"/>
                  </a:lnTo>
                  <a:lnTo>
                    <a:pt x="282188" y="2143009"/>
                  </a:lnTo>
                  <a:lnTo>
                    <a:pt x="211641" y="2136847"/>
                  </a:lnTo>
                  <a:lnTo>
                    <a:pt x="141094" y="2130651"/>
                  </a:lnTo>
                  <a:lnTo>
                    <a:pt x="70547" y="2124420"/>
                  </a:lnTo>
                  <a:lnTo>
                    <a:pt x="0" y="2118155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4144929" y="2209169"/>
              <a:ext cx="4104094" cy="2596618"/>
            </a:xfrm>
            <a:custGeom>
              <a:avLst/>
              <a:pathLst>
                <a:path w="4104094" h="2596618">
                  <a:moveTo>
                    <a:pt x="0" y="0"/>
                  </a:moveTo>
                  <a:lnTo>
                    <a:pt x="12358" y="30111"/>
                  </a:lnTo>
                  <a:lnTo>
                    <a:pt x="82905" y="193285"/>
                  </a:lnTo>
                  <a:lnTo>
                    <a:pt x="153452" y="348189"/>
                  </a:lnTo>
                  <a:lnTo>
                    <a:pt x="223999" y="495241"/>
                  </a:lnTo>
                  <a:lnTo>
                    <a:pt x="294547" y="634840"/>
                  </a:lnTo>
                  <a:lnTo>
                    <a:pt x="365094" y="767363"/>
                  </a:lnTo>
                  <a:lnTo>
                    <a:pt x="435641" y="893169"/>
                  </a:lnTo>
                  <a:lnTo>
                    <a:pt x="506188" y="1012598"/>
                  </a:lnTo>
                  <a:lnTo>
                    <a:pt x="576735" y="1125974"/>
                  </a:lnTo>
                  <a:lnTo>
                    <a:pt x="647282" y="1233603"/>
                  </a:lnTo>
                  <a:lnTo>
                    <a:pt x="717830" y="1335777"/>
                  </a:lnTo>
                  <a:lnTo>
                    <a:pt x="788377" y="1432772"/>
                  </a:lnTo>
                  <a:lnTo>
                    <a:pt x="858924" y="1524851"/>
                  </a:lnTo>
                  <a:lnTo>
                    <a:pt x="929471" y="1612262"/>
                  </a:lnTo>
                  <a:lnTo>
                    <a:pt x="1000018" y="1695243"/>
                  </a:lnTo>
                  <a:lnTo>
                    <a:pt x="1070565" y="1774018"/>
                  </a:lnTo>
                  <a:lnTo>
                    <a:pt x="1141113" y="1848801"/>
                  </a:lnTo>
                  <a:lnTo>
                    <a:pt x="1211660" y="1919792"/>
                  </a:lnTo>
                  <a:lnTo>
                    <a:pt x="1282207" y="1987186"/>
                  </a:lnTo>
                  <a:lnTo>
                    <a:pt x="1352754" y="2051163"/>
                  </a:lnTo>
                  <a:lnTo>
                    <a:pt x="1423301" y="2111898"/>
                  </a:lnTo>
                  <a:lnTo>
                    <a:pt x="1493849" y="2169554"/>
                  </a:lnTo>
                  <a:lnTo>
                    <a:pt x="1564396" y="2224288"/>
                  </a:lnTo>
                  <a:lnTo>
                    <a:pt x="1634943" y="2276248"/>
                  </a:lnTo>
                  <a:lnTo>
                    <a:pt x="1705490" y="2325574"/>
                  </a:lnTo>
                  <a:lnTo>
                    <a:pt x="1776037" y="2372399"/>
                  </a:lnTo>
                  <a:lnTo>
                    <a:pt x="1846584" y="2416852"/>
                  </a:lnTo>
                  <a:lnTo>
                    <a:pt x="1917132" y="2459051"/>
                  </a:lnTo>
                  <a:lnTo>
                    <a:pt x="1987679" y="2478269"/>
                  </a:lnTo>
                  <a:lnTo>
                    <a:pt x="2058226" y="2482540"/>
                  </a:lnTo>
                  <a:lnTo>
                    <a:pt x="2128773" y="2486787"/>
                  </a:lnTo>
                  <a:lnTo>
                    <a:pt x="2199320" y="2491011"/>
                  </a:lnTo>
                  <a:lnTo>
                    <a:pt x="2269867" y="2495211"/>
                  </a:lnTo>
                  <a:lnTo>
                    <a:pt x="2340415" y="2499388"/>
                  </a:lnTo>
                  <a:lnTo>
                    <a:pt x="2410962" y="2503542"/>
                  </a:lnTo>
                  <a:lnTo>
                    <a:pt x="2481509" y="2507673"/>
                  </a:lnTo>
                  <a:lnTo>
                    <a:pt x="2552056" y="2511781"/>
                  </a:lnTo>
                  <a:lnTo>
                    <a:pt x="2622603" y="2515866"/>
                  </a:lnTo>
                  <a:lnTo>
                    <a:pt x="2693150" y="2519929"/>
                  </a:lnTo>
                  <a:lnTo>
                    <a:pt x="2763698" y="2523969"/>
                  </a:lnTo>
                  <a:lnTo>
                    <a:pt x="2834245" y="2527987"/>
                  </a:lnTo>
                  <a:lnTo>
                    <a:pt x="2904792" y="2531982"/>
                  </a:lnTo>
                  <a:lnTo>
                    <a:pt x="2975339" y="2535956"/>
                  </a:lnTo>
                  <a:lnTo>
                    <a:pt x="3045886" y="2539907"/>
                  </a:lnTo>
                  <a:lnTo>
                    <a:pt x="3116433" y="2543836"/>
                  </a:lnTo>
                  <a:lnTo>
                    <a:pt x="3186981" y="2547744"/>
                  </a:lnTo>
                  <a:lnTo>
                    <a:pt x="3257528" y="2551630"/>
                  </a:lnTo>
                  <a:lnTo>
                    <a:pt x="3328075" y="2555495"/>
                  </a:lnTo>
                  <a:lnTo>
                    <a:pt x="3398622" y="2559338"/>
                  </a:lnTo>
                  <a:lnTo>
                    <a:pt x="3469169" y="2563160"/>
                  </a:lnTo>
                  <a:lnTo>
                    <a:pt x="3539717" y="2566961"/>
                  </a:lnTo>
                  <a:lnTo>
                    <a:pt x="3610264" y="2570740"/>
                  </a:lnTo>
                  <a:lnTo>
                    <a:pt x="3680811" y="2574499"/>
                  </a:lnTo>
                  <a:lnTo>
                    <a:pt x="3751358" y="2578237"/>
                  </a:lnTo>
                  <a:lnTo>
                    <a:pt x="3821905" y="2581954"/>
                  </a:lnTo>
                  <a:lnTo>
                    <a:pt x="3892452" y="2585651"/>
                  </a:lnTo>
                  <a:lnTo>
                    <a:pt x="3963000" y="2589327"/>
                  </a:lnTo>
                  <a:lnTo>
                    <a:pt x="4033547" y="2592983"/>
                  </a:lnTo>
                  <a:lnTo>
                    <a:pt x="4104094" y="259661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64853" y="4327324"/>
              <a:ext cx="6984170" cy="973664"/>
            </a:xfrm>
            <a:custGeom>
              <a:avLst/>
              <a:pathLst>
                <a:path w="6984170" h="973664">
                  <a:moveTo>
                    <a:pt x="6984170" y="973664"/>
                  </a:moveTo>
                  <a:lnTo>
                    <a:pt x="6913622" y="965250"/>
                  </a:lnTo>
                  <a:lnTo>
                    <a:pt x="6843075" y="956386"/>
                  </a:lnTo>
                  <a:lnTo>
                    <a:pt x="6772528" y="947050"/>
                  </a:lnTo>
                  <a:lnTo>
                    <a:pt x="6701981" y="937215"/>
                  </a:lnTo>
                  <a:lnTo>
                    <a:pt x="6631434" y="926855"/>
                  </a:lnTo>
                  <a:lnTo>
                    <a:pt x="6560887" y="915941"/>
                  </a:lnTo>
                  <a:lnTo>
                    <a:pt x="6490339" y="904445"/>
                  </a:lnTo>
                  <a:lnTo>
                    <a:pt x="6419792" y="892336"/>
                  </a:lnTo>
                  <a:lnTo>
                    <a:pt x="6349245" y="879579"/>
                  </a:lnTo>
                  <a:lnTo>
                    <a:pt x="6278698" y="866142"/>
                  </a:lnTo>
                  <a:lnTo>
                    <a:pt x="6208151" y="851987"/>
                  </a:lnTo>
                  <a:lnTo>
                    <a:pt x="6137604" y="837076"/>
                  </a:lnTo>
                  <a:lnTo>
                    <a:pt x="6067056" y="821369"/>
                  </a:lnTo>
                  <a:lnTo>
                    <a:pt x="5996509" y="804824"/>
                  </a:lnTo>
                  <a:lnTo>
                    <a:pt x="5925962" y="787395"/>
                  </a:lnTo>
                  <a:lnTo>
                    <a:pt x="5855415" y="769035"/>
                  </a:lnTo>
                  <a:lnTo>
                    <a:pt x="5784868" y="749696"/>
                  </a:lnTo>
                  <a:lnTo>
                    <a:pt x="5714320" y="729323"/>
                  </a:lnTo>
                  <a:lnTo>
                    <a:pt x="5643773" y="707863"/>
                  </a:lnTo>
                  <a:lnTo>
                    <a:pt x="5573226" y="685257"/>
                  </a:lnTo>
                  <a:lnTo>
                    <a:pt x="5502679" y="661444"/>
                  </a:lnTo>
                  <a:lnTo>
                    <a:pt x="5432132" y="636360"/>
                  </a:lnTo>
                  <a:lnTo>
                    <a:pt x="5361585" y="609937"/>
                  </a:lnTo>
                  <a:lnTo>
                    <a:pt x="5291037" y="582102"/>
                  </a:lnTo>
                  <a:lnTo>
                    <a:pt x="5220490" y="552782"/>
                  </a:lnTo>
                  <a:lnTo>
                    <a:pt x="5149943" y="521895"/>
                  </a:lnTo>
                  <a:lnTo>
                    <a:pt x="5079396" y="489360"/>
                  </a:lnTo>
                  <a:lnTo>
                    <a:pt x="5008849" y="455088"/>
                  </a:lnTo>
                  <a:lnTo>
                    <a:pt x="4938302" y="418986"/>
                  </a:lnTo>
                  <a:lnTo>
                    <a:pt x="4867754" y="380956"/>
                  </a:lnTo>
                  <a:lnTo>
                    <a:pt x="4797207" y="355819"/>
                  </a:lnTo>
                  <a:lnTo>
                    <a:pt x="4726660" y="351500"/>
                  </a:lnTo>
                  <a:lnTo>
                    <a:pt x="4656113" y="347157"/>
                  </a:lnTo>
                  <a:lnTo>
                    <a:pt x="4585566" y="342791"/>
                  </a:lnTo>
                  <a:lnTo>
                    <a:pt x="4515019" y="338399"/>
                  </a:lnTo>
                  <a:lnTo>
                    <a:pt x="4444471" y="333984"/>
                  </a:lnTo>
                  <a:lnTo>
                    <a:pt x="4373924" y="329544"/>
                  </a:lnTo>
                  <a:lnTo>
                    <a:pt x="4303377" y="325079"/>
                  </a:lnTo>
                  <a:lnTo>
                    <a:pt x="4232830" y="320589"/>
                  </a:lnTo>
                  <a:lnTo>
                    <a:pt x="4162283" y="316074"/>
                  </a:lnTo>
                  <a:lnTo>
                    <a:pt x="4091736" y="311534"/>
                  </a:lnTo>
                  <a:lnTo>
                    <a:pt x="4021188" y="306969"/>
                  </a:lnTo>
                  <a:lnTo>
                    <a:pt x="3950641" y="302378"/>
                  </a:lnTo>
                  <a:lnTo>
                    <a:pt x="3880094" y="297762"/>
                  </a:lnTo>
                  <a:lnTo>
                    <a:pt x="3809547" y="293120"/>
                  </a:lnTo>
                  <a:lnTo>
                    <a:pt x="3739000" y="288452"/>
                  </a:lnTo>
                  <a:lnTo>
                    <a:pt x="3668452" y="283759"/>
                  </a:lnTo>
                  <a:lnTo>
                    <a:pt x="3597905" y="279039"/>
                  </a:lnTo>
                  <a:lnTo>
                    <a:pt x="3527358" y="274293"/>
                  </a:lnTo>
                  <a:lnTo>
                    <a:pt x="3456811" y="269520"/>
                  </a:lnTo>
                  <a:lnTo>
                    <a:pt x="3386264" y="264721"/>
                  </a:lnTo>
                  <a:lnTo>
                    <a:pt x="3315717" y="259895"/>
                  </a:lnTo>
                  <a:lnTo>
                    <a:pt x="3245169" y="255042"/>
                  </a:lnTo>
                  <a:lnTo>
                    <a:pt x="3174622" y="250162"/>
                  </a:lnTo>
                  <a:lnTo>
                    <a:pt x="3104075" y="245255"/>
                  </a:lnTo>
                  <a:lnTo>
                    <a:pt x="3033528" y="240321"/>
                  </a:lnTo>
                  <a:lnTo>
                    <a:pt x="2962981" y="235359"/>
                  </a:lnTo>
                  <a:lnTo>
                    <a:pt x="2892434" y="230370"/>
                  </a:lnTo>
                  <a:lnTo>
                    <a:pt x="2821886" y="225352"/>
                  </a:lnTo>
                  <a:lnTo>
                    <a:pt x="2751339" y="220307"/>
                  </a:lnTo>
                  <a:lnTo>
                    <a:pt x="2680792" y="215234"/>
                  </a:lnTo>
                  <a:lnTo>
                    <a:pt x="2610245" y="210132"/>
                  </a:lnTo>
                  <a:lnTo>
                    <a:pt x="2539698" y="205002"/>
                  </a:lnTo>
                  <a:lnTo>
                    <a:pt x="2469151" y="199844"/>
                  </a:lnTo>
                  <a:lnTo>
                    <a:pt x="2398603" y="194657"/>
                  </a:lnTo>
                  <a:lnTo>
                    <a:pt x="2328056" y="189440"/>
                  </a:lnTo>
                  <a:lnTo>
                    <a:pt x="2257509" y="184195"/>
                  </a:lnTo>
                  <a:lnTo>
                    <a:pt x="2186962" y="178921"/>
                  </a:lnTo>
                  <a:lnTo>
                    <a:pt x="2116415" y="173617"/>
                  </a:lnTo>
                  <a:lnTo>
                    <a:pt x="2045868" y="168284"/>
                  </a:lnTo>
                  <a:lnTo>
                    <a:pt x="1975320" y="162921"/>
                  </a:lnTo>
                  <a:lnTo>
                    <a:pt x="1904773" y="157528"/>
                  </a:lnTo>
                  <a:lnTo>
                    <a:pt x="1834226" y="152105"/>
                  </a:lnTo>
                  <a:lnTo>
                    <a:pt x="1763679" y="146652"/>
                  </a:lnTo>
                  <a:lnTo>
                    <a:pt x="1693132" y="141168"/>
                  </a:lnTo>
                  <a:lnTo>
                    <a:pt x="1622584" y="135654"/>
                  </a:lnTo>
                  <a:lnTo>
                    <a:pt x="1552037" y="130110"/>
                  </a:lnTo>
                  <a:lnTo>
                    <a:pt x="1481490" y="124534"/>
                  </a:lnTo>
                  <a:lnTo>
                    <a:pt x="1410943" y="118927"/>
                  </a:lnTo>
                  <a:lnTo>
                    <a:pt x="1340396" y="113289"/>
                  </a:lnTo>
                  <a:lnTo>
                    <a:pt x="1269849" y="107620"/>
                  </a:lnTo>
                  <a:lnTo>
                    <a:pt x="1199301" y="101919"/>
                  </a:lnTo>
                  <a:lnTo>
                    <a:pt x="1128754" y="96187"/>
                  </a:lnTo>
                  <a:lnTo>
                    <a:pt x="1058207" y="90422"/>
                  </a:lnTo>
                  <a:lnTo>
                    <a:pt x="987660" y="84625"/>
                  </a:lnTo>
                  <a:lnTo>
                    <a:pt x="917113" y="78797"/>
                  </a:lnTo>
                  <a:lnTo>
                    <a:pt x="846566" y="72935"/>
                  </a:lnTo>
                  <a:lnTo>
                    <a:pt x="776018" y="67041"/>
                  </a:lnTo>
                  <a:lnTo>
                    <a:pt x="705471" y="61114"/>
                  </a:lnTo>
                  <a:lnTo>
                    <a:pt x="634924" y="55154"/>
                  </a:lnTo>
                  <a:lnTo>
                    <a:pt x="564377" y="49161"/>
                  </a:lnTo>
                  <a:lnTo>
                    <a:pt x="493830" y="43135"/>
                  </a:lnTo>
                  <a:lnTo>
                    <a:pt x="423283" y="37075"/>
                  </a:lnTo>
                  <a:lnTo>
                    <a:pt x="352735" y="30981"/>
                  </a:lnTo>
                  <a:lnTo>
                    <a:pt x="282188" y="24853"/>
                  </a:lnTo>
                  <a:lnTo>
                    <a:pt x="211641" y="18692"/>
                  </a:lnTo>
                  <a:lnTo>
                    <a:pt x="141094" y="12495"/>
                  </a:lnTo>
                  <a:lnTo>
                    <a:pt x="70547" y="626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2574098" y="2209169"/>
              <a:ext cx="5674925" cy="2928671"/>
            </a:xfrm>
            <a:custGeom>
              <a:avLst/>
              <a:pathLst>
                <a:path w="5674925" h="2928671">
                  <a:moveTo>
                    <a:pt x="0" y="0"/>
                  </a:moveTo>
                  <a:lnTo>
                    <a:pt x="31151" y="41368"/>
                  </a:lnTo>
                  <a:lnTo>
                    <a:pt x="101698" y="132395"/>
                  </a:lnTo>
                  <a:lnTo>
                    <a:pt x="172245" y="220839"/>
                  </a:lnTo>
                  <a:lnTo>
                    <a:pt x="242792" y="306773"/>
                  </a:lnTo>
                  <a:lnTo>
                    <a:pt x="313340" y="390269"/>
                  </a:lnTo>
                  <a:lnTo>
                    <a:pt x="383887" y="471396"/>
                  </a:lnTo>
                  <a:lnTo>
                    <a:pt x="454434" y="550221"/>
                  </a:lnTo>
                  <a:lnTo>
                    <a:pt x="524981" y="626810"/>
                  </a:lnTo>
                  <a:lnTo>
                    <a:pt x="595528" y="701225"/>
                  </a:lnTo>
                  <a:lnTo>
                    <a:pt x="666076" y="773528"/>
                  </a:lnTo>
                  <a:lnTo>
                    <a:pt x="736623" y="843781"/>
                  </a:lnTo>
                  <a:lnTo>
                    <a:pt x="807170" y="912039"/>
                  </a:lnTo>
                  <a:lnTo>
                    <a:pt x="877717" y="978361"/>
                  </a:lnTo>
                  <a:lnTo>
                    <a:pt x="948264" y="1042801"/>
                  </a:lnTo>
                  <a:lnTo>
                    <a:pt x="1018811" y="1105413"/>
                  </a:lnTo>
                  <a:lnTo>
                    <a:pt x="1089359" y="1166248"/>
                  </a:lnTo>
                  <a:lnTo>
                    <a:pt x="1159906" y="1225357"/>
                  </a:lnTo>
                  <a:lnTo>
                    <a:pt x="1230453" y="1282788"/>
                  </a:lnTo>
                  <a:lnTo>
                    <a:pt x="1301000" y="1338590"/>
                  </a:lnTo>
                  <a:lnTo>
                    <a:pt x="1371547" y="1392809"/>
                  </a:lnTo>
                  <a:lnTo>
                    <a:pt x="1442094" y="1445489"/>
                  </a:lnTo>
                  <a:lnTo>
                    <a:pt x="1512642" y="1496675"/>
                  </a:lnTo>
                  <a:lnTo>
                    <a:pt x="1583189" y="1546408"/>
                  </a:lnTo>
                  <a:lnTo>
                    <a:pt x="1653736" y="1594730"/>
                  </a:lnTo>
                  <a:lnTo>
                    <a:pt x="1724283" y="1641681"/>
                  </a:lnTo>
                  <a:lnTo>
                    <a:pt x="1794830" y="1687299"/>
                  </a:lnTo>
                  <a:lnTo>
                    <a:pt x="1865377" y="1731623"/>
                  </a:lnTo>
                  <a:lnTo>
                    <a:pt x="1935925" y="1774690"/>
                  </a:lnTo>
                  <a:lnTo>
                    <a:pt x="2006472" y="1816534"/>
                  </a:lnTo>
                  <a:lnTo>
                    <a:pt x="2077019" y="1857192"/>
                  </a:lnTo>
                  <a:lnTo>
                    <a:pt x="2147566" y="1896695"/>
                  </a:lnTo>
                  <a:lnTo>
                    <a:pt x="2218113" y="1935078"/>
                  </a:lnTo>
                  <a:lnTo>
                    <a:pt x="2288660" y="1972371"/>
                  </a:lnTo>
                  <a:lnTo>
                    <a:pt x="2359208" y="2008607"/>
                  </a:lnTo>
                  <a:lnTo>
                    <a:pt x="2429755" y="2043814"/>
                  </a:lnTo>
                  <a:lnTo>
                    <a:pt x="2500302" y="2078022"/>
                  </a:lnTo>
                  <a:lnTo>
                    <a:pt x="2570849" y="2111260"/>
                  </a:lnTo>
                  <a:lnTo>
                    <a:pt x="2641396" y="2143554"/>
                  </a:lnTo>
                  <a:lnTo>
                    <a:pt x="2711944" y="2174933"/>
                  </a:lnTo>
                  <a:lnTo>
                    <a:pt x="2782491" y="2205420"/>
                  </a:lnTo>
                  <a:lnTo>
                    <a:pt x="2853038" y="2235043"/>
                  </a:lnTo>
                  <a:lnTo>
                    <a:pt x="2923585" y="2263825"/>
                  </a:lnTo>
                  <a:lnTo>
                    <a:pt x="2994132" y="2291791"/>
                  </a:lnTo>
                  <a:lnTo>
                    <a:pt x="3064679" y="2318963"/>
                  </a:lnTo>
                  <a:lnTo>
                    <a:pt x="3135227" y="2345364"/>
                  </a:lnTo>
                  <a:lnTo>
                    <a:pt x="3205774" y="2371016"/>
                  </a:lnTo>
                  <a:lnTo>
                    <a:pt x="3276321" y="2395940"/>
                  </a:lnTo>
                  <a:lnTo>
                    <a:pt x="3346868" y="2420156"/>
                  </a:lnTo>
                  <a:lnTo>
                    <a:pt x="3417415" y="2443686"/>
                  </a:lnTo>
                  <a:lnTo>
                    <a:pt x="3487962" y="2466548"/>
                  </a:lnTo>
                  <a:lnTo>
                    <a:pt x="3558510" y="2488762"/>
                  </a:lnTo>
                  <a:lnTo>
                    <a:pt x="3629057" y="2510345"/>
                  </a:lnTo>
                  <a:lnTo>
                    <a:pt x="3699604" y="2531315"/>
                  </a:lnTo>
                  <a:lnTo>
                    <a:pt x="3770151" y="2551691"/>
                  </a:lnTo>
                  <a:lnTo>
                    <a:pt x="3840698" y="2571488"/>
                  </a:lnTo>
                  <a:lnTo>
                    <a:pt x="3911245" y="2590724"/>
                  </a:lnTo>
                  <a:lnTo>
                    <a:pt x="3981793" y="2609414"/>
                  </a:lnTo>
                  <a:lnTo>
                    <a:pt x="4052340" y="2627573"/>
                  </a:lnTo>
                  <a:lnTo>
                    <a:pt x="4122887" y="2645218"/>
                  </a:lnTo>
                  <a:lnTo>
                    <a:pt x="4193434" y="2662361"/>
                  </a:lnTo>
                  <a:lnTo>
                    <a:pt x="4263981" y="2679018"/>
                  </a:lnTo>
                  <a:lnTo>
                    <a:pt x="4334528" y="2695203"/>
                  </a:lnTo>
                  <a:lnTo>
                    <a:pt x="4405076" y="2710928"/>
                  </a:lnTo>
                  <a:lnTo>
                    <a:pt x="4475623" y="2726208"/>
                  </a:lnTo>
                  <a:lnTo>
                    <a:pt x="4546170" y="2741053"/>
                  </a:lnTo>
                  <a:lnTo>
                    <a:pt x="4616717" y="2755477"/>
                  </a:lnTo>
                  <a:lnTo>
                    <a:pt x="4687264" y="2769493"/>
                  </a:lnTo>
                  <a:lnTo>
                    <a:pt x="4757812" y="2783110"/>
                  </a:lnTo>
                  <a:lnTo>
                    <a:pt x="4828359" y="2796341"/>
                  </a:lnTo>
                  <a:lnTo>
                    <a:pt x="4898906" y="2809197"/>
                  </a:lnTo>
                  <a:lnTo>
                    <a:pt x="4969453" y="2821687"/>
                  </a:lnTo>
                  <a:lnTo>
                    <a:pt x="5040000" y="2833824"/>
                  </a:lnTo>
                  <a:lnTo>
                    <a:pt x="5110547" y="2845616"/>
                  </a:lnTo>
                  <a:lnTo>
                    <a:pt x="5181095" y="2857073"/>
                  </a:lnTo>
                  <a:lnTo>
                    <a:pt x="5251642" y="2868206"/>
                  </a:lnTo>
                  <a:lnTo>
                    <a:pt x="5322189" y="2879022"/>
                  </a:lnTo>
                  <a:lnTo>
                    <a:pt x="5392736" y="2889532"/>
                  </a:lnTo>
                  <a:lnTo>
                    <a:pt x="5463283" y="2899743"/>
                  </a:lnTo>
                  <a:lnTo>
                    <a:pt x="5533830" y="2909664"/>
                  </a:lnTo>
                  <a:lnTo>
                    <a:pt x="5604378" y="2919305"/>
                  </a:lnTo>
                  <a:lnTo>
                    <a:pt x="5674925" y="2928671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609100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50857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74283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tx29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2383963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420606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6091300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87389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3630809" y="5870717"/>
              <a:ext cx="2252258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Discrepancy (mL/min)</a:t>
              </a:r>
            </a:p>
          </p:txBody>
        </p:sp>
        <p:sp>
          <p:nvSpPr>
            <p:cNvPr id="39" name="tx39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915645" y="1977589"/>
              <a:ext cx="7220102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per 1 mL/min: 0.96 (0.94-0.99), p = 0.015  |  per IQR (Δ = 18.2): 0.51 (0.29-0.88)  |  IQR: [-11.5, 6.7]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915645" y="1688767"/>
              <a:ext cx="3413729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Overall Hospitalization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2026-09-14T15:04:59Z</dcterms:modified>
  <cp:category/>
</cp:coreProperties>
</file>