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7555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9765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1975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418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48660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087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13080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5290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264853" y="2209169"/>
              <a:ext cx="6984170" cy="3124886"/>
            </a:xfrm>
            <a:custGeom>
              <a:avLst/>
              <a:pathLst>
                <a:path w="6984170" h="3124886">
                  <a:moveTo>
                    <a:pt x="3131239" y="0"/>
                  </a:moveTo>
                  <a:lnTo>
                    <a:pt x="3174622" y="118474"/>
                  </a:lnTo>
                  <a:lnTo>
                    <a:pt x="3245169" y="299965"/>
                  </a:lnTo>
                  <a:lnTo>
                    <a:pt x="3315717" y="470935"/>
                  </a:lnTo>
                  <a:lnTo>
                    <a:pt x="3386264" y="631995"/>
                  </a:lnTo>
                  <a:lnTo>
                    <a:pt x="3456811" y="783718"/>
                  </a:lnTo>
                  <a:lnTo>
                    <a:pt x="3527358" y="926647"/>
                  </a:lnTo>
                  <a:lnTo>
                    <a:pt x="3597905" y="1061290"/>
                  </a:lnTo>
                  <a:lnTo>
                    <a:pt x="3668452" y="1188129"/>
                  </a:lnTo>
                  <a:lnTo>
                    <a:pt x="3739000" y="1307615"/>
                  </a:lnTo>
                  <a:lnTo>
                    <a:pt x="3809547" y="1420175"/>
                  </a:lnTo>
                  <a:lnTo>
                    <a:pt x="3880094" y="1526210"/>
                  </a:lnTo>
                  <a:lnTo>
                    <a:pt x="3950641" y="1626098"/>
                  </a:lnTo>
                  <a:lnTo>
                    <a:pt x="4021188" y="1720197"/>
                  </a:lnTo>
                  <a:lnTo>
                    <a:pt x="4091736" y="1808841"/>
                  </a:lnTo>
                  <a:lnTo>
                    <a:pt x="4162283" y="1892346"/>
                  </a:lnTo>
                  <a:lnTo>
                    <a:pt x="4232830" y="1971011"/>
                  </a:lnTo>
                  <a:lnTo>
                    <a:pt x="4303377" y="2045115"/>
                  </a:lnTo>
                  <a:lnTo>
                    <a:pt x="4373924" y="2114925"/>
                  </a:lnTo>
                  <a:lnTo>
                    <a:pt x="4444471" y="2180687"/>
                  </a:lnTo>
                  <a:lnTo>
                    <a:pt x="4515019" y="2242638"/>
                  </a:lnTo>
                  <a:lnTo>
                    <a:pt x="4585566" y="2300997"/>
                  </a:lnTo>
                  <a:lnTo>
                    <a:pt x="4656113" y="2355974"/>
                  </a:lnTo>
                  <a:lnTo>
                    <a:pt x="4726660" y="2407763"/>
                  </a:lnTo>
                  <a:lnTo>
                    <a:pt x="4797207" y="2456551"/>
                  </a:lnTo>
                  <a:lnTo>
                    <a:pt x="4867754" y="2472258"/>
                  </a:lnTo>
                  <a:lnTo>
                    <a:pt x="4938302" y="2466321"/>
                  </a:lnTo>
                  <a:lnTo>
                    <a:pt x="5008849" y="2460337"/>
                  </a:lnTo>
                  <a:lnTo>
                    <a:pt x="5079396" y="2454308"/>
                  </a:lnTo>
                  <a:lnTo>
                    <a:pt x="5149943" y="2448233"/>
                  </a:lnTo>
                  <a:lnTo>
                    <a:pt x="5220490" y="2442112"/>
                  </a:lnTo>
                  <a:lnTo>
                    <a:pt x="5291037" y="2435944"/>
                  </a:lnTo>
                  <a:lnTo>
                    <a:pt x="5361585" y="2429729"/>
                  </a:lnTo>
                  <a:lnTo>
                    <a:pt x="5432132" y="2423466"/>
                  </a:lnTo>
                  <a:lnTo>
                    <a:pt x="5502679" y="2417155"/>
                  </a:lnTo>
                  <a:lnTo>
                    <a:pt x="5573226" y="2410796"/>
                  </a:lnTo>
                  <a:lnTo>
                    <a:pt x="5643773" y="2404389"/>
                  </a:lnTo>
                  <a:lnTo>
                    <a:pt x="5714320" y="2397933"/>
                  </a:lnTo>
                  <a:lnTo>
                    <a:pt x="5784868" y="2391427"/>
                  </a:lnTo>
                  <a:lnTo>
                    <a:pt x="5855415" y="2384871"/>
                  </a:lnTo>
                  <a:lnTo>
                    <a:pt x="5925962" y="2378266"/>
                  </a:lnTo>
                  <a:lnTo>
                    <a:pt x="5996509" y="2371610"/>
                  </a:lnTo>
                  <a:lnTo>
                    <a:pt x="6067056" y="2364903"/>
                  </a:lnTo>
                  <a:lnTo>
                    <a:pt x="6137604" y="2358145"/>
                  </a:lnTo>
                  <a:lnTo>
                    <a:pt x="6208151" y="2351335"/>
                  </a:lnTo>
                  <a:lnTo>
                    <a:pt x="6278698" y="2344474"/>
                  </a:lnTo>
                  <a:lnTo>
                    <a:pt x="6349245" y="2337559"/>
                  </a:lnTo>
                  <a:lnTo>
                    <a:pt x="6419792" y="2330592"/>
                  </a:lnTo>
                  <a:lnTo>
                    <a:pt x="6490339" y="2323572"/>
                  </a:lnTo>
                  <a:lnTo>
                    <a:pt x="6560887" y="2316498"/>
                  </a:lnTo>
                  <a:lnTo>
                    <a:pt x="6631434" y="2309370"/>
                  </a:lnTo>
                  <a:lnTo>
                    <a:pt x="6701981" y="2302188"/>
                  </a:lnTo>
                  <a:lnTo>
                    <a:pt x="6772528" y="2294951"/>
                  </a:lnTo>
                  <a:lnTo>
                    <a:pt x="6843075" y="2287658"/>
                  </a:lnTo>
                  <a:lnTo>
                    <a:pt x="6913622" y="2280310"/>
                  </a:lnTo>
                  <a:lnTo>
                    <a:pt x="6984170" y="2272906"/>
                  </a:lnTo>
                  <a:lnTo>
                    <a:pt x="6984170" y="3124886"/>
                  </a:lnTo>
                  <a:lnTo>
                    <a:pt x="6913622" y="3117224"/>
                  </a:lnTo>
                  <a:lnTo>
                    <a:pt x="6843075" y="3109090"/>
                  </a:lnTo>
                  <a:lnTo>
                    <a:pt x="6772528" y="3100456"/>
                  </a:lnTo>
                  <a:lnTo>
                    <a:pt x="6701981" y="3091290"/>
                  </a:lnTo>
                  <a:lnTo>
                    <a:pt x="6631434" y="3081560"/>
                  </a:lnTo>
                  <a:lnTo>
                    <a:pt x="6560887" y="3071232"/>
                  </a:lnTo>
                  <a:lnTo>
                    <a:pt x="6490339" y="3060268"/>
                  </a:lnTo>
                  <a:lnTo>
                    <a:pt x="6419792" y="3048630"/>
                  </a:lnTo>
                  <a:lnTo>
                    <a:pt x="6349245" y="3036275"/>
                  </a:lnTo>
                  <a:lnTo>
                    <a:pt x="6278698" y="3023160"/>
                  </a:lnTo>
                  <a:lnTo>
                    <a:pt x="6208151" y="3009238"/>
                  </a:lnTo>
                  <a:lnTo>
                    <a:pt x="6137604" y="2994460"/>
                  </a:lnTo>
                  <a:lnTo>
                    <a:pt x="6067056" y="2978772"/>
                  </a:lnTo>
                  <a:lnTo>
                    <a:pt x="5996509" y="2962119"/>
                  </a:lnTo>
                  <a:lnTo>
                    <a:pt x="5925962" y="2944441"/>
                  </a:lnTo>
                  <a:lnTo>
                    <a:pt x="5855415" y="2925675"/>
                  </a:lnTo>
                  <a:lnTo>
                    <a:pt x="5784868" y="2905754"/>
                  </a:lnTo>
                  <a:lnTo>
                    <a:pt x="5714320" y="2884608"/>
                  </a:lnTo>
                  <a:lnTo>
                    <a:pt x="5643773" y="2862160"/>
                  </a:lnTo>
                  <a:lnTo>
                    <a:pt x="5573226" y="2838332"/>
                  </a:lnTo>
                  <a:lnTo>
                    <a:pt x="5502679" y="2813036"/>
                  </a:lnTo>
                  <a:lnTo>
                    <a:pt x="5432132" y="2786185"/>
                  </a:lnTo>
                  <a:lnTo>
                    <a:pt x="5361585" y="2757681"/>
                  </a:lnTo>
                  <a:lnTo>
                    <a:pt x="5291037" y="2727423"/>
                  </a:lnTo>
                  <a:lnTo>
                    <a:pt x="5220490" y="2695303"/>
                  </a:lnTo>
                  <a:lnTo>
                    <a:pt x="5149943" y="2661207"/>
                  </a:lnTo>
                  <a:lnTo>
                    <a:pt x="5079396" y="2625013"/>
                  </a:lnTo>
                  <a:lnTo>
                    <a:pt x="5008849" y="2586591"/>
                  </a:lnTo>
                  <a:lnTo>
                    <a:pt x="4938302" y="2545806"/>
                  </a:lnTo>
                  <a:lnTo>
                    <a:pt x="4867754" y="2502510"/>
                  </a:lnTo>
                  <a:lnTo>
                    <a:pt x="4797207" y="2478151"/>
                  </a:lnTo>
                  <a:lnTo>
                    <a:pt x="4726660" y="2483999"/>
                  </a:lnTo>
                  <a:lnTo>
                    <a:pt x="4656113" y="2489803"/>
                  </a:lnTo>
                  <a:lnTo>
                    <a:pt x="4585566" y="2495563"/>
                  </a:lnTo>
                  <a:lnTo>
                    <a:pt x="4515019" y="2501279"/>
                  </a:lnTo>
                  <a:lnTo>
                    <a:pt x="4444471" y="2506952"/>
                  </a:lnTo>
                  <a:lnTo>
                    <a:pt x="4373924" y="2512581"/>
                  </a:lnTo>
                  <a:lnTo>
                    <a:pt x="4303377" y="2518168"/>
                  </a:lnTo>
                  <a:lnTo>
                    <a:pt x="4232830" y="2523713"/>
                  </a:lnTo>
                  <a:lnTo>
                    <a:pt x="4162283" y="2529216"/>
                  </a:lnTo>
                  <a:lnTo>
                    <a:pt x="4091736" y="2534677"/>
                  </a:lnTo>
                  <a:lnTo>
                    <a:pt x="4021188" y="2540096"/>
                  </a:lnTo>
                  <a:lnTo>
                    <a:pt x="3950641" y="2545475"/>
                  </a:lnTo>
                  <a:lnTo>
                    <a:pt x="3880094" y="2550812"/>
                  </a:lnTo>
                  <a:lnTo>
                    <a:pt x="3809547" y="2556109"/>
                  </a:lnTo>
                  <a:lnTo>
                    <a:pt x="3739000" y="2561366"/>
                  </a:lnTo>
                  <a:lnTo>
                    <a:pt x="3668452" y="2566584"/>
                  </a:lnTo>
                  <a:lnTo>
                    <a:pt x="3597905" y="2571761"/>
                  </a:lnTo>
                  <a:lnTo>
                    <a:pt x="3527358" y="2576899"/>
                  </a:lnTo>
                  <a:lnTo>
                    <a:pt x="3456811" y="2581999"/>
                  </a:lnTo>
                  <a:lnTo>
                    <a:pt x="3386264" y="2587060"/>
                  </a:lnTo>
                  <a:lnTo>
                    <a:pt x="3315717" y="2592082"/>
                  </a:lnTo>
                  <a:lnTo>
                    <a:pt x="3245169" y="2597066"/>
                  </a:lnTo>
                  <a:lnTo>
                    <a:pt x="3174622" y="2602012"/>
                  </a:lnTo>
                  <a:lnTo>
                    <a:pt x="3104075" y="2606921"/>
                  </a:lnTo>
                  <a:lnTo>
                    <a:pt x="3033528" y="2611793"/>
                  </a:lnTo>
                  <a:lnTo>
                    <a:pt x="2962981" y="2616628"/>
                  </a:lnTo>
                  <a:lnTo>
                    <a:pt x="2892434" y="2621426"/>
                  </a:lnTo>
                  <a:lnTo>
                    <a:pt x="2821886" y="2626188"/>
                  </a:lnTo>
                  <a:lnTo>
                    <a:pt x="2751339" y="2630913"/>
                  </a:lnTo>
                  <a:lnTo>
                    <a:pt x="2680792" y="2635603"/>
                  </a:lnTo>
                  <a:lnTo>
                    <a:pt x="2610245" y="2640257"/>
                  </a:lnTo>
                  <a:lnTo>
                    <a:pt x="2539698" y="2644876"/>
                  </a:lnTo>
                  <a:lnTo>
                    <a:pt x="2469151" y="2649460"/>
                  </a:lnTo>
                  <a:lnTo>
                    <a:pt x="2398603" y="2654009"/>
                  </a:lnTo>
                  <a:lnTo>
                    <a:pt x="2328056" y="2658524"/>
                  </a:lnTo>
                  <a:lnTo>
                    <a:pt x="2257509" y="2663004"/>
                  </a:lnTo>
                  <a:lnTo>
                    <a:pt x="2186962" y="2667451"/>
                  </a:lnTo>
                  <a:lnTo>
                    <a:pt x="2116415" y="2671864"/>
                  </a:lnTo>
                  <a:lnTo>
                    <a:pt x="2045868" y="2676243"/>
                  </a:lnTo>
                  <a:lnTo>
                    <a:pt x="1975320" y="2680589"/>
                  </a:lnTo>
                  <a:lnTo>
                    <a:pt x="1904773" y="2684902"/>
                  </a:lnTo>
                  <a:lnTo>
                    <a:pt x="1834226" y="2689183"/>
                  </a:lnTo>
                  <a:lnTo>
                    <a:pt x="1763679" y="2693430"/>
                  </a:lnTo>
                  <a:lnTo>
                    <a:pt x="1693132" y="2697646"/>
                  </a:lnTo>
                  <a:lnTo>
                    <a:pt x="1622584" y="2701830"/>
                  </a:lnTo>
                  <a:lnTo>
                    <a:pt x="1552037" y="2705982"/>
                  </a:lnTo>
                  <a:lnTo>
                    <a:pt x="1481490" y="2710103"/>
                  </a:lnTo>
                  <a:lnTo>
                    <a:pt x="1410943" y="2714192"/>
                  </a:lnTo>
                  <a:lnTo>
                    <a:pt x="1340396" y="2718250"/>
                  </a:lnTo>
                  <a:lnTo>
                    <a:pt x="1269849" y="2722278"/>
                  </a:lnTo>
                  <a:lnTo>
                    <a:pt x="1199301" y="2726275"/>
                  </a:lnTo>
                  <a:lnTo>
                    <a:pt x="1128754" y="2730242"/>
                  </a:lnTo>
                  <a:lnTo>
                    <a:pt x="1058207" y="2734178"/>
                  </a:lnTo>
                  <a:lnTo>
                    <a:pt x="987660" y="2738085"/>
                  </a:lnTo>
                  <a:lnTo>
                    <a:pt x="917113" y="2741962"/>
                  </a:lnTo>
                  <a:lnTo>
                    <a:pt x="846566" y="2745810"/>
                  </a:lnTo>
                  <a:lnTo>
                    <a:pt x="776018" y="2749628"/>
                  </a:lnTo>
                  <a:lnTo>
                    <a:pt x="705471" y="2753418"/>
                  </a:lnTo>
                  <a:lnTo>
                    <a:pt x="634924" y="2757179"/>
                  </a:lnTo>
                  <a:lnTo>
                    <a:pt x="564377" y="2760911"/>
                  </a:lnTo>
                  <a:lnTo>
                    <a:pt x="493830" y="2764615"/>
                  </a:lnTo>
                  <a:lnTo>
                    <a:pt x="423283" y="2768291"/>
                  </a:lnTo>
                  <a:lnTo>
                    <a:pt x="352735" y="2771939"/>
                  </a:lnTo>
                  <a:lnTo>
                    <a:pt x="282188" y="2775560"/>
                  </a:lnTo>
                  <a:lnTo>
                    <a:pt x="211641" y="2779153"/>
                  </a:lnTo>
                  <a:lnTo>
                    <a:pt x="141094" y="2782719"/>
                  </a:lnTo>
                  <a:lnTo>
                    <a:pt x="70547" y="2786257"/>
                  </a:lnTo>
                  <a:lnTo>
                    <a:pt x="0" y="2789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396093" y="2209169"/>
              <a:ext cx="3852930" cy="2472258"/>
            </a:xfrm>
            <a:custGeom>
              <a:avLst/>
              <a:pathLst>
                <a:path w="3852930" h="2472258">
                  <a:moveTo>
                    <a:pt x="0" y="0"/>
                  </a:moveTo>
                  <a:lnTo>
                    <a:pt x="43382" y="118474"/>
                  </a:lnTo>
                  <a:lnTo>
                    <a:pt x="113929" y="299965"/>
                  </a:lnTo>
                  <a:lnTo>
                    <a:pt x="184477" y="470935"/>
                  </a:lnTo>
                  <a:lnTo>
                    <a:pt x="255024" y="631995"/>
                  </a:lnTo>
                  <a:lnTo>
                    <a:pt x="325571" y="783718"/>
                  </a:lnTo>
                  <a:lnTo>
                    <a:pt x="396118" y="926647"/>
                  </a:lnTo>
                  <a:lnTo>
                    <a:pt x="466665" y="1061290"/>
                  </a:lnTo>
                  <a:lnTo>
                    <a:pt x="537212" y="1188129"/>
                  </a:lnTo>
                  <a:lnTo>
                    <a:pt x="607760" y="1307615"/>
                  </a:lnTo>
                  <a:lnTo>
                    <a:pt x="678307" y="1420175"/>
                  </a:lnTo>
                  <a:lnTo>
                    <a:pt x="748854" y="1526210"/>
                  </a:lnTo>
                  <a:lnTo>
                    <a:pt x="819401" y="1626098"/>
                  </a:lnTo>
                  <a:lnTo>
                    <a:pt x="889948" y="1720197"/>
                  </a:lnTo>
                  <a:lnTo>
                    <a:pt x="960496" y="1808841"/>
                  </a:lnTo>
                  <a:lnTo>
                    <a:pt x="1031043" y="1892346"/>
                  </a:lnTo>
                  <a:lnTo>
                    <a:pt x="1101590" y="1971011"/>
                  </a:lnTo>
                  <a:lnTo>
                    <a:pt x="1172137" y="2045115"/>
                  </a:lnTo>
                  <a:lnTo>
                    <a:pt x="1242684" y="2114925"/>
                  </a:lnTo>
                  <a:lnTo>
                    <a:pt x="1313231" y="2180687"/>
                  </a:lnTo>
                  <a:lnTo>
                    <a:pt x="1383779" y="2242638"/>
                  </a:lnTo>
                  <a:lnTo>
                    <a:pt x="1454326" y="2300997"/>
                  </a:lnTo>
                  <a:lnTo>
                    <a:pt x="1524873" y="2355974"/>
                  </a:lnTo>
                  <a:lnTo>
                    <a:pt x="1595420" y="2407763"/>
                  </a:lnTo>
                  <a:lnTo>
                    <a:pt x="1665967" y="2456551"/>
                  </a:lnTo>
                  <a:lnTo>
                    <a:pt x="1736514" y="2472258"/>
                  </a:lnTo>
                  <a:lnTo>
                    <a:pt x="1807062" y="2466321"/>
                  </a:lnTo>
                  <a:lnTo>
                    <a:pt x="1877609" y="2460337"/>
                  </a:lnTo>
                  <a:lnTo>
                    <a:pt x="1948156" y="2454308"/>
                  </a:lnTo>
                  <a:lnTo>
                    <a:pt x="2018703" y="2448233"/>
                  </a:lnTo>
                  <a:lnTo>
                    <a:pt x="2089250" y="2442112"/>
                  </a:lnTo>
                  <a:lnTo>
                    <a:pt x="2159797" y="2435944"/>
                  </a:lnTo>
                  <a:lnTo>
                    <a:pt x="2230345" y="2429729"/>
                  </a:lnTo>
                  <a:lnTo>
                    <a:pt x="2300892" y="2423466"/>
                  </a:lnTo>
                  <a:lnTo>
                    <a:pt x="2371439" y="2417155"/>
                  </a:lnTo>
                  <a:lnTo>
                    <a:pt x="2441986" y="2410796"/>
                  </a:lnTo>
                  <a:lnTo>
                    <a:pt x="2512533" y="2404389"/>
                  </a:lnTo>
                  <a:lnTo>
                    <a:pt x="2583080" y="2397933"/>
                  </a:lnTo>
                  <a:lnTo>
                    <a:pt x="2653628" y="2391427"/>
                  </a:lnTo>
                  <a:lnTo>
                    <a:pt x="2724175" y="2384871"/>
                  </a:lnTo>
                  <a:lnTo>
                    <a:pt x="2794722" y="2378266"/>
                  </a:lnTo>
                  <a:lnTo>
                    <a:pt x="2865269" y="2371610"/>
                  </a:lnTo>
                  <a:lnTo>
                    <a:pt x="2935816" y="2364903"/>
                  </a:lnTo>
                  <a:lnTo>
                    <a:pt x="3006364" y="2358145"/>
                  </a:lnTo>
                  <a:lnTo>
                    <a:pt x="3076911" y="2351335"/>
                  </a:lnTo>
                  <a:lnTo>
                    <a:pt x="3147458" y="2344474"/>
                  </a:lnTo>
                  <a:lnTo>
                    <a:pt x="3218005" y="2337559"/>
                  </a:lnTo>
                  <a:lnTo>
                    <a:pt x="3288552" y="2330592"/>
                  </a:lnTo>
                  <a:lnTo>
                    <a:pt x="3359099" y="2323572"/>
                  </a:lnTo>
                  <a:lnTo>
                    <a:pt x="3429647" y="2316498"/>
                  </a:lnTo>
                  <a:lnTo>
                    <a:pt x="3500194" y="2309370"/>
                  </a:lnTo>
                  <a:lnTo>
                    <a:pt x="3570741" y="2302188"/>
                  </a:lnTo>
                  <a:lnTo>
                    <a:pt x="3641288" y="2294951"/>
                  </a:lnTo>
                  <a:lnTo>
                    <a:pt x="3711835" y="2287658"/>
                  </a:lnTo>
                  <a:lnTo>
                    <a:pt x="3782382" y="2280310"/>
                  </a:lnTo>
                  <a:lnTo>
                    <a:pt x="3852930" y="22729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4853" y="4687321"/>
              <a:ext cx="6984170" cy="646734"/>
            </a:xfrm>
            <a:custGeom>
              <a:avLst/>
              <a:pathLst>
                <a:path w="6984170" h="646734">
                  <a:moveTo>
                    <a:pt x="6984170" y="646734"/>
                  </a:moveTo>
                  <a:lnTo>
                    <a:pt x="6913622" y="639072"/>
                  </a:lnTo>
                  <a:lnTo>
                    <a:pt x="6843075" y="630938"/>
                  </a:lnTo>
                  <a:lnTo>
                    <a:pt x="6772528" y="622304"/>
                  </a:lnTo>
                  <a:lnTo>
                    <a:pt x="6701981" y="613138"/>
                  </a:lnTo>
                  <a:lnTo>
                    <a:pt x="6631434" y="603409"/>
                  </a:lnTo>
                  <a:lnTo>
                    <a:pt x="6560887" y="593080"/>
                  </a:lnTo>
                  <a:lnTo>
                    <a:pt x="6490339" y="582117"/>
                  </a:lnTo>
                  <a:lnTo>
                    <a:pt x="6419792" y="570478"/>
                  </a:lnTo>
                  <a:lnTo>
                    <a:pt x="6349245" y="558123"/>
                  </a:lnTo>
                  <a:lnTo>
                    <a:pt x="6278698" y="545009"/>
                  </a:lnTo>
                  <a:lnTo>
                    <a:pt x="6208151" y="531087"/>
                  </a:lnTo>
                  <a:lnTo>
                    <a:pt x="6137604" y="516308"/>
                  </a:lnTo>
                  <a:lnTo>
                    <a:pt x="6067056" y="500620"/>
                  </a:lnTo>
                  <a:lnTo>
                    <a:pt x="5996509" y="483967"/>
                  </a:lnTo>
                  <a:lnTo>
                    <a:pt x="5925962" y="466289"/>
                  </a:lnTo>
                  <a:lnTo>
                    <a:pt x="5855415" y="447523"/>
                  </a:lnTo>
                  <a:lnTo>
                    <a:pt x="5784868" y="427603"/>
                  </a:lnTo>
                  <a:lnTo>
                    <a:pt x="5714320" y="406456"/>
                  </a:lnTo>
                  <a:lnTo>
                    <a:pt x="5643773" y="384009"/>
                  </a:lnTo>
                  <a:lnTo>
                    <a:pt x="5573226" y="360180"/>
                  </a:lnTo>
                  <a:lnTo>
                    <a:pt x="5502679" y="334885"/>
                  </a:lnTo>
                  <a:lnTo>
                    <a:pt x="5432132" y="308033"/>
                  </a:lnTo>
                  <a:lnTo>
                    <a:pt x="5361585" y="279529"/>
                  </a:lnTo>
                  <a:lnTo>
                    <a:pt x="5291037" y="249271"/>
                  </a:lnTo>
                  <a:lnTo>
                    <a:pt x="5220490" y="217152"/>
                  </a:lnTo>
                  <a:lnTo>
                    <a:pt x="5149943" y="183055"/>
                  </a:lnTo>
                  <a:lnTo>
                    <a:pt x="5079396" y="146861"/>
                  </a:lnTo>
                  <a:lnTo>
                    <a:pt x="5008849" y="108440"/>
                  </a:lnTo>
                  <a:lnTo>
                    <a:pt x="4938302" y="67654"/>
                  </a:lnTo>
                  <a:lnTo>
                    <a:pt x="4867754" y="24359"/>
                  </a:lnTo>
                  <a:lnTo>
                    <a:pt x="4797207" y="0"/>
                  </a:lnTo>
                  <a:lnTo>
                    <a:pt x="4726660" y="5848"/>
                  </a:lnTo>
                  <a:lnTo>
                    <a:pt x="4656113" y="11651"/>
                  </a:lnTo>
                  <a:lnTo>
                    <a:pt x="4585566" y="17411"/>
                  </a:lnTo>
                  <a:lnTo>
                    <a:pt x="4515019" y="23127"/>
                  </a:lnTo>
                  <a:lnTo>
                    <a:pt x="4444471" y="28800"/>
                  </a:lnTo>
                  <a:lnTo>
                    <a:pt x="4373924" y="34430"/>
                  </a:lnTo>
                  <a:lnTo>
                    <a:pt x="4303377" y="40017"/>
                  </a:lnTo>
                  <a:lnTo>
                    <a:pt x="4232830" y="45561"/>
                  </a:lnTo>
                  <a:lnTo>
                    <a:pt x="4162283" y="51064"/>
                  </a:lnTo>
                  <a:lnTo>
                    <a:pt x="4091736" y="56525"/>
                  </a:lnTo>
                  <a:lnTo>
                    <a:pt x="4021188" y="61945"/>
                  </a:lnTo>
                  <a:lnTo>
                    <a:pt x="3950641" y="67323"/>
                  </a:lnTo>
                  <a:lnTo>
                    <a:pt x="3880094" y="72661"/>
                  </a:lnTo>
                  <a:lnTo>
                    <a:pt x="3809547" y="77958"/>
                  </a:lnTo>
                  <a:lnTo>
                    <a:pt x="3739000" y="83215"/>
                  </a:lnTo>
                  <a:lnTo>
                    <a:pt x="3668452" y="88432"/>
                  </a:lnTo>
                  <a:lnTo>
                    <a:pt x="3597905" y="93609"/>
                  </a:lnTo>
                  <a:lnTo>
                    <a:pt x="3527358" y="98748"/>
                  </a:lnTo>
                  <a:lnTo>
                    <a:pt x="3456811" y="103847"/>
                  </a:lnTo>
                  <a:lnTo>
                    <a:pt x="3386264" y="108908"/>
                  </a:lnTo>
                  <a:lnTo>
                    <a:pt x="3315717" y="113930"/>
                  </a:lnTo>
                  <a:lnTo>
                    <a:pt x="3245169" y="118914"/>
                  </a:lnTo>
                  <a:lnTo>
                    <a:pt x="3174622" y="123861"/>
                  </a:lnTo>
                  <a:lnTo>
                    <a:pt x="3104075" y="128770"/>
                  </a:lnTo>
                  <a:lnTo>
                    <a:pt x="3033528" y="133641"/>
                  </a:lnTo>
                  <a:lnTo>
                    <a:pt x="2962981" y="138476"/>
                  </a:lnTo>
                  <a:lnTo>
                    <a:pt x="2892434" y="143274"/>
                  </a:lnTo>
                  <a:lnTo>
                    <a:pt x="2821886" y="148036"/>
                  </a:lnTo>
                  <a:lnTo>
                    <a:pt x="2751339" y="152762"/>
                  </a:lnTo>
                  <a:lnTo>
                    <a:pt x="2680792" y="157451"/>
                  </a:lnTo>
                  <a:lnTo>
                    <a:pt x="2610245" y="162106"/>
                  </a:lnTo>
                  <a:lnTo>
                    <a:pt x="2539698" y="166725"/>
                  </a:lnTo>
                  <a:lnTo>
                    <a:pt x="2469151" y="171309"/>
                  </a:lnTo>
                  <a:lnTo>
                    <a:pt x="2398603" y="175858"/>
                  </a:lnTo>
                  <a:lnTo>
                    <a:pt x="2328056" y="180372"/>
                  </a:lnTo>
                  <a:lnTo>
                    <a:pt x="2257509" y="184853"/>
                  </a:lnTo>
                  <a:lnTo>
                    <a:pt x="2186962" y="189299"/>
                  </a:lnTo>
                  <a:lnTo>
                    <a:pt x="2116415" y="193712"/>
                  </a:lnTo>
                  <a:lnTo>
                    <a:pt x="2045868" y="198091"/>
                  </a:lnTo>
                  <a:lnTo>
                    <a:pt x="1975320" y="202437"/>
                  </a:lnTo>
                  <a:lnTo>
                    <a:pt x="1904773" y="206750"/>
                  </a:lnTo>
                  <a:lnTo>
                    <a:pt x="1834226" y="211031"/>
                  </a:lnTo>
                  <a:lnTo>
                    <a:pt x="1763679" y="215279"/>
                  </a:lnTo>
                  <a:lnTo>
                    <a:pt x="1693132" y="219495"/>
                  </a:lnTo>
                  <a:lnTo>
                    <a:pt x="1622584" y="223678"/>
                  </a:lnTo>
                  <a:lnTo>
                    <a:pt x="1552037" y="227830"/>
                  </a:lnTo>
                  <a:lnTo>
                    <a:pt x="1481490" y="231951"/>
                  </a:lnTo>
                  <a:lnTo>
                    <a:pt x="1410943" y="236040"/>
                  </a:lnTo>
                  <a:lnTo>
                    <a:pt x="1340396" y="240099"/>
                  </a:lnTo>
                  <a:lnTo>
                    <a:pt x="1269849" y="244126"/>
                  </a:lnTo>
                  <a:lnTo>
                    <a:pt x="1199301" y="248123"/>
                  </a:lnTo>
                  <a:lnTo>
                    <a:pt x="1128754" y="252090"/>
                  </a:lnTo>
                  <a:lnTo>
                    <a:pt x="1058207" y="256027"/>
                  </a:lnTo>
                  <a:lnTo>
                    <a:pt x="987660" y="259933"/>
                  </a:lnTo>
                  <a:lnTo>
                    <a:pt x="917113" y="263810"/>
                  </a:lnTo>
                  <a:lnTo>
                    <a:pt x="846566" y="267658"/>
                  </a:lnTo>
                  <a:lnTo>
                    <a:pt x="776018" y="271477"/>
                  </a:lnTo>
                  <a:lnTo>
                    <a:pt x="705471" y="275266"/>
                  </a:lnTo>
                  <a:lnTo>
                    <a:pt x="634924" y="279027"/>
                  </a:lnTo>
                  <a:lnTo>
                    <a:pt x="564377" y="282760"/>
                  </a:lnTo>
                  <a:lnTo>
                    <a:pt x="493830" y="286464"/>
                  </a:lnTo>
                  <a:lnTo>
                    <a:pt x="423283" y="290140"/>
                  </a:lnTo>
                  <a:lnTo>
                    <a:pt x="352735" y="293788"/>
                  </a:lnTo>
                  <a:lnTo>
                    <a:pt x="282188" y="297408"/>
                  </a:lnTo>
                  <a:lnTo>
                    <a:pt x="211641" y="301001"/>
                  </a:lnTo>
                  <a:lnTo>
                    <a:pt x="141094" y="304567"/>
                  </a:lnTo>
                  <a:lnTo>
                    <a:pt x="70547" y="308106"/>
                  </a:lnTo>
                  <a:lnTo>
                    <a:pt x="0" y="3116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2205047" y="2209169"/>
              <a:ext cx="6043976" cy="2900702"/>
            </a:xfrm>
            <a:custGeom>
              <a:avLst/>
              <a:pathLst>
                <a:path w="6043976" h="2900702">
                  <a:moveTo>
                    <a:pt x="0" y="0"/>
                  </a:moveTo>
                  <a:lnTo>
                    <a:pt x="47466" y="56698"/>
                  </a:lnTo>
                  <a:lnTo>
                    <a:pt x="118013" y="138800"/>
                  </a:lnTo>
                  <a:lnTo>
                    <a:pt x="188560" y="218790"/>
                  </a:lnTo>
                  <a:lnTo>
                    <a:pt x="259107" y="296723"/>
                  </a:lnTo>
                  <a:lnTo>
                    <a:pt x="329655" y="372652"/>
                  </a:lnTo>
                  <a:lnTo>
                    <a:pt x="400202" y="446629"/>
                  </a:lnTo>
                  <a:lnTo>
                    <a:pt x="470749" y="518703"/>
                  </a:lnTo>
                  <a:lnTo>
                    <a:pt x="541296" y="588924"/>
                  </a:lnTo>
                  <a:lnTo>
                    <a:pt x="611843" y="657339"/>
                  </a:lnTo>
                  <a:lnTo>
                    <a:pt x="682390" y="723995"/>
                  </a:lnTo>
                  <a:lnTo>
                    <a:pt x="752938" y="788937"/>
                  </a:lnTo>
                  <a:lnTo>
                    <a:pt x="823485" y="852209"/>
                  </a:lnTo>
                  <a:lnTo>
                    <a:pt x="894032" y="913853"/>
                  </a:lnTo>
                  <a:lnTo>
                    <a:pt x="964579" y="973913"/>
                  </a:lnTo>
                  <a:lnTo>
                    <a:pt x="1035126" y="1032428"/>
                  </a:lnTo>
                  <a:lnTo>
                    <a:pt x="1105673" y="1089438"/>
                  </a:lnTo>
                  <a:lnTo>
                    <a:pt x="1176221" y="1144983"/>
                  </a:lnTo>
                  <a:lnTo>
                    <a:pt x="1246768" y="1199099"/>
                  </a:lnTo>
                  <a:lnTo>
                    <a:pt x="1317315" y="1251823"/>
                  </a:lnTo>
                  <a:lnTo>
                    <a:pt x="1387862" y="1303191"/>
                  </a:lnTo>
                  <a:lnTo>
                    <a:pt x="1458409" y="1353239"/>
                  </a:lnTo>
                  <a:lnTo>
                    <a:pt x="1528956" y="1402000"/>
                  </a:lnTo>
                  <a:lnTo>
                    <a:pt x="1599504" y="1449506"/>
                  </a:lnTo>
                  <a:lnTo>
                    <a:pt x="1670051" y="1495791"/>
                  </a:lnTo>
                  <a:lnTo>
                    <a:pt x="1740598" y="1540886"/>
                  </a:lnTo>
                  <a:lnTo>
                    <a:pt x="1811145" y="1584821"/>
                  </a:lnTo>
                  <a:lnTo>
                    <a:pt x="1881692" y="1627627"/>
                  </a:lnTo>
                  <a:lnTo>
                    <a:pt x="1952239" y="1669331"/>
                  </a:lnTo>
                  <a:lnTo>
                    <a:pt x="2022787" y="1709963"/>
                  </a:lnTo>
                  <a:lnTo>
                    <a:pt x="2093334" y="1749551"/>
                  </a:lnTo>
                  <a:lnTo>
                    <a:pt x="2163881" y="1788120"/>
                  </a:lnTo>
                  <a:lnTo>
                    <a:pt x="2234428" y="1825697"/>
                  </a:lnTo>
                  <a:lnTo>
                    <a:pt x="2304975" y="1862309"/>
                  </a:lnTo>
                  <a:lnTo>
                    <a:pt x="2375523" y="1897978"/>
                  </a:lnTo>
                  <a:lnTo>
                    <a:pt x="2446070" y="1932731"/>
                  </a:lnTo>
                  <a:lnTo>
                    <a:pt x="2516617" y="1966589"/>
                  </a:lnTo>
                  <a:lnTo>
                    <a:pt x="2587164" y="1999577"/>
                  </a:lnTo>
                  <a:lnTo>
                    <a:pt x="2657711" y="2031717"/>
                  </a:lnTo>
                  <a:lnTo>
                    <a:pt x="2728258" y="2063031"/>
                  </a:lnTo>
                  <a:lnTo>
                    <a:pt x="2798806" y="2093539"/>
                  </a:lnTo>
                  <a:lnTo>
                    <a:pt x="2869353" y="2123262"/>
                  </a:lnTo>
                  <a:lnTo>
                    <a:pt x="2939900" y="2152221"/>
                  </a:lnTo>
                  <a:lnTo>
                    <a:pt x="3010447" y="2180436"/>
                  </a:lnTo>
                  <a:lnTo>
                    <a:pt x="3080994" y="2207925"/>
                  </a:lnTo>
                  <a:lnTo>
                    <a:pt x="3151541" y="2234707"/>
                  </a:lnTo>
                  <a:lnTo>
                    <a:pt x="3222089" y="2260800"/>
                  </a:lnTo>
                  <a:lnTo>
                    <a:pt x="3292636" y="2286222"/>
                  </a:lnTo>
                  <a:lnTo>
                    <a:pt x="3363183" y="2310991"/>
                  </a:lnTo>
                  <a:lnTo>
                    <a:pt x="3433730" y="2335123"/>
                  </a:lnTo>
                  <a:lnTo>
                    <a:pt x="3504277" y="2358634"/>
                  </a:lnTo>
                  <a:lnTo>
                    <a:pt x="3574824" y="2381540"/>
                  </a:lnTo>
                  <a:lnTo>
                    <a:pt x="3645372" y="2403858"/>
                  </a:lnTo>
                  <a:lnTo>
                    <a:pt x="3715919" y="2425601"/>
                  </a:lnTo>
                  <a:lnTo>
                    <a:pt x="3786466" y="2446786"/>
                  </a:lnTo>
                  <a:lnTo>
                    <a:pt x="3857013" y="2467426"/>
                  </a:lnTo>
                  <a:lnTo>
                    <a:pt x="3927560" y="2487534"/>
                  </a:lnTo>
                  <a:lnTo>
                    <a:pt x="3998107" y="2507126"/>
                  </a:lnTo>
                  <a:lnTo>
                    <a:pt x="4068655" y="2526214"/>
                  </a:lnTo>
                  <a:lnTo>
                    <a:pt x="4139202" y="2544811"/>
                  </a:lnTo>
                  <a:lnTo>
                    <a:pt x="4209749" y="2562930"/>
                  </a:lnTo>
                  <a:lnTo>
                    <a:pt x="4280296" y="2580583"/>
                  </a:lnTo>
                  <a:lnTo>
                    <a:pt x="4350843" y="2597782"/>
                  </a:lnTo>
                  <a:lnTo>
                    <a:pt x="4421391" y="2614539"/>
                  </a:lnTo>
                  <a:lnTo>
                    <a:pt x="4491938" y="2630865"/>
                  </a:lnTo>
                  <a:lnTo>
                    <a:pt x="4562485" y="2646771"/>
                  </a:lnTo>
                  <a:lnTo>
                    <a:pt x="4633032" y="2662268"/>
                  </a:lnTo>
                  <a:lnTo>
                    <a:pt x="4703579" y="2677366"/>
                  </a:lnTo>
                  <a:lnTo>
                    <a:pt x="4774126" y="2692077"/>
                  </a:lnTo>
                  <a:lnTo>
                    <a:pt x="4844674" y="2706409"/>
                  </a:lnTo>
                  <a:lnTo>
                    <a:pt x="4915221" y="2720372"/>
                  </a:lnTo>
                  <a:lnTo>
                    <a:pt x="4985768" y="2733976"/>
                  </a:lnTo>
                  <a:lnTo>
                    <a:pt x="5056315" y="2747231"/>
                  </a:lnTo>
                  <a:lnTo>
                    <a:pt x="5126862" y="2760144"/>
                  </a:lnTo>
                  <a:lnTo>
                    <a:pt x="5197409" y="2772726"/>
                  </a:lnTo>
                  <a:lnTo>
                    <a:pt x="5267957" y="2784984"/>
                  </a:lnTo>
                  <a:lnTo>
                    <a:pt x="5338504" y="2796927"/>
                  </a:lnTo>
                  <a:lnTo>
                    <a:pt x="5409051" y="2808562"/>
                  </a:lnTo>
                  <a:lnTo>
                    <a:pt x="5479598" y="2819899"/>
                  </a:lnTo>
                  <a:lnTo>
                    <a:pt x="5550145" y="2830944"/>
                  </a:lnTo>
                  <a:lnTo>
                    <a:pt x="5620692" y="2841705"/>
                  </a:lnTo>
                  <a:lnTo>
                    <a:pt x="5691240" y="2852189"/>
                  </a:lnTo>
                  <a:lnTo>
                    <a:pt x="5761787" y="2862404"/>
                  </a:lnTo>
                  <a:lnTo>
                    <a:pt x="5832334" y="2872355"/>
                  </a:lnTo>
                  <a:lnTo>
                    <a:pt x="5902881" y="2882052"/>
                  </a:lnTo>
                  <a:lnTo>
                    <a:pt x="5973428" y="2891498"/>
                  </a:lnTo>
                  <a:lnTo>
                    <a:pt x="6043976" y="2900702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609100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50857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74283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tx29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23839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20606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609130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8738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3630809" y="5870717"/>
              <a:ext cx="225225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Discrepancy (mL/min)</a:t>
              </a:r>
            </a:p>
          </p:txBody>
        </p:sp>
        <p:sp>
          <p:nvSpPr>
            <p:cNvPr id="39" name="tx39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915645" y="1977589"/>
              <a:ext cx="7220102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per 1 mL/min: 0.97 (0.93-1.01), p = 0.129  |  per IQR (Δ = 18.2): 0.54 (0.25-1.20)  |  IQR: [-11.5, 6.7]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915645" y="1688767"/>
              <a:ext cx="28450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3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2026-09-14T15:04:57Z</dcterms:modified>
  <cp:category/>
</cp:coreProperties>
</file>