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3006237"/>
            </a:xfrm>
            <a:custGeom>
              <a:avLst/>
              <a:pathLst>
                <a:path w="6984170" h="3006237">
                  <a:moveTo>
                    <a:pt x="2150670" y="0"/>
                  </a:moveTo>
                  <a:lnTo>
                    <a:pt x="2186962" y="63204"/>
                  </a:lnTo>
                  <a:lnTo>
                    <a:pt x="2257509" y="181504"/>
                  </a:lnTo>
                  <a:lnTo>
                    <a:pt x="2328056" y="295411"/>
                  </a:lnTo>
                  <a:lnTo>
                    <a:pt x="2398603" y="405090"/>
                  </a:lnTo>
                  <a:lnTo>
                    <a:pt x="2469151" y="510696"/>
                  </a:lnTo>
                  <a:lnTo>
                    <a:pt x="2539698" y="612381"/>
                  </a:lnTo>
                  <a:lnTo>
                    <a:pt x="2610245" y="710291"/>
                  </a:lnTo>
                  <a:lnTo>
                    <a:pt x="2680792" y="804565"/>
                  </a:lnTo>
                  <a:lnTo>
                    <a:pt x="2751339" y="895339"/>
                  </a:lnTo>
                  <a:lnTo>
                    <a:pt x="2821886" y="982743"/>
                  </a:lnTo>
                  <a:lnTo>
                    <a:pt x="2892434" y="1066902"/>
                  </a:lnTo>
                  <a:lnTo>
                    <a:pt x="2962981" y="1147936"/>
                  </a:lnTo>
                  <a:lnTo>
                    <a:pt x="3033528" y="1225961"/>
                  </a:lnTo>
                  <a:lnTo>
                    <a:pt x="3104075" y="1301089"/>
                  </a:lnTo>
                  <a:lnTo>
                    <a:pt x="3174622" y="1373428"/>
                  </a:lnTo>
                  <a:lnTo>
                    <a:pt x="3245169" y="1443081"/>
                  </a:lnTo>
                  <a:lnTo>
                    <a:pt x="3315717" y="1510148"/>
                  </a:lnTo>
                  <a:lnTo>
                    <a:pt x="3386264" y="1574724"/>
                  </a:lnTo>
                  <a:lnTo>
                    <a:pt x="3456811" y="1636903"/>
                  </a:lnTo>
                  <a:lnTo>
                    <a:pt x="3527358" y="1696774"/>
                  </a:lnTo>
                  <a:lnTo>
                    <a:pt x="3597905" y="1754421"/>
                  </a:lnTo>
                  <a:lnTo>
                    <a:pt x="3668452" y="1809928"/>
                  </a:lnTo>
                  <a:lnTo>
                    <a:pt x="3739000" y="1863374"/>
                  </a:lnTo>
                  <a:lnTo>
                    <a:pt x="3809547" y="1914836"/>
                  </a:lnTo>
                  <a:lnTo>
                    <a:pt x="3880094" y="1964387"/>
                  </a:lnTo>
                  <a:lnTo>
                    <a:pt x="3950641" y="2012099"/>
                  </a:lnTo>
                  <a:lnTo>
                    <a:pt x="4021188" y="2058038"/>
                  </a:lnTo>
                  <a:lnTo>
                    <a:pt x="4091736" y="2102273"/>
                  </a:lnTo>
                  <a:lnTo>
                    <a:pt x="4162283" y="2144864"/>
                  </a:lnTo>
                  <a:lnTo>
                    <a:pt x="4232830" y="2185875"/>
                  </a:lnTo>
                  <a:lnTo>
                    <a:pt x="4303377" y="2225362"/>
                  </a:lnTo>
                  <a:lnTo>
                    <a:pt x="4373924" y="2263384"/>
                  </a:lnTo>
                  <a:lnTo>
                    <a:pt x="4444471" y="2299994"/>
                  </a:lnTo>
                  <a:lnTo>
                    <a:pt x="4515019" y="2335245"/>
                  </a:lnTo>
                  <a:lnTo>
                    <a:pt x="4585566" y="2369186"/>
                  </a:lnTo>
                  <a:lnTo>
                    <a:pt x="4656113" y="2401868"/>
                  </a:lnTo>
                  <a:lnTo>
                    <a:pt x="4726660" y="2433336"/>
                  </a:lnTo>
                  <a:lnTo>
                    <a:pt x="4797207" y="2463636"/>
                  </a:lnTo>
                  <a:lnTo>
                    <a:pt x="4867754" y="2472421"/>
                  </a:lnTo>
                  <a:lnTo>
                    <a:pt x="4938302" y="2466761"/>
                  </a:lnTo>
                  <a:lnTo>
                    <a:pt x="5008849" y="2461061"/>
                  </a:lnTo>
                  <a:lnTo>
                    <a:pt x="5079396" y="2455319"/>
                  </a:lnTo>
                  <a:lnTo>
                    <a:pt x="5149943" y="2449535"/>
                  </a:lnTo>
                  <a:lnTo>
                    <a:pt x="5220490" y="2443709"/>
                  </a:lnTo>
                  <a:lnTo>
                    <a:pt x="5291037" y="2437841"/>
                  </a:lnTo>
                  <a:lnTo>
                    <a:pt x="5361585" y="2431930"/>
                  </a:lnTo>
                  <a:lnTo>
                    <a:pt x="5432132" y="2425976"/>
                  </a:lnTo>
                  <a:lnTo>
                    <a:pt x="5502679" y="2419978"/>
                  </a:lnTo>
                  <a:lnTo>
                    <a:pt x="5573226" y="2413937"/>
                  </a:lnTo>
                  <a:lnTo>
                    <a:pt x="5643773" y="2407852"/>
                  </a:lnTo>
                  <a:lnTo>
                    <a:pt x="5714320" y="2401722"/>
                  </a:lnTo>
                  <a:lnTo>
                    <a:pt x="5784868" y="2395548"/>
                  </a:lnTo>
                  <a:lnTo>
                    <a:pt x="5855415" y="2389329"/>
                  </a:lnTo>
                  <a:lnTo>
                    <a:pt x="5925962" y="2383064"/>
                  </a:lnTo>
                  <a:lnTo>
                    <a:pt x="5996509" y="2376754"/>
                  </a:lnTo>
                  <a:lnTo>
                    <a:pt x="6067056" y="2370398"/>
                  </a:lnTo>
                  <a:lnTo>
                    <a:pt x="6137604" y="2363996"/>
                  </a:lnTo>
                  <a:lnTo>
                    <a:pt x="6208151" y="2357547"/>
                  </a:lnTo>
                  <a:lnTo>
                    <a:pt x="6278698" y="2351051"/>
                  </a:lnTo>
                  <a:lnTo>
                    <a:pt x="6349245" y="2344508"/>
                  </a:lnTo>
                  <a:lnTo>
                    <a:pt x="6419792" y="2337917"/>
                  </a:lnTo>
                  <a:lnTo>
                    <a:pt x="6490339" y="2331278"/>
                  </a:lnTo>
                  <a:lnTo>
                    <a:pt x="6560887" y="2324591"/>
                  </a:lnTo>
                  <a:lnTo>
                    <a:pt x="6631434" y="2317855"/>
                  </a:lnTo>
                  <a:lnTo>
                    <a:pt x="6701981" y="2311070"/>
                  </a:lnTo>
                  <a:lnTo>
                    <a:pt x="6772528" y="2304235"/>
                  </a:lnTo>
                  <a:lnTo>
                    <a:pt x="6843075" y="2297351"/>
                  </a:lnTo>
                  <a:lnTo>
                    <a:pt x="6913622" y="2290417"/>
                  </a:lnTo>
                  <a:lnTo>
                    <a:pt x="6984170" y="2283432"/>
                  </a:lnTo>
                  <a:lnTo>
                    <a:pt x="6984170" y="3006237"/>
                  </a:lnTo>
                  <a:lnTo>
                    <a:pt x="6913622" y="2996861"/>
                  </a:lnTo>
                  <a:lnTo>
                    <a:pt x="6843075" y="2987122"/>
                  </a:lnTo>
                  <a:lnTo>
                    <a:pt x="6772528" y="2977009"/>
                  </a:lnTo>
                  <a:lnTo>
                    <a:pt x="6701981" y="2966505"/>
                  </a:lnTo>
                  <a:lnTo>
                    <a:pt x="6631434" y="2955596"/>
                  </a:lnTo>
                  <a:lnTo>
                    <a:pt x="6560887" y="2944266"/>
                  </a:lnTo>
                  <a:lnTo>
                    <a:pt x="6490339" y="2932500"/>
                  </a:lnTo>
                  <a:lnTo>
                    <a:pt x="6419792" y="2920280"/>
                  </a:lnTo>
                  <a:lnTo>
                    <a:pt x="6349245" y="2907588"/>
                  </a:lnTo>
                  <a:lnTo>
                    <a:pt x="6278698" y="2894408"/>
                  </a:lnTo>
                  <a:lnTo>
                    <a:pt x="6208151" y="2880719"/>
                  </a:lnTo>
                  <a:lnTo>
                    <a:pt x="6137604" y="2866502"/>
                  </a:lnTo>
                  <a:lnTo>
                    <a:pt x="6067056" y="2851737"/>
                  </a:lnTo>
                  <a:lnTo>
                    <a:pt x="5996509" y="2836402"/>
                  </a:lnTo>
                  <a:lnTo>
                    <a:pt x="5925962" y="2820477"/>
                  </a:lnTo>
                  <a:lnTo>
                    <a:pt x="5855415" y="2803937"/>
                  </a:lnTo>
                  <a:lnTo>
                    <a:pt x="5784868" y="2786759"/>
                  </a:lnTo>
                  <a:lnTo>
                    <a:pt x="5714320" y="2768919"/>
                  </a:lnTo>
                  <a:lnTo>
                    <a:pt x="5643773" y="2750391"/>
                  </a:lnTo>
                  <a:lnTo>
                    <a:pt x="5573226" y="2731149"/>
                  </a:lnTo>
                  <a:lnTo>
                    <a:pt x="5502679" y="2711165"/>
                  </a:lnTo>
                  <a:lnTo>
                    <a:pt x="5432132" y="2690410"/>
                  </a:lnTo>
                  <a:lnTo>
                    <a:pt x="5361585" y="2668855"/>
                  </a:lnTo>
                  <a:lnTo>
                    <a:pt x="5291037" y="2646468"/>
                  </a:lnTo>
                  <a:lnTo>
                    <a:pt x="5220490" y="2623218"/>
                  </a:lnTo>
                  <a:lnTo>
                    <a:pt x="5149943" y="2599072"/>
                  </a:lnTo>
                  <a:lnTo>
                    <a:pt x="5079396" y="2573995"/>
                  </a:lnTo>
                  <a:lnTo>
                    <a:pt x="5008849" y="2547951"/>
                  </a:lnTo>
                  <a:lnTo>
                    <a:pt x="4938302" y="2520902"/>
                  </a:lnTo>
                  <a:lnTo>
                    <a:pt x="4867754" y="2492811"/>
                  </a:lnTo>
                  <a:lnTo>
                    <a:pt x="4797207" y="2478039"/>
                  </a:lnTo>
                  <a:lnTo>
                    <a:pt x="4726660" y="2483617"/>
                  </a:lnTo>
                  <a:lnTo>
                    <a:pt x="4656113" y="2489154"/>
                  </a:lnTo>
                  <a:lnTo>
                    <a:pt x="4585566" y="2494651"/>
                  </a:lnTo>
                  <a:lnTo>
                    <a:pt x="4515019" y="2500109"/>
                  </a:lnTo>
                  <a:lnTo>
                    <a:pt x="4444471" y="2505527"/>
                  </a:lnTo>
                  <a:lnTo>
                    <a:pt x="4373924" y="2510906"/>
                  </a:lnTo>
                  <a:lnTo>
                    <a:pt x="4303377" y="2516246"/>
                  </a:lnTo>
                  <a:lnTo>
                    <a:pt x="4232830" y="2521548"/>
                  </a:lnTo>
                  <a:lnTo>
                    <a:pt x="4162283" y="2526811"/>
                  </a:lnTo>
                  <a:lnTo>
                    <a:pt x="4091736" y="2532036"/>
                  </a:lnTo>
                  <a:lnTo>
                    <a:pt x="4021188" y="2537223"/>
                  </a:lnTo>
                  <a:lnTo>
                    <a:pt x="3950641" y="2542373"/>
                  </a:lnTo>
                  <a:lnTo>
                    <a:pt x="3880094" y="2547485"/>
                  </a:lnTo>
                  <a:lnTo>
                    <a:pt x="3809547" y="2552561"/>
                  </a:lnTo>
                  <a:lnTo>
                    <a:pt x="3739000" y="2557600"/>
                  </a:lnTo>
                  <a:lnTo>
                    <a:pt x="3668452" y="2562602"/>
                  </a:lnTo>
                  <a:lnTo>
                    <a:pt x="3597905" y="2567568"/>
                  </a:lnTo>
                  <a:lnTo>
                    <a:pt x="3527358" y="2572498"/>
                  </a:lnTo>
                  <a:lnTo>
                    <a:pt x="3456811" y="2577393"/>
                  </a:lnTo>
                  <a:lnTo>
                    <a:pt x="3386264" y="2582252"/>
                  </a:lnTo>
                  <a:lnTo>
                    <a:pt x="3315717" y="2587077"/>
                  </a:lnTo>
                  <a:lnTo>
                    <a:pt x="3245169" y="2591866"/>
                  </a:lnTo>
                  <a:lnTo>
                    <a:pt x="3174622" y="2596620"/>
                  </a:lnTo>
                  <a:lnTo>
                    <a:pt x="3104075" y="2601341"/>
                  </a:lnTo>
                  <a:lnTo>
                    <a:pt x="3033528" y="2606027"/>
                  </a:lnTo>
                  <a:lnTo>
                    <a:pt x="2962981" y="2610679"/>
                  </a:lnTo>
                  <a:lnTo>
                    <a:pt x="2892434" y="2615298"/>
                  </a:lnTo>
                  <a:lnTo>
                    <a:pt x="2821886" y="2619883"/>
                  </a:lnTo>
                  <a:lnTo>
                    <a:pt x="2751339" y="2624435"/>
                  </a:lnTo>
                  <a:lnTo>
                    <a:pt x="2680792" y="2628954"/>
                  </a:lnTo>
                  <a:lnTo>
                    <a:pt x="2610245" y="2633440"/>
                  </a:lnTo>
                  <a:lnTo>
                    <a:pt x="2539698" y="2637894"/>
                  </a:lnTo>
                  <a:lnTo>
                    <a:pt x="2469151" y="2642316"/>
                  </a:lnTo>
                  <a:lnTo>
                    <a:pt x="2398603" y="2646706"/>
                  </a:lnTo>
                  <a:lnTo>
                    <a:pt x="2328056" y="2651064"/>
                  </a:lnTo>
                  <a:lnTo>
                    <a:pt x="2257509" y="2655391"/>
                  </a:lnTo>
                  <a:lnTo>
                    <a:pt x="2186962" y="2659686"/>
                  </a:lnTo>
                  <a:lnTo>
                    <a:pt x="2116415" y="2663950"/>
                  </a:lnTo>
                  <a:lnTo>
                    <a:pt x="2045868" y="2668184"/>
                  </a:lnTo>
                  <a:lnTo>
                    <a:pt x="1975320" y="2672386"/>
                  </a:lnTo>
                  <a:lnTo>
                    <a:pt x="1904773" y="2676559"/>
                  </a:lnTo>
                  <a:lnTo>
                    <a:pt x="1834226" y="2680701"/>
                  </a:lnTo>
                  <a:lnTo>
                    <a:pt x="1763679" y="2684813"/>
                  </a:lnTo>
                  <a:lnTo>
                    <a:pt x="1693132" y="2688896"/>
                  </a:lnTo>
                  <a:lnTo>
                    <a:pt x="1622584" y="2692949"/>
                  </a:lnTo>
                  <a:lnTo>
                    <a:pt x="1552037" y="2696972"/>
                  </a:lnTo>
                  <a:lnTo>
                    <a:pt x="1481490" y="2700967"/>
                  </a:lnTo>
                  <a:lnTo>
                    <a:pt x="1410943" y="2704933"/>
                  </a:lnTo>
                  <a:lnTo>
                    <a:pt x="1340396" y="2708870"/>
                  </a:lnTo>
                  <a:lnTo>
                    <a:pt x="1269849" y="2712778"/>
                  </a:lnTo>
                  <a:lnTo>
                    <a:pt x="1199301" y="2716659"/>
                  </a:lnTo>
                  <a:lnTo>
                    <a:pt x="1128754" y="2720511"/>
                  </a:lnTo>
                  <a:lnTo>
                    <a:pt x="1058207" y="2724335"/>
                  </a:lnTo>
                  <a:lnTo>
                    <a:pt x="987660" y="2728132"/>
                  </a:lnTo>
                  <a:lnTo>
                    <a:pt x="917113" y="2731901"/>
                  </a:lnTo>
                  <a:lnTo>
                    <a:pt x="846566" y="2735643"/>
                  </a:lnTo>
                  <a:lnTo>
                    <a:pt x="776018" y="2739358"/>
                  </a:lnTo>
                  <a:lnTo>
                    <a:pt x="705471" y="2743047"/>
                  </a:lnTo>
                  <a:lnTo>
                    <a:pt x="634924" y="2746708"/>
                  </a:lnTo>
                  <a:lnTo>
                    <a:pt x="564377" y="2750343"/>
                  </a:lnTo>
                  <a:lnTo>
                    <a:pt x="493830" y="2753952"/>
                  </a:lnTo>
                  <a:lnTo>
                    <a:pt x="423283" y="2757534"/>
                  </a:lnTo>
                  <a:lnTo>
                    <a:pt x="352735" y="2761091"/>
                  </a:lnTo>
                  <a:lnTo>
                    <a:pt x="282188" y="2764622"/>
                  </a:lnTo>
                  <a:lnTo>
                    <a:pt x="211641" y="2768127"/>
                  </a:lnTo>
                  <a:lnTo>
                    <a:pt x="141094" y="2771607"/>
                  </a:lnTo>
                  <a:lnTo>
                    <a:pt x="70547" y="2775062"/>
                  </a:lnTo>
                  <a:lnTo>
                    <a:pt x="0" y="2778492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3415524" y="2209169"/>
              <a:ext cx="4833499" cy="2472421"/>
            </a:xfrm>
            <a:custGeom>
              <a:avLst/>
              <a:pathLst>
                <a:path w="4833499" h="2472421">
                  <a:moveTo>
                    <a:pt x="0" y="0"/>
                  </a:moveTo>
                  <a:lnTo>
                    <a:pt x="36291" y="63204"/>
                  </a:lnTo>
                  <a:lnTo>
                    <a:pt x="106839" y="181504"/>
                  </a:lnTo>
                  <a:lnTo>
                    <a:pt x="177386" y="295411"/>
                  </a:lnTo>
                  <a:lnTo>
                    <a:pt x="247933" y="405090"/>
                  </a:lnTo>
                  <a:lnTo>
                    <a:pt x="318480" y="510696"/>
                  </a:lnTo>
                  <a:lnTo>
                    <a:pt x="389027" y="612381"/>
                  </a:lnTo>
                  <a:lnTo>
                    <a:pt x="459574" y="710291"/>
                  </a:lnTo>
                  <a:lnTo>
                    <a:pt x="530122" y="804565"/>
                  </a:lnTo>
                  <a:lnTo>
                    <a:pt x="600669" y="895339"/>
                  </a:lnTo>
                  <a:lnTo>
                    <a:pt x="671216" y="982743"/>
                  </a:lnTo>
                  <a:lnTo>
                    <a:pt x="741763" y="1066902"/>
                  </a:lnTo>
                  <a:lnTo>
                    <a:pt x="812310" y="1147936"/>
                  </a:lnTo>
                  <a:lnTo>
                    <a:pt x="882857" y="1225961"/>
                  </a:lnTo>
                  <a:lnTo>
                    <a:pt x="953405" y="1301089"/>
                  </a:lnTo>
                  <a:lnTo>
                    <a:pt x="1023952" y="1373428"/>
                  </a:lnTo>
                  <a:lnTo>
                    <a:pt x="1094499" y="1443081"/>
                  </a:lnTo>
                  <a:lnTo>
                    <a:pt x="1165046" y="1510148"/>
                  </a:lnTo>
                  <a:lnTo>
                    <a:pt x="1235593" y="1574724"/>
                  </a:lnTo>
                  <a:lnTo>
                    <a:pt x="1306140" y="1636903"/>
                  </a:lnTo>
                  <a:lnTo>
                    <a:pt x="1376688" y="1696774"/>
                  </a:lnTo>
                  <a:lnTo>
                    <a:pt x="1447235" y="1754421"/>
                  </a:lnTo>
                  <a:lnTo>
                    <a:pt x="1517782" y="1809928"/>
                  </a:lnTo>
                  <a:lnTo>
                    <a:pt x="1588329" y="1863374"/>
                  </a:lnTo>
                  <a:lnTo>
                    <a:pt x="1658876" y="1914836"/>
                  </a:lnTo>
                  <a:lnTo>
                    <a:pt x="1729424" y="1964387"/>
                  </a:lnTo>
                  <a:lnTo>
                    <a:pt x="1799971" y="2012099"/>
                  </a:lnTo>
                  <a:lnTo>
                    <a:pt x="1870518" y="2058038"/>
                  </a:lnTo>
                  <a:lnTo>
                    <a:pt x="1941065" y="2102273"/>
                  </a:lnTo>
                  <a:lnTo>
                    <a:pt x="2011612" y="2144864"/>
                  </a:lnTo>
                  <a:lnTo>
                    <a:pt x="2082159" y="2185875"/>
                  </a:lnTo>
                  <a:lnTo>
                    <a:pt x="2152707" y="2225362"/>
                  </a:lnTo>
                  <a:lnTo>
                    <a:pt x="2223254" y="2263384"/>
                  </a:lnTo>
                  <a:lnTo>
                    <a:pt x="2293801" y="2299994"/>
                  </a:lnTo>
                  <a:lnTo>
                    <a:pt x="2364348" y="2335245"/>
                  </a:lnTo>
                  <a:lnTo>
                    <a:pt x="2434895" y="2369186"/>
                  </a:lnTo>
                  <a:lnTo>
                    <a:pt x="2505442" y="2401868"/>
                  </a:lnTo>
                  <a:lnTo>
                    <a:pt x="2575990" y="2433336"/>
                  </a:lnTo>
                  <a:lnTo>
                    <a:pt x="2646537" y="2463636"/>
                  </a:lnTo>
                  <a:lnTo>
                    <a:pt x="2717084" y="2472421"/>
                  </a:lnTo>
                  <a:lnTo>
                    <a:pt x="2787631" y="2466761"/>
                  </a:lnTo>
                  <a:lnTo>
                    <a:pt x="2858178" y="2461061"/>
                  </a:lnTo>
                  <a:lnTo>
                    <a:pt x="2928725" y="2455319"/>
                  </a:lnTo>
                  <a:lnTo>
                    <a:pt x="2999273" y="2449535"/>
                  </a:lnTo>
                  <a:lnTo>
                    <a:pt x="3069820" y="2443709"/>
                  </a:lnTo>
                  <a:lnTo>
                    <a:pt x="3140367" y="2437841"/>
                  </a:lnTo>
                  <a:lnTo>
                    <a:pt x="3210914" y="2431930"/>
                  </a:lnTo>
                  <a:lnTo>
                    <a:pt x="3281461" y="2425976"/>
                  </a:lnTo>
                  <a:lnTo>
                    <a:pt x="3352008" y="2419978"/>
                  </a:lnTo>
                  <a:lnTo>
                    <a:pt x="3422556" y="2413937"/>
                  </a:lnTo>
                  <a:lnTo>
                    <a:pt x="3493103" y="2407852"/>
                  </a:lnTo>
                  <a:lnTo>
                    <a:pt x="3563650" y="2401722"/>
                  </a:lnTo>
                  <a:lnTo>
                    <a:pt x="3634197" y="2395548"/>
                  </a:lnTo>
                  <a:lnTo>
                    <a:pt x="3704744" y="2389329"/>
                  </a:lnTo>
                  <a:lnTo>
                    <a:pt x="3775292" y="2383064"/>
                  </a:lnTo>
                  <a:lnTo>
                    <a:pt x="3845839" y="2376754"/>
                  </a:lnTo>
                  <a:lnTo>
                    <a:pt x="3916386" y="2370398"/>
                  </a:lnTo>
                  <a:lnTo>
                    <a:pt x="3986933" y="2363996"/>
                  </a:lnTo>
                  <a:lnTo>
                    <a:pt x="4057480" y="2357547"/>
                  </a:lnTo>
                  <a:lnTo>
                    <a:pt x="4128027" y="2351051"/>
                  </a:lnTo>
                  <a:lnTo>
                    <a:pt x="4198575" y="2344508"/>
                  </a:lnTo>
                  <a:lnTo>
                    <a:pt x="4269122" y="2337917"/>
                  </a:lnTo>
                  <a:lnTo>
                    <a:pt x="4339669" y="2331278"/>
                  </a:lnTo>
                  <a:lnTo>
                    <a:pt x="4410216" y="2324591"/>
                  </a:lnTo>
                  <a:lnTo>
                    <a:pt x="4480763" y="2317855"/>
                  </a:lnTo>
                  <a:lnTo>
                    <a:pt x="4551310" y="2311070"/>
                  </a:lnTo>
                  <a:lnTo>
                    <a:pt x="4621858" y="2304235"/>
                  </a:lnTo>
                  <a:lnTo>
                    <a:pt x="4692405" y="2297351"/>
                  </a:lnTo>
                  <a:lnTo>
                    <a:pt x="4762952" y="2290417"/>
                  </a:lnTo>
                  <a:lnTo>
                    <a:pt x="4833499" y="228343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4687208"/>
              <a:ext cx="6984170" cy="528198"/>
            </a:xfrm>
            <a:custGeom>
              <a:avLst/>
              <a:pathLst>
                <a:path w="6984170" h="528198">
                  <a:moveTo>
                    <a:pt x="6984170" y="528198"/>
                  </a:moveTo>
                  <a:lnTo>
                    <a:pt x="6913622" y="518821"/>
                  </a:lnTo>
                  <a:lnTo>
                    <a:pt x="6843075" y="509083"/>
                  </a:lnTo>
                  <a:lnTo>
                    <a:pt x="6772528" y="498969"/>
                  </a:lnTo>
                  <a:lnTo>
                    <a:pt x="6701981" y="488465"/>
                  </a:lnTo>
                  <a:lnTo>
                    <a:pt x="6631434" y="477556"/>
                  </a:lnTo>
                  <a:lnTo>
                    <a:pt x="6560887" y="466227"/>
                  </a:lnTo>
                  <a:lnTo>
                    <a:pt x="6490339" y="454460"/>
                  </a:lnTo>
                  <a:lnTo>
                    <a:pt x="6419792" y="442240"/>
                  </a:lnTo>
                  <a:lnTo>
                    <a:pt x="6349245" y="429549"/>
                  </a:lnTo>
                  <a:lnTo>
                    <a:pt x="6278698" y="416368"/>
                  </a:lnTo>
                  <a:lnTo>
                    <a:pt x="6208151" y="402679"/>
                  </a:lnTo>
                  <a:lnTo>
                    <a:pt x="6137604" y="388462"/>
                  </a:lnTo>
                  <a:lnTo>
                    <a:pt x="6067056" y="373697"/>
                  </a:lnTo>
                  <a:lnTo>
                    <a:pt x="5996509" y="358363"/>
                  </a:lnTo>
                  <a:lnTo>
                    <a:pt x="5925962" y="342437"/>
                  </a:lnTo>
                  <a:lnTo>
                    <a:pt x="5855415" y="325897"/>
                  </a:lnTo>
                  <a:lnTo>
                    <a:pt x="5784868" y="308720"/>
                  </a:lnTo>
                  <a:lnTo>
                    <a:pt x="5714320" y="290880"/>
                  </a:lnTo>
                  <a:lnTo>
                    <a:pt x="5643773" y="272352"/>
                  </a:lnTo>
                  <a:lnTo>
                    <a:pt x="5573226" y="253110"/>
                  </a:lnTo>
                  <a:lnTo>
                    <a:pt x="5502679" y="233125"/>
                  </a:lnTo>
                  <a:lnTo>
                    <a:pt x="5432132" y="212370"/>
                  </a:lnTo>
                  <a:lnTo>
                    <a:pt x="5361585" y="190815"/>
                  </a:lnTo>
                  <a:lnTo>
                    <a:pt x="5291037" y="168429"/>
                  </a:lnTo>
                  <a:lnTo>
                    <a:pt x="5220490" y="145179"/>
                  </a:lnTo>
                  <a:lnTo>
                    <a:pt x="5149943" y="121033"/>
                  </a:lnTo>
                  <a:lnTo>
                    <a:pt x="5079396" y="95955"/>
                  </a:lnTo>
                  <a:lnTo>
                    <a:pt x="5008849" y="69911"/>
                  </a:lnTo>
                  <a:lnTo>
                    <a:pt x="4938302" y="42863"/>
                  </a:lnTo>
                  <a:lnTo>
                    <a:pt x="4867754" y="14771"/>
                  </a:lnTo>
                  <a:lnTo>
                    <a:pt x="4797207" y="0"/>
                  </a:lnTo>
                  <a:lnTo>
                    <a:pt x="4726660" y="5577"/>
                  </a:lnTo>
                  <a:lnTo>
                    <a:pt x="4656113" y="11115"/>
                  </a:lnTo>
                  <a:lnTo>
                    <a:pt x="4585566" y="16612"/>
                  </a:lnTo>
                  <a:lnTo>
                    <a:pt x="4515019" y="22069"/>
                  </a:lnTo>
                  <a:lnTo>
                    <a:pt x="4444471" y="27488"/>
                  </a:lnTo>
                  <a:lnTo>
                    <a:pt x="4373924" y="32866"/>
                  </a:lnTo>
                  <a:lnTo>
                    <a:pt x="4303377" y="38207"/>
                  </a:lnTo>
                  <a:lnTo>
                    <a:pt x="4232830" y="43508"/>
                  </a:lnTo>
                  <a:lnTo>
                    <a:pt x="4162283" y="48771"/>
                  </a:lnTo>
                  <a:lnTo>
                    <a:pt x="4091736" y="53996"/>
                  </a:lnTo>
                  <a:lnTo>
                    <a:pt x="4021188" y="59183"/>
                  </a:lnTo>
                  <a:lnTo>
                    <a:pt x="3950641" y="64333"/>
                  </a:lnTo>
                  <a:lnTo>
                    <a:pt x="3880094" y="69446"/>
                  </a:lnTo>
                  <a:lnTo>
                    <a:pt x="3809547" y="74521"/>
                  </a:lnTo>
                  <a:lnTo>
                    <a:pt x="3739000" y="79560"/>
                  </a:lnTo>
                  <a:lnTo>
                    <a:pt x="3668452" y="84562"/>
                  </a:lnTo>
                  <a:lnTo>
                    <a:pt x="3597905" y="89529"/>
                  </a:lnTo>
                  <a:lnTo>
                    <a:pt x="3527358" y="94459"/>
                  </a:lnTo>
                  <a:lnTo>
                    <a:pt x="3456811" y="99354"/>
                  </a:lnTo>
                  <a:lnTo>
                    <a:pt x="3386264" y="104213"/>
                  </a:lnTo>
                  <a:lnTo>
                    <a:pt x="3315717" y="109037"/>
                  </a:lnTo>
                  <a:lnTo>
                    <a:pt x="3245169" y="113826"/>
                  </a:lnTo>
                  <a:lnTo>
                    <a:pt x="3174622" y="118581"/>
                  </a:lnTo>
                  <a:lnTo>
                    <a:pt x="3104075" y="123301"/>
                  </a:lnTo>
                  <a:lnTo>
                    <a:pt x="3033528" y="127987"/>
                  </a:lnTo>
                  <a:lnTo>
                    <a:pt x="2962981" y="132639"/>
                  </a:lnTo>
                  <a:lnTo>
                    <a:pt x="2892434" y="137258"/>
                  </a:lnTo>
                  <a:lnTo>
                    <a:pt x="2821886" y="141843"/>
                  </a:lnTo>
                  <a:lnTo>
                    <a:pt x="2751339" y="146395"/>
                  </a:lnTo>
                  <a:lnTo>
                    <a:pt x="2680792" y="150914"/>
                  </a:lnTo>
                  <a:lnTo>
                    <a:pt x="2610245" y="155401"/>
                  </a:lnTo>
                  <a:lnTo>
                    <a:pt x="2539698" y="159855"/>
                  </a:lnTo>
                  <a:lnTo>
                    <a:pt x="2469151" y="164277"/>
                  </a:lnTo>
                  <a:lnTo>
                    <a:pt x="2398603" y="168666"/>
                  </a:lnTo>
                  <a:lnTo>
                    <a:pt x="2328056" y="173025"/>
                  </a:lnTo>
                  <a:lnTo>
                    <a:pt x="2257509" y="177351"/>
                  </a:lnTo>
                  <a:lnTo>
                    <a:pt x="2186962" y="181646"/>
                  </a:lnTo>
                  <a:lnTo>
                    <a:pt x="2116415" y="185911"/>
                  </a:lnTo>
                  <a:lnTo>
                    <a:pt x="2045868" y="190144"/>
                  </a:lnTo>
                  <a:lnTo>
                    <a:pt x="1975320" y="194347"/>
                  </a:lnTo>
                  <a:lnTo>
                    <a:pt x="1904773" y="198519"/>
                  </a:lnTo>
                  <a:lnTo>
                    <a:pt x="1834226" y="202661"/>
                  </a:lnTo>
                  <a:lnTo>
                    <a:pt x="1763679" y="206774"/>
                  </a:lnTo>
                  <a:lnTo>
                    <a:pt x="1693132" y="210856"/>
                  </a:lnTo>
                  <a:lnTo>
                    <a:pt x="1622584" y="214909"/>
                  </a:lnTo>
                  <a:lnTo>
                    <a:pt x="1552037" y="218933"/>
                  </a:lnTo>
                  <a:lnTo>
                    <a:pt x="1481490" y="222927"/>
                  </a:lnTo>
                  <a:lnTo>
                    <a:pt x="1410943" y="226893"/>
                  </a:lnTo>
                  <a:lnTo>
                    <a:pt x="1340396" y="230830"/>
                  </a:lnTo>
                  <a:lnTo>
                    <a:pt x="1269849" y="234739"/>
                  </a:lnTo>
                  <a:lnTo>
                    <a:pt x="1199301" y="238619"/>
                  </a:lnTo>
                  <a:lnTo>
                    <a:pt x="1128754" y="242471"/>
                  </a:lnTo>
                  <a:lnTo>
                    <a:pt x="1058207" y="246296"/>
                  </a:lnTo>
                  <a:lnTo>
                    <a:pt x="987660" y="250093"/>
                  </a:lnTo>
                  <a:lnTo>
                    <a:pt x="917113" y="253862"/>
                  </a:lnTo>
                  <a:lnTo>
                    <a:pt x="846566" y="257604"/>
                  </a:lnTo>
                  <a:lnTo>
                    <a:pt x="776018" y="261319"/>
                  </a:lnTo>
                  <a:lnTo>
                    <a:pt x="705471" y="265007"/>
                  </a:lnTo>
                  <a:lnTo>
                    <a:pt x="634924" y="268668"/>
                  </a:lnTo>
                  <a:lnTo>
                    <a:pt x="564377" y="272303"/>
                  </a:lnTo>
                  <a:lnTo>
                    <a:pt x="493830" y="275912"/>
                  </a:lnTo>
                  <a:lnTo>
                    <a:pt x="423283" y="279495"/>
                  </a:lnTo>
                  <a:lnTo>
                    <a:pt x="352735" y="283051"/>
                  </a:lnTo>
                  <a:lnTo>
                    <a:pt x="282188" y="286582"/>
                  </a:lnTo>
                  <a:lnTo>
                    <a:pt x="211641" y="290088"/>
                  </a:lnTo>
                  <a:lnTo>
                    <a:pt x="141094" y="293568"/>
                  </a:lnTo>
                  <a:lnTo>
                    <a:pt x="70547" y="297023"/>
                  </a:lnTo>
                  <a:lnTo>
                    <a:pt x="0" y="3004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264853" y="3256658"/>
              <a:ext cx="6984170" cy="1717257"/>
            </a:xfrm>
            <a:custGeom>
              <a:avLst/>
              <a:pathLst>
                <a:path w="6984170" h="1717257">
                  <a:moveTo>
                    <a:pt x="0" y="0"/>
                  </a:moveTo>
                  <a:lnTo>
                    <a:pt x="70547" y="33409"/>
                  </a:lnTo>
                  <a:lnTo>
                    <a:pt x="141094" y="66312"/>
                  </a:lnTo>
                  <a:lnTo>
                    <a:pt x="211641" y="98715"/>
                  </a:lnTo>
                  <a:lnTo>
                    <a:pt x="282188" y="130627"/>
                  </a:lnTo>
                  <a:lnTo>
                    <a:pt x="352735" y="162055"/>
                  </a:lnTo>
                  <a:lnTo>
                    <a:pt x="423283" y="193005"/>
                  </a:lnTo>
                  <a:lnTo>
                    <a:pt x="493830" y="223487"/>
                  </a:lnTo>
                  <a:lnTo>
                    <a:pt x="564377" y="253505"/>
                  </a:lnTo>
                  <a:lnTo>
                    <a:pt x="634924" y="283068"/>
                  </a:lnTo>
                  <a:lnTo>
                    <a:pt x="705471" y="312183"/>
                  </a:lnTo>
                  <a:lnTo>
                    <a:pt x="776018" y="340856"/>
                  </a:lnTo>
                  <a:lnTo>
                    <a:pt x="846566" y="369094"/>
                  </a:lnTo>
                  <a:lnTo>
                    <a:pt x="917113" y="396903"/>
                  </a:lnTo>
                  <a:lnTo>
                    <a:pt x="987660" y="424290"/>
                  </a:lnTo>
                  <a:lnTo>
                    <a:pt x="1058207" y="451262"/>
                  </a:lnTo>
                  <a:lnTo>
                    <a:pt x="1128754" y="477825"/>
                  </a:lnTo>
                  <a:lnTo>
                    <a:pt x="1199301" y="503984"/>
                  </a:lnTo>
                  <a:lnTo>
                    <a:pt x="1269849" y="529747"/>
                  </a:lnTo>
                  <a:lnTo>
                    <a:pt x="1340396" y="555119"/>
                  </a:lnTo>
                  <a:lnTo>
                    <a:pt x="1410943" y="580106"/>
                  </a:lnTo>
                  <a:lnTo>
                    <a:pt x="1481490" y="604713"/>
                  </a:lnTo>
                  <a:lnTo>
                    <a:pt x="1552037" y="628948"/>
                  </a:lnTo>
                  <a:lnTo>
                    <a:pt x="1622584" y="652814"/>
                  </a:lnTo>
                  <a:lnTo>
                    <a:pt x="1693132" y="676319"/>
                  </a:lnTo>
                  <a:lnTo>
                    <a:pt x="1763679" y="699467"/>
                  </a:lnTo>
                  <a:lnTo>
                    <a:pt x="1834226" y="722263"/>
                  </a:lnTo>
                  <a:lnTo>
                    <a:pt x="1904773" y="744714"/>
                  </a:lnTo>
                  <a:lnTo>
                    <a:pt x="1975320" y="766824"/>
                  </a:lnTo>
                  <a:lnTo>
                    <a:pt x="2045868" y="788599"/>
                  </a:lnTo>
                  <a:lnTo>
                    <a:pt x="2116415" y="810043"/>
                  </a:lnTo>
                  <a:lnTo>
                    <a:pt x="2186962" y="831162"/>
                  </a:lnTo>
                  <a:lnTo>
                    <a:pt x="2257509" y="851960"/>
                  </a:lnTo>
                  <a:lnTo>
                    <a:pt x="2328056" y="872443"/>
                  </a:lnTo>
                  <a:lnTo>
                    <a:pt x="2398603" y="892615"/>
                  </a:lnTo>
                  <a:lnTo>
                    <a:pt x="2469151" y="912481"/>
                  </a:lnTo>
                  <a:lnTo>
                    <a:pt x="2539698" y="932046"/>
                  </a:lnTo>
                  <a:lnTo>
                    <a:pt x="2610245" y="951313"/>
                  </a:lnTo>
                  <a:lnTo>
                    <a:pt x="2680792" y="970289"/>
                  </a:lnTo>
                  <a:lnTo>
                    <a:pt x="2751339" y="988976"/>
                  </a:lnTo>
                  <a:lnTo>
                    <a:pt x="2821886" y="1007380"/>
                  </a:lnTo>
                  <a:lnTo>
                    <a:pt x="2892434" y="1025505"/>
                  </a:lnTo>
                  <a:lnTo>
                    <a:pt x="2962981" y="1043354"/>
                  </a:lnTo>
                  <a:lnTo>
                    <a:pt x="3033528" y="1060933"/>
                  </a:lnTo>
                  <a:lnTo>
                    <a:pt x="3104075" y="1078245"/>
                  </a:lnTo>
                  <a:lnTo>
                    <a:pt x="3174622" y="1095295"/>
                  </a:lnTo>
                  <a:lnTo>
                    <a:pt x="3245169" y="1112086"/>
                  </a:lnTo>
                  <a:lnTo>
                    <a:pt x="3315717" y="1128621"/>
                  </a:lnTo>
                  <a:lnTo>
                    <a:pt x="3386264" y="1144907"/>
                  </a:lnTo>
                  <a:lnTo>
                    <a:pt x="3456811" y="1160945"/>
                  </a:lnTo>
                  <a:lnTo>
                    <a:pt x="3527358" y="1176739"/>
                  </a:lnTo>
                  <a:lnTo>
                    <a:pt x="3597905" y="1192294"/>
                  </a:lnTo>
                  <a:lnTo>
                    <a:pt x="3668452" y="1207613"/>
                  </a:lnTo>
                  <a:lnTo>
                    <a:pt x="3739000" y="1222700"/>
                  </a:lnTo>
                  <a:lnTo>
                    <a:pt x="3809547" y="1237557"/>
                  </a:lnTo>
                  <a:lnTo>
                    <a:pt x="3880094" y="1252190"/>
                  </a:lnTo>
                  <a:lnTo>
                    <a:pt x="3950641" y="1266600"/>
                  </a:lnTo>
                  <a:lnTo>
                    <a:pt x="4021188" y="1280791"/>
                  </a:lnTo>
                  <a:lnTo>
                    <a:pt x="4091736" y="1294767"/>
                  </a:lnTo>
                  <a:lnTo>
                    <a:pt x="4162283" y="1308532"/>
                  </a:lnTo>
                  <a:lnTo>
                    <a:pt x="4232830" y="1322087"/>
                  </a:lnTo>
                  <a:lnTo>
                    <a:pt x="4303377" y="1335437"/>
                  </a:lnTo>
                  <a:lnTo>
                    <a:pt x="4373924" y="1348584"/>
                  </a:lnTo>
                  <a:lnTo>
                    <a:pt x="4444471" y="1361531"/>
                  </a:lnTo>
                  <a:lnTo>
                    <a:pt x="4515019" y="1374282"/>
                  </a:lnTo>
                  <a:lnTo>
                    <a:pt x="4585566" y="1386840"/>
                  </a:lnTo>
                  <a:lnTo>
                    <a:pt x="4656113" y="1399207"/>
                  </a:lnTo>
                  <a:lnTo>
                    <a:pt x="4726660" y="1411387"/>
                  </a:lnTo>
                  <a:lnTo>
                    <a:pt x="4797207" y="1423381"/>
                  </a:lnTo>
                  <a:lnTo>
                    <a:pt x="4867754" y="1435194"/>
                  </a:lnTo>
                  <a:lnTo>
                    <a:pt x="4938302" y="1446828"/>
                  </a:lnTo>
                  <a:lnTo>
                    <a:pt x="5008849" y="1458285"/>
                  </a:lnTo>
                  <a:lnTo>
                    <a:pt x="5079396" y="1469568"/>
                  </a:lnTo>
                  <a:lnTo>
                    <a:pt x="5149943" y="1480680"/>
                  </a:lnTo>
                  <a:lnTo>
                    <a:pt x="5220490" y="1491623"/>
                  </a:lnTo>
                  <a:lnTo>
                    <a:pt x="5291037" y="1502400"/>
                  </a:lnTo>
                  <a:lnTo>
                    <a:pt x="5361585" y="1513014"/>
                  </a:lnTo>
                  <a:lnTo>
                    <a:pt x="5432132" y="1523467"/>
                  </a:lnTo>
                  <a:lnTo>
                    <a:pt x="5502679" y="1533761"/>
                  </a:lnTo>
                  <a:lnTo>
                    <a:pt x="5573226" y="1543899"/>
                  </a:lnTo>
                  <a:lnTo>
                    <a:pt x="5643773" y="1553883"/>
                  </a:lnTo>
                  <a:lnTo>
                    <a:pt x="5714320" y="1563715"/>
                  </a:lnTo>
                  <a:lnTo>
                    <a:pt x="5784868" y="1573399"/>
                  </a:lnTo>
                  <a:lnTo>
                    <a:pt x="5855415" y="1582935"/>
                  </a:lnTo>
                  <a:lnTo>
                    <a:pt x="5925962" y="1592327"/>
                  </a:lnTo>
                  <a:lnTo>
                    <a:pt x="5996509" y="1601576"/>
                  </a:lnTo>
                  <a:lnTo>
                    <a:pt x="6067056" y="1610685"/>
                  </a:lnTo>
                  <a:lnTo>
                    <a:pt x="6137604" y="1619656"/>
                  </a:lnTo>
                  <a:lnTo>
                    <a:pt x="6208151" y="1628491"/>
                  </a:lnTo>
                  <a:lnTo>
                    <a:pt x="6278698" y="1637191"/>
                  </a:lnTo>
                  <a:lnTo>
                    <a:pt x="6349245" y="1645760"/>
                  </a:lnTo>
                  <a:lnTo>
                    <a:pt x="6419792" y="1654198"/>
                  </a:lnTo>
                  <a:lnTo>
                    <a:pt x="6490339" y="1662509"/>
                  </a:lnTo>
                  <a:lnTo>
                    <a:pt x="6560887" y="1670693"/>
                  </a:lnTo>
                  <a:lnTo>
                    <a:pt x="6631434" y="1678754"/>
                  </a:lnTo>
                  <a:lnTo>
                    <a:pt x="6701981" y="1686692"/>
                  </a:lnTo>
                  <a:lnTo>
                    <a:pt x="6772528" y="1694509"/>
                  </a:lnTo>
                  <a:lnTo>
                    <a:pt x="6843075" y="1702208"/>
                  </a:lnTo>
                  <a:lnTo>
                    <a:pt x="6913622" y="1709790"/>
                  </a:lnTo>
                  <a:lnTo>
                    <a:pt x="6984170" y="1717257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72201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per 1 mL/min: 0.98 (0.95-1.01), p = 0.184  |  per IQR (Δ = 18.2): 0.70 (0.41-1.19)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28450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2026-09-14T15:04:57Z</dcterms:modified>
  <cp:category/>
</cp:coreProperties>
</file>