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132326"/>
            </a:xfrm>
            <a:custGeom>
              <a:avLst/>
              <a:pathLst>
                <a:path w="6984170" h="3132326">
                  <a:moveTo>
                    <a:pt x="3186354" y="0"/>
                  </a:moveTo>
                  <a:lnTo>
                    <a:pt x="3245169" y="163799"/>
                  </a:lnTo>
                  <a:lnTo>
                    <a:pt x="3315717" y="348511"/>
                  </a:lnTo>
                  <a:lnTo>
                    <a:pt x="3386264" y="522165"/>
                  </a:lnTo>
                  <a:lnTo>
                    <a:pt x="3456811" y="685424"/>
                  </a:lnTo>
                  <a:lnTo>
                    <a:pt x="3527358" y="838910"/>
                  </a:lnTo>
                  <a:lnTo>
                    <a:pt x="3597905" y="983207"/>
                  </a:lnTo>
                  <a:lnTo>
                    <a:pt x="3668452" y="1118867"/>
                  </a:lnTo>
                  <a:lnTo>
                    <a:pt x="3739000" y="1246406"/>
                  </a:lnTo>
                  <a:lnTo>
                    <a:pt x="3809547" y="1366310"/>
                  </a:lnTo>
                  <a:lnTo>
                    <a:pt x="3880094" y="1479037"/>
                  </a:lnTo>
                  <a:lnTo>
                    <a:pt x="3950641" y="1585015"/>
                  </a:lnTo>
                  <a:lnTo>
                    <a:pt x="4021188" y="1684650"/>
                  </a:lnTo>
                  <a:lnTo>
                    <a:pt x="4091736" y="1778319"/>
                  </a:lnTo>
                  <a:lnTo>
                    <a:pt x="4162283" y="1866382"/>
                  </a:lnTo>
                  <a:lnTo>
                    <a:pt x="4232830" y="1949173"/>
                  </a:lnTo>
                  <a:lnTo>
                    <a:pt x="4303377" y="2027008"/>
                  </a:lnTo>
                  <a:lnTo>
                    <a:pt x="4373924" y="2100184"/>
                  </a:lnTo>
                  <a:lnTo>
                    <a:pt x="4444471" y="2168979"/>
                  </a:lnTo>
                  <a:lnTo>
                    <a:pt x="4515019" y="2233656"/>
                  </a:lnTo>
                  <a:lnTo>
                    <a:pt x="4585566" y="2294461"/>
                  </a:lnTo>
                  <a:lnTo>
                    <a:pt x="4656113" y="2351626"/>
                  </a:lnTo>
                  <a:lnTo>
                    <a:pt x="4726660" y="2405369"/>
                  </a:lnTo>
                  <a:lnTo>
                    <a:pt x="4797207" y="2455895"/>
                  </a:lnTo>
                  <a:lnTo>
                    <a:pt x="4867754" y="2473287"/>
                  </a:lnTo>
                  <a:lnTo>
                    <a:pt x="4938302" y="2469113"/>
                  </a:lnTo>
                  <a:lnTo>
                    <a:pt x="5008849" y="2464915"/>
                  </a:lnTo>
                  <a:lnTo>
                    <a:pt x="5079396" y="2460696"/>
                  </a:lnTo>
                  <a:lnTo>
                    <a:pt x="5149943" y="2456453"/>
                  </a:lnTo>
                  <a:lnTo>
                    <a:pt x="5220490" y="2452188"/>
                  </a:lnTo>
                  <a:lnTo>
                    <a:pt x="5291037" y="2447899"/>
                  </a:lnTo>
                  <a:lnTo>
                    <a:pt x="5361585" y="2443588"/>
                  </a:lnTo>
                  <a:lnTo>
                    <a:pt x="5432132" y="2439254"/>
                  </a:lnTo>
                  <a:lnTo>
                    <a:pt x="5502679" y="2434896"/>
                  </a:lnTo>
                  <a:lnTo>
                    <a:pt x="5573226" y="2430514"/>
                  </a:lnTo>
                  <a:lnTo>
                    <a:pt x="5643773" y="2426110"/>
                  </a:lnTo>
                  <a:lnTo>
                    <a:pt x="5714320" y="2421681"/>
                  </a:lnTo>
                  <a:lnTo>
                    <a:pt x="5784868" y="2417229"/>
                  </a:lnTo>
                  <a:lnTo>
                    <a:pt x="5855415" y="2412752"/>
                  </a:lnTo>
                  <a:lnTo>
                    <a:pt x="5925962" y="2408252"/>
                  </a:lnTo>
                  <a:lnTo>
                    <a:pt x="5996509" y="2403727"/>
                  </a:lnTo>
                  <a:lnTo>
                    <a:pt x="6067056" y="2399178"/>
                  </a:lnTo>
                  <a:lnTo>
                    <a:pt x="6137604" y="2394605"/>
                  </a:lnTo>
                  <a:lnTo>
                    <a:pt x="6208151" y="2390007"/>
                  </a:lnTo>
                  <a:lnTo>
                    <a:pt x="6278698" y="2385384"/>
                  </a:lnTo>
                  <a:lnTo>
                    <a:pt x="6349245" y="2380736"/>
                  </a:lnTo>
                  <a:lnTo>
                    <a:pt x="6419792" y="2376064"/>
                  </a:lnTo>
                  <a:lnTo>
                    <a:pt x="6490339" y="2371366"/>
                  </a:lnTo>
                  <a:lnTo>
                    <a:pt x="6560887" y="2366643"/>
                  </a:lnTo>
                  <a:lnTo>
                    <a:pt x="6631434" y="2361895"/>
                  </a:lnTo>
                  <a:lnTo>
                    <a:pt x="6701981" y="2357121"/>
                  </a:lnTo>
                  <a:lnTo>
                    <a:pt x="6772528" y="2352321"/>
                  </a:lnTo>
                  <a:lnTo>
                    <a:pt x="6843075" y="2347495"/>
                  </a:lnTo>
                  <a:lnTo>
                    <a:pt x="6913622" y="2342644"/>
                  </a:lnTo>
                  <a:lnTo>
                    <a:pt x="6984170" y="2337767"/>
                  </a:lnTo>
                  <a:lnTo>
                    <a:pt x="6984170" y="3132326"/>
                  </a:lnTo>
                  <a:lnTo>
                    <a:pt x="6913622" y="3124871"/>
                  </a:lnTo>
                  <a:lnTo>
                    <a:pt x="6843075" y="3116941"/>
                  </a:lnTo>
                  <a:lnTo>
                    <a:pt x="6772528" y="3108506"/>
                  </a:lnTo>
                  <a:lnTo>
                    <a:pt x="6701981" y="3099534"/>
                  </a:lnTo>
                  <a:lnTo>
                    <a:pt x="6631434" y="3089991"/>
                  </a:lnTo>
                  <a:lnTo>
                    <a:pt x="6560887" y="3079841"/>
                  </a:lnTo>
                  <a:lnTo>
                    <a:pt x="6490339" y="3069044"/>
                  </a:lnTo>
                  <a:lnTo>
                    <a:pt x="6419792" y="3057559"/>
                  </a:lnTo>
                  <a:lnTo>
                    <a:pt x="6349245" y="3045344"/>
                  </a:lnTo>
                  <a:lnTo>
                    <a:pt x="6278698" y="3032350"/>
                  </a:lnTo>
                  <a:lnTo>
                    <a:pt x="6208151" y="3018529"/>
                  </a:lnTo>
                  <a:lnTo>
                    <a:pt x="6137604" y="3003828"/>
                  </a:lnTo>
                  <a:lnTo>
                    <a:pt x="6067056" y="2988191"/>
                  </a:lnTo>
                  <a:lnTo>
                    <a:pt x="5996509" y="2971558"/>
                  </a:lnTo>
                  <a:lnTo>
                    <a:pt x="5925962" y="2953867"/>
                  </a:lnTo>
                  <a:lnTo>
                    <a:pt x="5855415" y="2935049"/>
                  </a:lnTo>
                  <a:lnTo>
                    <a:pt x="5784868" y="2915032"/>
                  </a:lnTo>
                  <a:lnTo>
                    <a:pt x="5714320" y="2893741"/>
                  </a:lnTo>
                  <a:lnTo>
                    <a:pt x="5643773" y="2871094"/>
                  </a:lnTo>
                  <a:lnTo>
                    <a:pt x="5573226" y="2847006"/>
                  </a:lnTo>
                  <a:lnTo>
                    <a:pt x="5502679" y="2821383"/>
                  </a:lnTo>
                  <a:lnTo>
                    <a:pt x="5432132" y="2794129"/>
                  </a:lnTo>
                  <a:lnTo>
                    <a:pt x="5361585" y="2765140"/>
                  </a:lnTo>
                  <a:lnTo>
                    <a:pt x="5291037" y="2734305"/>
                  </a:lnTo>
                  <a:lnTo>
                    <a:pt x="5220490" y="2701506"/>
                  </a:lnTo>
                  <a:lnTo>
                    <a:pt x="5149943" y="2666619"/>
                  </a:lnTo>
                  <a:lnTo>
                    <a:pt x="5079396" y="2629511"/>
                  </a:lnTo>
                  <a:lnTo>
                    <a:pt x="5008849" y="2590039"/>
                  </a:lnTo>
                  <a:lnTo>
                    <a:pt x="4938302" y="2548055"/>
                  </a:lnTo>
                  <a:lnTo>
                    <a:pt x="4867754" y="2503397"/>
                  </a:lnTo>
                  <a:lnTo>
                    <a:pt x="4797207" y="2477440"/>
                  </a:lnTo>
                  <a:lnTo>
                    <a:pt x="4726660" y="2481570"/>
                  </a:lnTo>
                  <a:lnTo>
                    <a:pt x="4656113" y="2485678"/>
                  </a:lnTo>
                  <a:lnTo>
                    <a:pt x="4585566" y="2489764"/>
                  </a:lnTo>
                  <a:lnTo>
                    <a:pt x="4515019" y="2493829"/>
                  </a:lnTo>
                  <a:lnTo>
                    <a:pt x="4444471" y="2497871"/>
                  </a:lnTo>
                  <a:lnTo>
                    <a:pt x="4373924" y="2501892"/>
                  </a:lnTo>
                  <a:lnTo>
                    <a:pt x="4303377" y="2505892"/>
                  </a:lnTo>
                  <a:lnTo>
                    <a:pt x="4232830" y="2509870"/>
                  </a:lnTo>
                  <a:lnTo>
                    <a:pt x="4162283" y="2513826"/>
                  </a:lnTo>
                  <a:lnTo>
                    <a:pt x="4091736" y="2517762"/>
                  </a:lnTo>
                  <a:lnTo>
                    <a:pt x="4021188" y="2521676"/>
                  </a:lnTo>
                  <a:lnTo>
                    <a:pt x="3950641" y="2525570"/>
                  </a:lnTo>
                  <a:lnTo>
                    <a:pt x="3880094" y="2529443"/>
                  </a:lnTo>
                  <a:lnTo>
                    <a:pt x="3809547" y="2533295"/>
                  </a:lnTo>
                  <a:lnTo>
                    <a:pt x="3739000" y="2537126"/>
                  </a:lnTo>
                  <a:lnTo>
                    <a:pt x="3668452" y="2540937"/>
                  </a:lnTo>
                  <a:lnTo>
                    <a:pt x="3597905" y="2544727"/>
                  </a:lnTo>
                  <a:lnTo>
                    <a:pt x="3527358" y="2548498"/>
                  </a:lnTo>
                  <a:lnTo>
                    <a:pt x="3456811" y="2552248"/>
                  </a:lnTo>
                  <a:lnTo>
                    <a:pt x="3386264" y="2555978"/>
                  </a:lnTo>
                  <a:lnTo>
                    <a:pt x="3315717" y="2559688"/>
                  </a:lnTo>
                  <a:lnTo>
                    <a:pt x="3245169" y="2563378"/>
                  </a:lnTo>
                  <a:lnTo>
                    <a:pt x="3174622" y="2567048"/>
                  </a:lnTo>
                  <a:lnTo>
                    <a:pt x="3104075" y="2570699"/>
                  </a:lnTo>
                  <a:lnTo>
                    <a:pt x="3033528" y="2574331"/>
                  </a:lnTo>
                  <a:lnTo>
                    <a:pt x="2962981" y="2577942"/>
                  </a:lnTo>
                  <a:lnTo>
                    <a:pt x="2892434" y="2581535"/>
                  </a:lnTo>
                  <a:lnTo>
                    <a:pt x="2821886" y="2585108"/>
                  </a:lnTo>
                  <a:lnTo>
                    <a:pt x="2751339" y="2588662"/>
                  </a:lnTo>
                  <a:lnTo>
                    <a:pt x="2680792" y="2592198"/>
                  </a:lnTo>
                  <a:lnTo>
                    <a:pt x="2610245" y="2595714"/>
                  </a:lnTo>
                  <a:lnTo>
                    <a:pt x="2539698" y="2599211"/>
                  </a:lnTo>
                  <a:lnTo>
                    <a:pt x="2469151" y="2602690"/>
                  </a:lnTo>
                  <a:lnTo>
                    <a:pt x="2398603" y="2606150"/>
                  </a:lnTo>
                  <a:lnTo>
                    <a:pt x="2328056" y="2609592"/>
                  </a:lnTo>
                  <a:lnTo>
                    <a:pt x="2257509" y="2613015"/>
                  </a:lnTo>
                  <a:lnTo>
                    <a:pt x="2186962" y="2616420"/>
                  </a:lnTo>
                  <a:lnTo>
                    <a:pt x="2116415" y="2619806"/>
                  </a:lnTo>
                  <a:lnTo>
                    <a:pt x="2045868" y="2623175"/>
                  </a:lnTo>
                  <a:lnTo>
                    <a:pt x="1975320" y="2626525"/>
                  </a:lnTo>
                  <a:lnTo>
                    <a:pt x="1904773" y="2629858"/>
                  </a:lnTo>
                  <a:lnTo>
                    <a:pt x="1834226" y="2633173"/>
                  </a:lnTo>
                  <a:lnTo>
                    <a:pt x="1763679" y="2636470"/>
                  </a:lnTo>
                  <a:lnTo>
                    <a:pt x="1693132" y="2639749"/>
                  </a:lnTo>
                  <a:lnTo>
                    <a:pt x="1622584" y="2643011"/>
                  </a:lnTo>
                  <a:lnTo>
                    <a:pt x="1552037" y="2646255"/>
                  </a:lnTo>
                  <a:lnTo>
                    <a:pt x="1481490" y="2649482"/>
                  </a:lnTo>
                  <a:lnTo>
                    <a:pt x="1410943" y="2652692"/>
                  </a:lnTo>
                  <a:lnTo>
                    <a:pt x="1340396" y="2655885"/>
                  </a:lnTo>
                  <a:lnTo>
                    <a:pt x="1269849" y="2659060"/>
                  </a:lnTo>
                  <a:lnTo>
                    <a:pt x="1199301" y="2662219"/>
                  </a:lnTo>
                  <a:lnTo>
                    <a:pt x="1128754" y="2665360"/>
                  </a:lnTo>
                  <a:lnTo>
                    <a:pt x="1058207" y="2668485"/>
                  </a:lnTo>
                  <a:lnTo>
                    <a:pt x="987660" y="2671593"/>
                  </a:lnTo>
                  <a:lnTo>
                    <a:pt x="917113" y="2674685"/>
                  </a:lnTo>
                  <a:lnTo>
                    <a:pt x="846566" y="2677760"/>
                  </a:lnTo>
                  <a:lnTo>
                    <a:pt x="776018" y="2680818"/>
                  </a:lnTo>
                  <a:lnTo>
                    <a:pt x="705471" y="2683860"/>
                  </a:lnTo>
                  <a:lnTo>
                    <a:pt x="634924" y="2686886"/>
                  </a:lnTo>
                  <a:lnTo>
                    <a:pt x="564377" y="2689896"/>
                  </a:lnTo>
                  <a:lnTo>
                    <a:pt x="493830" y="2692889"/>
                  </a:lnTo>
                  <a:lnTo>
                    <a:pt x="423283" y="2695867"/>
                  </a:lnTo>
                  <a:lnTo>
                    <a:pt x="352735" y="2698828"/>
                  </a:lnTo>
                  <a:lnTo>
                    <a:pt x="282188" y="2701774"/>
                  </a:lnTo>
                  <a:lnTo>
                    <a:pt x="211641" y="2704704"/>
                  </a:lnTo>
                  <a:lnTo>
                    <a:pt x="141094" y="2707618"/>
                  </a:lnTo>
                  <a:lnTo>
                    <a:pt x="70547" y="2710517"/>
                  </a:lnTo>
                  <a:lnTo>
                    <a:pt x="0" y="271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451208" y="2209169"/>
              <a:ext cx="3797815" cy="2473287"/>
            </a:xfrm>
            <a:custGeom>
              <a:avLst/>
              <a:pathLst>
                <a:path w="3797815" h="2473287">
                  <a:moveTo>
                    <a:pt x="0" y="0"/>
                  </a:moveTo>
                  <a:lnTo>
                    <a:pt x="58815" y="163799"/>
                  </a:lnTo>
                  <a:lnTo>
                    <a:pt x="129362" y="348511"/>
                  </a:lnTo>
                  <a:lnTo>
                    <a:pt x="199909" y="522165"/>
                  </a:lnTo>
                  <a:lnTo>
                    <a:pt x="270456" y="685424"/>
                  </a:lnTo>
                  <a:lnTo>
                    <a:pt x="341004" y="838910"/>
                  </a:lnTo>
                  <a:lnTo>
                    <a:pt x="411551" y="983207"/>
                  </a:lnTo>
                  <a:lnTo>
                    <a:pt x="482098" y="1118867"/>
                  </a:lnTo>
                  <a:lnTo>
                    <a:pt x="552645" y="1246406"/>
                  </a:lnTo>
                  <a:lnTo>
                    <a:pt x="623192" y="1366310"/>
                  </a:lnTo>
                  <a:lnTo>
                    <a:pt x="693739" y="1479037"/>
                  </a:lnTo>
                  <a:lnTo>
                    <a:pt x="764287" y="1585015"/>
                  </a:lnTo>
                  <a:lnTo>
                    <a:pt x="834834" y="1684650"/>
                  </a:lnTo>
                  <a:lnTo>
                    <a:pt x="905381" y="1778319"/>
                  </a:lnTo>
                  <a:lnTo>
                    <a:pt x="975928" y="1866382"/>
                  </a:lnTo>
                  <a:lnTo>
                    <a:pt x="1046475" y="1949173"/>
                  </a:lnTo>
                  <a:lnTo>
                    <a:pt x="1117022" y="2027008"/>
                  </a:lnTo>
                  <a:lnTo>
                    <a:pt x="1187570" y="2100184"/>
                  </a:lnTo>
                  <a:lnTo>
                    <a:pt x="1258117" y="2168979"/>
                  </a:lnTo>
                  <a:lnTo>
                    <a:pt x="1328664" y="2233656"/>
                  </a:lnTo>
                  <a:lnTo>
                    <a:pt x="1399211" y="2294461"/>
                  </a:lnTo>
                  <a:lnTo>
                    <a:pt x="1469758" y="2351626"/>
                  </a:lnTo>
                  <a:lnTo>
                    <a:pt x="1540305" y="2405369"/>
                  </a:lnTo>
                  <a:lnTo>
                    <a:pt x="1610853" y="2455895"/>
                  </a:lnTo>
                  <a:lnTo>
                    <a:pt x="1681400" y="2473287"/>
                  </a:lnTo>
                  <a:lnTo>
                    <a:pt x="1751947" y="2469113"/>
                  </a:lnTo>
                  <a:lnTo>
                    <a:pt x="1822494" y="2464915"/>
                  </a:lnTo>
                  <a:lnTo>
                    <a:pt x="1893041" y="2460696"/>
                  </a:lnTo>
                  <a:lnTo>
                    <a:pt x="1963588" y="2456453"/>
                  </a:lnTo>
                  <a:lnTo>
                    <a:pt x="2034136" y="2452188"/>
                  </a:lnTo>
                  <a:lnTo>
                    <a:pt x="2104683" y="2447899"/>
                  </a:lnTo>
                  <a:lnTo>
                    <a:pt x="2175230" y="2443588"/>
                  </a:lnTo>
                  <a:lnTo>
                    <a:pt x="2245777" y="2439254"/>
                  </a:lnTo>
                  <a:lnTo>
                    <a:pt x="2316324" y="2434896"/>
                  </a:lnTo>
                  <a:lnTo>
                    <a:pt x="2386872" y="2430514"/>
                  </a:lnTo>
                  <a:lnTo>
                    <a:pt x="2457419" y="2426110"/>
                  </a:lnTo>
                  <a:lnTo>
                    <a:pt x="2527966" y="2421681"/>
                  </a:lnTo>
                  <a:lnTo>
                    <a:pt x="2598513" y="2417229"/>
                  </a:lnTo>
                  <a:lnTo>
                    <a:pt x="2669060" y="2412752"/>
                  </a:lnTo>
                  <a:lnTo>
                    <a:pt x="2739607" y="2408252"/>
                  </a:lnTo>
                  <a:lnTo>
                    <a:pt x="2810155" y="2403727"/>
                  </a:lnTo>
                  <a:lnTo>
                    <a:pt x="2880702" y="2399178"/>
                  </a:lnTo>
                  <a:lnTo>
                    <a:pt x="2951249" y="2394605"/>
                  </a:lnTo>
                  <a:lnTo>
                    <a:pt x="3021796" y="2390007"/>
                  </a:lnTo>
                  <a:lnTo>
                    <a:pt x="3092343" y="2385384"/>
                  </a:lnTo>
                  <a:lnTo>
                    <a:pt x="3162890" y="2380736"/>
                  </a:lnTo>
                  <a:lnTo>
                    <a:pt x="3233438" y="2376064"/>
                  </a:lnTo>
                  <a:lnTo>
                    <a:pt x="3303985" y="2371366"/>
                  </a:lnTo>
                  <a:lnTo>
                    <a:pt x="3374532" y="2366643"/>
                  </a:lnTo>
                  <a:lnTo>
                    <a:pt x="3445079" y="2361895"/>
                  </a:lnTo>
                  <a:lnTo>
                    <a:pt x="3515626" y="2357121"/>
                  </a:lnTo>
                  <a:lnTo>
                    <a:pt x="3586173" y="2352321"/>
                  </a:lnTo>
                  <a:lnTo>
                    <a:pt x="3656721" y="2347495"/>
                  </a:lnTo>
                  <a:lnTo>
                    <a:pt x="3727268" y="2342644"/>
                  </a:lnTo>
                  <a:lnTo>
                    <a:pt x="3797815" y="23377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6609"/>
              <a:ext cx="6984170" cy="654885"/>
            </a:xfrm>
            <a:custGeom>
              <a:avLst/>
              <a:pathLst>
                <a:path w="6984170" h="654885">
                  <a:moveTo>
                    <a:pt x="6984170" y="654885"/>
                  </a:moveTo>
                  <a:lnTo>
                    <a:pt x="6913622" y="647430"/>
                  </a:lnTo>
                  <a:lnTo>
                    <a:pt x="6843075" y="639500"/>
                  </a:lnTo>
                  <a:lnTo>
                    <a:pt x="6772528" y="631066"/>
                  </a:lnTo>
                  <a:lnTo>
                    <a:pt x="6701981" y="622094"/>
                  </a:lnTo>
                  <a:lnTo>
                    <a:pt x="6631434" y="612551"/>
                  </a:lnTo>
                  <a:lnTo>
                    <a:pt x="6560887" y="602400"/>
                  </a:lnTo>
                  <a:lnTo>
                    <a:pt x="6490339" y="591603"/>
                  </a:lnTo>
                  <a:lnTo>
                    <a:pt x="6419792" y="580119"/>
                  </a:lnTo>
                  <a:lnTo>
                    <a:pt x="6349245" y="567903"/>
                  </a:lnTo>
                  <a:lnTo>
                    <a:pt x="6278698" y="554910"/>
                  </a:lnTo>
                  <a:lnTo>
                    <a:pt x="6208151" y="541089"/>
                  </a:lnTo>
                  <a:lnTo>
                    <a:pt x="6137604" y="526388"/>
                  </a:lnTo>
                  <a:lnTo>
                    <a:pt x="6067056" y="510751"/>
                  </a:lnTo>
                  <a:lnTo>
                    <a:pt x="5996509" y="494118"/>
                  </a:lnTo>
                  <a:lnTo>
                    <a:pt x="5925962" y="476426"/>
                  </a:lnTo>
                  <a:lnTo>
                    <a:pt x="5855415" y="457608"/>
                  </a:lnTo>
                  <a:lnTo>
                    <a:pt x="5784868" y="437592"/>
                  </a:lnTo>
                  <a:lnTo>
                    <a:pt x="5714320" y="416301"/>
                  </a:lnTo>
                  <a:lnTo>
                    <a:pt x="5643773" y="393654"/>
                  </a:lnTo>
                  <a:lnTo>
                    <a:pt x="5573226" y="369565"/>
                  </a:lnTo>
                  <a:lnTo>
                    <a:pt x="5502679" y="343943"/>
                  </a:lnTo>
                  <a:lnTo>
                    <a:pt x="5432132" y="316689"/>
                  </a:lnTo>
                  <a:lnTo>
                    <a:pt x="5361585" y="287699"/>
                  </a:lnTo>
                  <a:lnTo>
                    <a:pt x="5291037" y="256864"/>
                  </a:lnTo>
                  <a:lnTo>
                    <a:pt x="5220490" y="224066"/>
                  </a:lnTo>
                  <a:lnTo>
                    <a:pt x="5149943" y="189179"/>
                  </a:lnTo>
                  <a:lnTo>
                    <a:pt x="5079396" y="152070"/>
                  </a:lnTo>
                  <a:lnTo>
                    <a:pt x="5008849" y="112599"/>
                  </a:lnTo>
                  <a:lnTo>
                    <a:pt x="4938302" y="70614"/>
                  </a:lnTo>
                  <a:lnTo>
                    <a:pt x="4867754" y="25956"/>
                  </a:lnTo>
                  <a:lnTo>
                    <a:pt x="4797207" y="0"/>
                  </a:lnTo>
                  <a:lnTo>
                    <a:pt x="4726660" y="4130"/>
                  </a:lnTo>
                  <a:lnTo>
                    <a:pt x="4656113" y="8238"/>
                  </a:lnTo>
                  <a:lnTo>
                    <a:pt x="4585566" y="12324"/>
                  </a:lnTo>
                  <a:lnTo>
                    <a:pt x="4515019" y="16388"/>
                  </a:lnTo>
                  <a:lnTo>
                    <a:pt x="4444471" y="20431"/>
                  </a:lnTo>
                  <a:lnTo>
                    <a:pt x="4373924" y="24452"/>
                  </a:lnTo>
                  <a:lnTo>
                    <a:pt x="4303377" y="28451"/>
                  </a:lnTo>
                  <a:lnTo>
                    <a:pt x="4232830" y="32429"/>
                  </a:lnTo>
                  <a:lnTo>
                    <a:pt x="4162283" y="36386"/>
                  </a:lnTo>
                  <a:lnTo>
                    <a:pt x="4091736" y="40322"/>
                  </a:lnTo>
                  <a:lnTo>
                    <a:pt x="4021188" y="44236"/>
                  </a:lnTo>
                  <a:lnTo>
                    <a:pt x="3950641" y="48130"/>
                  </a:lnTo>
                  <a:lnTo>
                    <a:pt x="3880094" y="52002"/>
                  </a:lnTo>
                  <a:lnTo>
                    <a:pt x="3809547" y="55854"/>
                  </a:lnTo>
                  <a:lnTo>
                    <a:pt x="3739000" y="59686"/>
                  </a:lnTo>
                  <a:lnTo>
                    <a:pt x="3668452" y="63497"/>
                  </a:lnTo>
                  <a:lnTo>
                    <a:pt x="3597905" y="67287"/>
                  </a:lnTo>
                  <a:lnTo>
                    <a:pt x="3527358" y="71057"/>
                  </a:lnTo>
                  <a:lnTo>
                    <a:pt x="3456811" y="74807"/>
                  </a:lnTo>
                  <a:lnTo>
                    <a:pt x="3386264" y="78537"/>
                  </a:lnTo>
                  <a:lnTo>
                    <a:pt x="3315717" y="82247"/>
                  </a:lnTo>
                  <a:lnTo>
                    <a:pt x="3245169" y="85938"/>
                  </a:lnTo>
                  <a:lnTo>
                    <a:pt x="3174622" y="89608"/>
                  </a:lnTo>
                  <a:lnTo>
                    <a:pt x="3104075" y="93259"/>
                  </a:lnTo>
                  <a:lnTo>
                    <a:pt x="3033528" y="96890"/>
                  </a:lnTo>
                  <a:lnTo>
                    <a:pt x="2962981" y="100502"/>
                  </a:lnTo>
                  <a:lnTo>
                    <a:pt x="2892434" y="104094"/>
                  </a:lnTo>
                  <a:lnTo>
                    <a:pt x="2821886" y="107668"/>
                  </a:lnTo>
                  <a:lnTo>
                    <a:pt x="2751339" y="111222"/>
                  </a:lnTo>
                  <a:lnTo>
                    <a:pt x="2680792" y="114757"/>
                  </a:lnTo>
                  <a:lnTo>
                    <a:pt x="2610245" y="118273"/>
                  </a:lnTo>
                  <a:lnTo>
                    <a:pt x="2539698" y="121771"/>
                  </a:lnTo>
                  <a:lnTo>
                    <a:pt x="2469151" y="125250"/>
                  </a:lnTo>
                  <a:lnTo>
                    <a:pt x="2398603" y="128710"/>
                  </a:lnTo>
                  <a:lnTo>
                    <a:pt x="2328056" y="132151"/>
                  </a:lnTo>
                  <a:lnTo>
                    <a:pt x="2257509" y="135574"/>
                  </a:lnTo>
                  <a:lnTo>
                    <a:pt x="2186962" y="138979"/>
                  </a:lnTo>
                  <a:lnTo>
                    <a:pt x="2116415" y="142366"/>
                  </a:lnTo>
                  <a:lnTo>
                    <a:pt x="2045868" y="145735"/>
                  </a:lnTo>
                  <a:lnTo>
                    <a:pt x="1975320" y="149085"/>
                  </a:lnTo>
                  <a:lnTo>
                    <a:pt x="1904773" y="152418"/>
                  </a:lnTo>
                  <a:lnTo>
                    <a:pt x="1834226" y="155732"/>
                  </a:lnTo>
                  <a:lnTo>
                    <a:pt x="1763679" y="159029"/>
                  </a:lnTo>
                  <a:lnTo>
                    <a:pt x="1693132" y="162309"/>
                  </a:lnTo>
                  <a:lnTo>
                    <a:pt x="1622584" y="165571"/>
                  </a:lnTo>
                  <a:lnTo>
                    <a:pt x="1552037" y="168815"/>
                  </a:lnTo>
                  <a:lnTo>
                    <a:pt x="1481490" y="172042"/>
                  </a:lnTo>
                  <a:lnTo>
                    <a:pt x="1410943" y="175252"/>
                  </a:lnTo>
                  <a:lnTo>
                    <a:pt x="1340396" y="178444"/>
                  </a:lnTo>
                  <a:lnTo>
                    <a:pt x="1269849" y="181620"/>
                  </a:lnTo>
                  <a:lnTo>
                    <a:pt x="1199301" y="184778"/>
                  </a:lnTo>
                  <a:lnTo>
                    <a:pt x="1128754" y="187920"/>
                  </a:lnTo>
                  <a:lnTo>
                    <a:pt x="1058207" y="191045"/>
                  </a:lnTo>
                  <a:lnTo>
                    <a:pt x="987660" y="194153"/>
                  </a:lnTo>
                  <a:lnTo>
                    <a:pt x="917113" y="197244"/>
                  </a:lnTo>
                  <a:lnTo>
                    <a:pt x="846566" y="200319"/>
                  </a:lnTo>
                  <a:lnTo>
                    <a:pt x="776018" y="203378"/>
                  </a:lnTo>
                  <a:lnTo>
                    <a:pt x="705471" y="206420"/>
                  </a:lnTo>
                  <a:lnTo>
                    <a:pt x="634924" y="209446"/>
                  </a:lnTo>
                  <a:lnTo>
                    <a:pt x="564377" y="212455"/>
                  </a:lnTo>
                  <a:lnTo>
                    <a:pt x="493830" y="215449"/>
                  </a:lnTo>
                  <a:lnTo>
                    <a:pt x="423283" y="218426"/>
                  </a:lnTo>
                  <a:lnTo>
                    <a:pt x="352735" y="221388"/>
                  </a:lnTo>
                  <a:lnTo>
                    <a:pt x="282188" y="224334"/>
                  </a:lnTo>
                  <a:lnTo>
                    <a:pt x="211641" y="227264"/>
                  </a:lnTo>
                  <a:lnTo>
                    <a:pt x="141094" y="230178"/>
                  </a:lnTo>
                  <a:lnTo>
                    <a:pt x="70547" y="233077"/>
                  </a:lnTo>
                  <a:lnTo>
                    <a:pt x="0" y="2359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498863" y="2209169"/>
              <a:ext cx="5750160" cy="2922702"/>
            </a:xfrm>
            <a:custGeom>
              <a:avLst/>
              <a:pathLst>
                <a:path w="5750160" h="2922702">
                  <a:moveTo>
                    <a:pt x="0" y="0"/>
                  </a:moveTo>
                  <a:lnTo>
                    <a:pt x="35839" y="46508"/>
                  </a:lnTo>
                  <a:lnTo>
                    <a:pt x="106386" y="135513"/>
                  </a:lnTo>
                  <a:lnTo>
                    <a:pt x="176933" y="222044"/>
                  </a:lnTo>
                  <a:lnTo>
                    <a:pt x="247481" y="306170"/>
                  </a:lnTo>
                  <a:lnTo>
                    <a:pt x="318028" y="387959"/>
                  </a:lnTo>
                  <a:lnTo>
                    <a:pt x="388575" y="467475"/>
                  </a:lnTo>
                  <a:lnTo>
                    <a:pt x="459122" y="544781"/>
                  </a:lnTo>
                  <a:lnTo>
                    <a:pt x="529669" y="619939"/>
                  </a:lnTo>
                  <a:lnTo>
                    <a:pt x="600216" y="693009"/>
                  </a:lnTo>
                  <a:lnTo>
                    <a:pt x="670764" y="764048"/>
                  </a:lnTo>
                  <a:lnTo>
                    <a:pt x="741311" y="833113"/>
                  </a:lnTo>
                  <a:lnTo>
                    <a:pt x="811858" y="900258"/>
                  </a:lnTo>
                  <a:lnTo>
                    <a:pt x="882405" y="965538"/>
                  </a:lnTo>
                  <a:lnTo>
                    <a:pt x="952952" y="1029004"/>
                  </a:lnTo>
                  <a:lnTo>
                    <a:pt x="1023499" y="1090706"/>
                  </a:lnTo>
                  <a:lnTo>
                    <a:pt x="1094047" y="1150694"/>
                  </a:lnTo>
                  <a:lnTo>
                    <a:pt x="1164594" y="1209014"/>
                  </a:lnTo>
                  <a:lnTo>
                    <a:pt x="1235141" y="1265714"/>
                  </a:lnTo>
                  <a:lnTo>
                    <a:pt x="1305688" y="1320838"/>
                  </a:lnTo>
                  <a:lnTo>
                    <a:pt x="1376235" y="1374431"/>
                  </a:lnTo>
                  <a:lnTo>
                    <a:pt x="1446782" y="1426534"/>
                  </a:lnTo>
                  <a:lnTo>
                    <a:pt x="1517330" y="1477189"/>
                  </a:lnTo>
                  <a:lnTo>
                    <a:pt x="1587877" y="1526437"/>
                  </a:lnTo>
                  <a:lnTo>
                    <a:pt x="1658424" y="1574316"/>
                  </a:lnTo>
                  <a:lnTo>
                    <a:pt x="1728971" y="1620865"/>
                  </a:lnTo>
                  <a:lnTo>
                    <a:pt x="1799518" y="1666120"/>
                  </a:lnTo>
                  <a:lnTo>
                    <a:pt x="1870065" y="1710117"/>
                  </a:lnTo>
                  <a:lnTo>
                    <a:pt x="1940613" y="1752892"/>
                  </a:lnTo>
                  <a:lnTo>
                    <a:pt x="2011160" y="1794479"/>
                  </a:lnTo>
                  <a:lnTo>
                    <a:pt x="2081707" y="1834909"/>
                  </a:lnTo>
                  <a:lnTo>
                    <a:pt x="2152254" y="1874216"/>
                  </a:lnTo>
                  <a:lnTo>
                    <a:pt x="2222801" y="1912431"/>
                  </a:lnTo>
                  <a:lnTo>
                    <a:pt x="2293349" y="1949584"/>
                  </a:lnTo>
                  <a:lnTo>
                    <a:pt x="2363896" y="1985704"/>
                  </a:lnTo>
                  <a:lnTo>
                    <a:pt x="2434443" y="2020821"/>
                  </a:lnTo>
                  <a:lnTo>
                    <a:pt x="2504990" y="2054962"/>
                  </a:lnTo>
                  <a:lnTo>
                    <a:pt x="2575537" y="2088154"/>
                  </a:lnTo>
                  <a:lnTo>
                    <a:pt x="2646084" y="2120424"/>
                  </a:lnTo>
                  <a:lnTo>
                    <a:pt x="2716632" y="2151797"/>
                  </a:lnTo>
                  <a:lnTo>
                    <a:pt x="2787179" y="2182298"/>
                  </a:lnTo>
                  <a:lnTo>
                    <a:pt x="2857726" y="2211951"/>
                  </a:lnTo>
                  <a:lnTo>
                    <a:pt x="2928273" y="2240781"/>
                  </a:lnTo>
                  <a:lnTo>
                    <a:pt x="2998820" y="2268809"/>
                  </a:lnTo>
                  <a:lnTo>
                    <a:pt x="3069367" y="2296059"/>
                  </a:lnTo>
                  <a:lnTo>
                    <a:pt x="3139915" y="2322551"/>
                  </a:lnTo>
                  <a:lnTo>
                    <a:pt x="3210462" y="2348307"/>
                  </a:lnTo>
                  <a:lnTo>
                    <a:pt x="3281009" y="2373348"/>
                  </a:lnTo>
                  <a:lnTo>
                    <a:pt x="3351556" y="2397692"/>
                  </a:lnTo>
                  <a:lnTo>
                    <a:pt x="3422103" y="2421360"/>
                  </a:lnTo>
                  <a:lnTo>
                    <a:pt x="3492650" y="2444371"/>
                  </a:lnTo>
                  <a:lnTo>
                    <a:pt x="3563198" y="2466742"/>
                  </a:lnTo>
                  <a:lnTo>
                    <a:pt x="3633745" y="2488491"/>
                  </a:lnTo>
                  <a:lnTo>
                    <a:pt x="3704292" y="2509636"/>
                  </a:lnTo>
                  <a:lnTo>
                    <a:pt x="3774839" y="2530193"/>
                  </a:lnTo>
                  <a:lnTo>
                    <a:pt x="3845386" y="2550179"/>
                  </a:lnTo>
                  <a:lnTo>
                    <a:pt x="3915933" y="2569610"/>
                  </a:lnTo>
                  <a:lnTo>
                    <a:pt x="3986481" y="2588501"/>
                  </a:lnTo>
                  <a:lnTo>
                    <a:pt x="4057028" y="2606866"/>
                  </a:lnTo>
                  <a:lnTo>
                    <a:pt x="4127575" y="2624722"/>
                  </a:lnTo>
                  <a:lnTo>
                    <a:pt x="4198122" y="2642081"/>
                  </a:lnTo>
                  <a:lnTo>
                    <a:pt x="4268669" y="2658958"/>
                  </a:lnTo>
                  <a:lnTo>
                    <a:pt x="4339217" y="2675366"/>
                  </a:lnTo>
                  <a:lnTo>
                    <a:pt x="4409764" y="2691318"/>
                  </a:lnTo>
                  <a:lnTo>
                    <a:pt x="4480311" y="2706826"/>
                  </a:lnTo>
                  <a:lnTo>
                    <a:pt x="4550858" y="2721904"/>
                  </a:lnTo>
                  <a:lnTo>
                    <a:pt x="4621405" y="2736562"/>
                  </a:lnTo>
                  <a:lnTo>
                    <a:pt x="4691952" y="2750814"/>
                  </a:lnTo>
                  <a:lnTo>
                    <a:pt x="4762500" y="2764669"/>
                  </a:lnTo>
                  <a:lnTo>
                    <a:pt x="4833047" y="2778139"/>
                  </a:lnTo>
                  <a:lnTo>
                    <a:pt x="4903594" y="2791235"/>
                  </a:lnTo>
                  <a:lnTo>
                    <a:pt x="4974141" y="2803967"/>
                  </a:lnTo>
                  <a:lnTo>
                    <a:pt x="5044688" y="2816345"/>
                  </a:lnTo>
                  <a:lnTo>
                    <a:pt x="5115235" y="2828380"/>
                  </a:lnTo>
                  <a:lnTo>
                    <a:pt x="5185783" y="2840079"/>
                  </a:lnTo>
                  <a:lnTo>
                    <a:pt x="5256330" y="2851454"/>
                  </a:lnTo>
                  <a:lnTo>
                    <a:pt x="5326877" y="2862513"/>
                  </a:lnTo>
                  <a:lnTo>
                    <a:pt x="5397424" y="2873264"/>
                  </a:lnTo>
                  <a:lnTo>
                    <a:pt x="5467971" y="2883717"/>
                  </a:lnTo>
                  <a:lnTo>
                    <a:pt x="5538518" y="2893879"/>
                  </a:lnTo>
                  <a:lnTo>
                    <a:pt x="5609066" y="2903758"/>
                  </a:lnTo>
                  <a:lnTo>
                    <a:pt x="5679613" y="2913364"/>
                  </a:lnTo>
                  <a:lnTo>
                    <a:pt x="5750160" y="292270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0.96 (0.92-1.01), p = 0.100  |  per IQR (Δ = 18.2): 0.52 (0.23-1.13)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252474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(KDIGO)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2026-09-14T15:04:58Z</dcterms:modified>
  <cp:category/>
</cp:coreProperties>
</file>