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028431"/>
            </a:xfrm>
            <a:custGeom>
              <a:avLst/>
              <a:pathLst>
                <a:path w="6984170" h="3028431">
                  <a:moveTo>
                    <a:pt x="2355041" y="0"/>
                  </a:moveTo>
                  <a:lnTo>
                    <a:pt x="2398603" y="81789"/>
                  </a:lnTo>
                  <a:lnTo>
                    <a:pt x="2469151" y="208926"/>
                  </a:lnTo>
                  <a:lnTo>
                    <a:pt x="2539698" y="330961"/>
                  </a:lnTo>
                  <a:lnTo>
                    <a:pt x="2610245" y="448097"/>
                  </a:lnTo>
                  <a:lnTo>
                    <a:pt x="2680792" y="560532"/>
                  </a:lnTo>
                  <a:lnTo>
                    <a:pt x="2751339" y="668455"/>
                  </a:lnTo>
                  <a:lnTo>
                    <a:pt x="2821886" y="772045"/>
                  </a:lnTo>
                  <a:lnTo>
                    <a:pt x="2892434" y="871478"/>
                  </a:lnTo>
                  <a:lnTo>
                    <a:pt x="2962981" y="966920"/>
                  </a:lnTo>
                  <a:lnTo>
                    <a:pt x="3033528" y="1058531"/>
                  </a:lnTo>
                  <a:lnTo>
                    <a:pt x="3104075" y="1146466"/>
                  </a:lnTo>
                  <a:lnTo>
                    <a:pt x="3174622" y="1230870"/>
                  </a:lnTo>
                  <a:lnTo>
                    <a:pt x="3245169" y="1311888"/>
                  </a:lnTo>
                  <a:lnTo>
                    <a:pt x="3315717" y="1389653"/>
                  </a:lnTo>
                  <a:lnTo>
                    <a:pt x="3386264" y="1464297"/>
                  </a:lnTo>
                  <a:lnTo>
                    <a:pt x="3456811" y="1535946"/>
                  </a:lnTo>
                  <a:lnTo>
                    <a:pt x="3527358" y="1604718"/>
                  </a:lnTo>
                  <a:lnTo>
                    <a:pt x="3597905" y="1670730"/>
                  </a:lnTo>
                  <a:lnTo>
                    <a:pt x="3668452" y="1734093"/>
                  </a:lnTo>
                  <a:lnTo>
                    <a:pt x="3739000" y="1794913"/>
                  </a:lnTo>
                  <a:lnTo>
                    <a:pt x="3809547" y="1853291"/>
                  </a:lnTo>
                  <a:lnTo>
                    <a:pt x="3880094" y="1909326"/>
                  </a:lnTo>
                  <a:lnTo>
                    <a:pt x="3950641" y="1963113"/>
                  </a:lnTo>
                  <a:lnTo>
                    <a:pt x="4021188" y="2014740"/>
                  </a:lnTo>
                  <a:lnTo>
                    <a:pt x="4091736" y="2064295"/>
                  </a:lnTo>
                  <a:lnTo>
                    <a:pt x="4162283" y="2111862"/>
                  </a:lnTo>
                  <a:lnTo>
                    <a:pt x="4232830" y="2157519"/>
                  </a:lnTo>
                  <a:lnTo>
                    <a:pt x="4303377" y="2201344"/>
                  </a:lnTo>
                  <a:lnTo>
                    <a:pt x="4373924" y="2243409"/>
                  </a:lnTo>
                  <a:lnTo>
                    <a:pt x="4444471" y="2283787"/>
                  </a:lnTo>
                  <a:lnTo>
                    <a:pt x="4515019" y="2322543"/>
                  </a:lnTo>
                  <a:lnTo>
                    <a:pt x="4585566" y="2359745"/>
                  </a:lnTo>
                  <a:lnTo>
                    <a:pt x="4656113" y="2395453"/>
                  </a:lnTo>
                  <a:lnTo>
                    <a:pt x="4726660" y="2429727"/>
                  </a:lnTo>
                  <a:lnTo>
                    <a:pt x="4797207" y="2462627"/>
                  </a:lnTo>
                  <a:lnTo>
                    <a:pt x="4867754" y="2469242"/>
                  </a:lnTo>
                  <a:lnTo>
                    <a:pt x="4938302" y="2458100"/>
                  </a:lnTo>
                  <a:lnTo>
                    <a:pt x="5008849" y="2446798"/>
                  </a:lnTo>
                  <a:lnTo>
                    <a:pt x="5079396" y="2435336"/>
                  </a:lnTo>
                  <a:lnTo>
                    <a:pt x="5149943" y="2423709"/>
                  </a:lnTo>
                  <a:lnTo>
                    <a:pt x="5220490" y="2411917"/>
                  </a:lnTo>
                  <a:lnTo>
                    <a:pt x="5291037" y="2399956"/>
                  </a:lnTo>
                  <a:lnTo>
                    <a:pt x="5361585" y="2387825"/>
                  </a:lnTo>
                  <a:lnTo>
                    <a:pt x="5432132" y="2375520"/>
                  </a:lnTo>
                  <a:lnTo>
                    <a:pt x="5502679" y="2363039"/>
                  </a:lnTo>
                  <a:lnTo>
                    <a:pt x="5573226" y="2350380"/>
                  </a:lnTo>
                  <a:lnTo>
                    <a:pt x="5643773" y="2337540"/>
                  </a:lnTo>
                  <a:lnTo>
                    <a:pt x="5714320" y="2324517"/>
                  </a:lnTo>
                  <a:lnTo>
                    <a:pt x="5784868" y="2311308"/>
                  </a:lnTo>
                  <a:lnTo>
                    <a:pt x="5855415" y="2297911"/>
                  </a:lnTo>
                  <a:lnTo>
                    <a:pt x="5925962" y="2284322"/>
                  </a:lnTo>
                  <a:lnTo>
                    <a:pt x="5996509" y="2270538"/>
                  </a:lnTo>
                  <a:lnTo>
                    <a:pt x="6067056" y="2256559"/>
                  </a:lnTo>
                  <a:lnTo>
                    <a:pt x="6137604" y="2242379"/>
                  </a:lnTo>
                  <a:lnTo>
                    <a:pt x="6208151" y="2227997"/>
                  </a:lnTo>
                  <a:lnTo>
                    <a:pt x="6278698" y="2213409"/>
                  </a:lnTo>
                  <a:lnTo>
                    <a:pt x="6349245" y="2198613"/>
                  </a:lnTo>
                  <a:lnTo>
                    <a:pt x="6419792" y="2183606"/>
                  </a:lnTo>
                  <a:lnTo>
                    <a:pt x="6490339" y="2168385"/>
                  </a:lnTo>
                  <a:lnTo>
                    <a:pt x="6560887" y="2152946"/>
                  </a:lnTo>
                  <a:lnTo>
                    <a:pt x="6631434" y="2137287"/>
                  </a:lnTo>
                  <a:lnTo>
                    <a:pt x="6701981" y="2121403"/>
                  </a:lnTo>
                  <a:lnTo>
                    <a:pt x="6772528" y="2105294"/>
                  </a:lnTo>
                  <a:lnTo>
                    <a:pt x="6843075" y="2088954"/>
                  </a:lnTo>
                  <a:lnTo>
                    <a:pt x="6913622" y="2072380"/>
                  </a:lnTo>
                  <a:lnTo>
                    <a:pt x="6984170" y="2055570"/>
                  </a:lnTo>
                  <a:lnTo>
                    <a:pt x="6984170" y="3028431"/>
                  </a:lnTo>
                  <a:lnTo>
                    <a:pt x="6913622" y="3019191"/>
                  </a:lnTo>
                  <a:lnTo>
                    <a:pt x="6843075" y="3009564"/>
                  </a:lnTo>
                  <a:lnTo>
                    <a:pt x="6772528" y="2999535"/>
                  </a:lnTo>
                  <a:lnTo>
                    <a:pt x="6701981" y="2989087"/>
                  </a:lnTo>
                  <a:lnTo>
                    <a:pt x="6631434" y="2978202"/>
                  </a:lnTo>
                  <a:lnTo>
                    <a:pt x="6560887" y="2966861"/>
                  </a:lnTo>
                  <a:lnTo>
                    <a:pt x="6490339" y="2955046"/>
                  </a:lnTo>
                  <a:lnTo>
                    <a:pt x="6419792" y="2942738"/>
                  </a:lnTo>
                  <a:lnTo>
                    <a:pt x="6349245" y="2929914"/>
                  </a:lnTo>
                  <a:lnTo>
                    <a:pt x="6278698" y="2916555"/>
                  </a:lnTo>
                  <a:lnTo>
                    <a:pt x="6208151" y="2902637"/>
                  </a:lnTo>
                  <a:lnTo>
                    <a:pt x="6137604" y="2888137"/>
                  </a:lnTo>
                  <a:lnTo>
                    <a:pt x="6067056" y="2873030"/>
                  </a:lnTo>
                  <a:lnTo>
                    <a:pt x="5996509" y="2857292"/>
                  </a:lnTo>
                  <a:lnTo>
                    <a:pt x="5925962" y="2840896"/>
                  </a:lnTo>
                  <a:lnTo>
                    <a:pt x="5855415" y="2823814"/>
                  </a:lnTo>
                  <a:lnTo>
                    <a:pt x="5784868" y="2806017"/>
                  </a:lnTo>
                  <a:lnTo>
                    <a:pt x="5714320" y="2787477"/>
                  </a:lnTo>
                  <a:lnTo>
                    <a:pt x="5643773" y="2768162"/>
                  </a:lnTo>
                  <a:lnTo>
                    <a:pt x="5573226" y="2748038"/>
                  </a:lnTo>
                  <a:lnTo>
                    <a:pt x="5502679" y="2727074"/>
                  </a:lnTo>
                  <a:lnTo>
                    <a:pt x="5432132" y="2705232"/>
                  </a:lnTo>
                  <a:lnTo>
                    <a:pt x="5361585" y="2682478"/>
                  </a:lnTo>
                  <a:lnTo>
                    <a:pt x="5291037" y="2658772"/>
                  </a:lnTo>
                  <a:lnTo>
                    <a:pt x="5220490" y="2634074"/>
                  </a:lnTo>
                  <a:lnTo>
                    <a:pt x="5149943" y="2608344"/>
                  </a:lnTo>
                  <a:lnTo>
                    <a:pt x="5079396" y="2581538"/>
                  </a:lnTo>
                  <a:lnTo>
                    <a:pt x="5008849" y="2553611"/>
                  </a:lnTo>
                  <a:lnTo>
                    <a:pt x="4938302" y="2524517"/>
                  </a:lnTo>
                  <a:lnTo>
                    <a:pt x="4867754" y="2494205"/>
                  </a:lnTo>
                  <a:lnTo>
                    <a:pt x="4797207" y="2480227"/>
                  </a:lnTo>
                  <a:lnTo>
                    <a:pt x="4726660" y="2491058"/>
                  </a:lnTo>
                  <a:lnTo>
                    <a:pt x="4656113" y="2501736"/>
                  </a:lnTo>
                  <a:lnTo>
                    <a:pt x="4585566" y="2512263"/>
                  </a:lnTo>
                  <a:lnTo>
                    <a:pt x="4515019" y="2522643"/>
                  </a:lnTo>
                  <a:lnTo>
                    <a:pt x="4444471" y="2532876"/>
                  </a:lnTo>
                  <a:lnTo>
                    <a:pt x="4373924" y="2542965"/>
                  </a:lnTo>
                  <a:lnTo>
                    <a:pt x="4303377" y="2552912"/>
                  </a:lnTo>
                  <a:lnTo>
                    <a:pt x="4232830" y="2562720"/>
                  </a:lnTo>
                  <a:lnTo>
                    <a:pt x="4162283" y="2572389"/>
                  </a:lnTo>
                  <a:lnTo>
                    <a:pt x="4091736" y="2581921"/>
                  </a:lnTo>
                  <a:lnTo>
                    <a:pt x="4021188" y="2591320"/>
                  </a:lnTo>
                  <a:lnTo>
                    <a:pt x="3950641" y="2600586"/>
                  </a:lnTo>
                  <a:lnTo>
                    <a:pt x="3880094" y="2609722"/>
                  </a:lnTo>
                  <a:lnTo>
                    <a:pt x="3809547" y="2618729"/>
                  </a:lnTo>
                  <a:lnTo>
                    <a:pt x="3739000" y="2627610"/>
                  </a:lnTo>
                  <a:lnTo>
                    <a:pt x="3668452" y="2636365"/>
                  </a:lnTo>
                  <a:lnTo>
                    <a:pt x="3597905" y="2644997"/>
                  </a:lnTo>
                  <a:lnTo>
                    <a:pt x="3527358" y="2653508"/>
                  </a:lnTo>
                  <a:lnTo>
                    <a:pt x="3456811" y="2661898"/>
                  </a:lnTo>
                  <a:lnTo>
                    <a:pt x="3386264" y="2670171"/>
                  </a:lnTo>
                  <a:lnTo>
                    <a:pt x="3315717" y="2678327"/>
                  </a:lnTo>
                  <a:lnTo>
                    <a:pt x="3245169" y="2686368"/>
                  </a:lnTo>
                  <a:lnTo>
                    <a:pt x="3174622" y="2694296"/>
                  </a:lnTo>
                  <a:lnTo>
                    <a:pt x="3104075" y="2702112"/>
                  </a:lnTo>
                  <a:lnTo>
                    <a:pt x="3033528" y="2709819"/>
                  </a:lnTo>
                  <a:lnTo>
                    <a:pt x="2962981" y="2717416"/>
                  </a:lnTo>
                  <a:lnTo>
                    <a:pt x="2892434" y="2724907"/>
                  </a:lnTo>
                  <a:lnTo>
                    <a:pt x="2821886" y="2732292"/>
                  </a:lnTo>
                  <a:lnTo>
                    <a:pt x="2751339" y="2739574"/>
                  </a:lnTo>
                  <a:lnTo>
                    <a:pt x="2680792" y="2746752"/>
                  </a:lnTo>
                  <a:lnTo>
                    <a:pt x="2610245" y="2753830"/>
                  </a:lnTo>
                  <a:lnTo>
                    <a:pt x="2539698" y="2760808"/>
                  </a:lnTo>
                  <a:lnTo>
                    <a:pt x="2469151" y="2767688"/>
                  </a:lnTo>
                  <a:lnTo>
                    <a:pt x="2398603" y="2774471"/>
                  </a:lnTo>
                  <a:lnTo>
                    <a:pt x="2328056" y="2781158"/>
                  </a:lnTo>
                  <a:lnTo>
                    <a:pt x="2257509" y="2787752"/>
                  </a:lnTo>
                  <a:lnTo>
                    <a:pt x="2186962" y="2794252"/>
                  </a:lnTo>
                  <a:lnTo>
                    <a:pt x="2116415" y="2800661"/>
                  </a:lnTo>
                  <a:lnTo>
                    <a:pt x="2045868" y="2806980"/>
                  </a:lnTo>
                  <a:lnTo>
                    <a:pt x="1975320" y="2813209"/>
                  </a:lnTo>
                  <a:lnTo>
                    <a:pt x="1904773" y="2819351"/>
                  </a:lnTo>
                  <a:lnTo>
                    <a:pt x="1834226" y="2825407"/>
                  </a:lnTo>
                  <a:lnTo>
                    <a:pt x="1763679" y="2831377"/>
                  </a:lnTo>
                  <a:lnTo>
                    <a:pt x="1693132" y="2837263"/>
                  </a:lnTo>
                  <a:lnTo>
                    <a:pt x="1622584" y="2843066"/>
                  </a:lnTo>
                  <a:lnTo>
                    <a:pt x="1552037" y="2848788"/>
                  </a:lnTo>
                  <a:lnTo>
                    <a:pt x="1481490" y="2854429"/>
                  </a:lnTo>
                  <a:lnTo>
                    <a:pt x="1410943" y="2859990"/>
                  </a:lnTo>
                  <a:lnTo>
                    <a:pt x="1340396" y="2865474"/>
                  </a:lnTo>
                  <a:lnTo>
                    <a:pt x="1269849" y="2870880"/>
                  </a:lnTo>
                  <a:lnTo>
                    <a:pt x="1199301" y="2876210"/>
                  </a:lnTo>
                  <a:lnTo>
                    <a:pt x="1128754" y="2881464"/>
                  </a:lnTo>
                  <a:lnTo>
                    <a:pt x="1058207" y="2886645"/>
                  </a:lnTo>
                  <a:lnTo>
                    <a:pt x="987660" y="2891753"/>
                  </a:lnTo>
                  <a:lnTo>
                    <a:pt x="917113" y="2896789"/>
                  </a:lnTo>
                  <a:lnTo>
                    <a:pt x="846566" y="2901754"/>
                  </a:lnTo>
                  <a:lnTo>
                    <a:pt x="776018" y="2906649"/>
                  </a:lnTo>
                  <a:lnTo>
                    <a:pt x="705471" y="2911476"/>
                  </a:lnTo>
                  <a:lnTo>
                    <a:pt x="634924" y="2916234"/>
                  </a:lnTo>
                  <a:lnTo>
                    <a:pt x="564377" y="2920925"/>
                  </a:lnTo>
                  <a:lnTo>
                    <a:pt x="493830" y="2925551"/>
                  </a:lnTo>
                  <a:lnTo>
                    <a:pt x="423283" y="2930111"/>
                  </a:lnTo>
                  <a:lnTo>
                    <a:pt x="352735" y="2934607"/>
                  </a:lnTo>
                  <a:lnTo>
                    <a:pt x="282188" y="2939039"/>
                  </a:lnTo>
                  <a:lnTo>
                    <a:pt x="211641" y="2943409"/>
                  </a:lnTo>
                  <a:lnTo>
                    <a:pt x="141094" y="2947718"/>
                  </a:lnTo>
                  <a:lnTo>
                    <a:pt x="70547" y="2951966"/>
                  </a:lnTo>
                  <a:lnTo>
                    <a:pt x="0" y="295615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3619894" y="2209169"/>
              <a:ext cx="4629128" cy="2469242"/>
            </a:xfrm>
            <a:custGeom>
              <a:avLst/>
              <a:pathLst>
                <a:path w="4629128" h="2469242">
                  <a:moveTo>
                    <a:pt x="0" y="0"/>
                  </a:moveTo>
                  <a:lnTo>
                    <a:pt x="43562" y="81789"/>
                  </a:lnTo>
                  <a:lnTo>
                    <a:pt x="114109" y="208926"/>
                  </a:lnTo>
                  <a:lnTo>
                    <a:pt x="184656" y="330961"/>
                  </a:lnTo>
                  <a:lnTo>
                    <a:pt x="255203" y="448097"/>
                  </a:lnTo>
                  <a:lnTo>
                    <a:pt x="325751" y="560532"/>
                  </a:lnTo>
                  <a:lnTo>
                    <a:pt x="396298" y="668455"/>
                  </a:lnTo>
                  <a:lnTo>
                    <a:pt x="466845" y="772045"/>
                  </a:lnTo>
                  <a:lnTo>
                    <a:pt x="537392" y="871478"/>
                  </a:lnTo>
                  <a:lnTo>
                    <a:pt x="607939" y="966920"/>
                  </a:lnTo>
                  <a:lnTo>
                    <a:pt x="678487" y="1058531"/>
                  </a:lnTo>
                  <a:lnTo>
                    <a:pt x="749034" y="1146466"/>
                  </a:lnTo>
                  <a:lnTo>
                    <a:pt x="819581" y="1230870"/>
                  </a:lnTo>
                  <a:lnTo>
                    <a:pt x="890128" y="1311888"/>
                  </a:lnTo>
                  <a:lnTo>
                    <a:pt x="960675" y="1389653"/>
                  </a:lnTo>
                  <a:lnTo>
                    <a:pt x="1031222" y="1464297"/>
                  </a:lnTo>
                  <a:lnTo>
                    <a:pt x="1101770" y="1535946"/>
                  </a:lnTo>
                  <a:lnTo>
                    <a:pt x="1172317" y="1604718"/>
                  </a:lnTo>
                  <a:lnTo>
                    <a:pt x="1242864" y="1670730"/>
                  </a:lnTo>
                  <a:lnTo>
                    <a:pt x="1313411" y="1734093"/>
                  </a:lnTo>
                  <a:lnTo>
                    <a:pt x="1383958" y="1794913"/>
                  </a:lnTo>
                  <a:lnTo>
                    <a:pt x="1454505" y="1853291"/>
                  </a:lnTo>
                  <a:lnTo>
                    <a:pt x="1525053" y="1909326"/>
                  </a:lnTo>
                  <a:lnTo>
                    <a:pt x="1595600" y="1963113"/>
                  </a:lnTo>
                  <a:lnTo>
                    <a:pt x="1666147" y="2014740"/>
                  </a:lnTo>
                  <a:lnTo>
                    <a:pt x="1736694" y="2064295"/>
                  </a:lnTo>
                  <a:lnTo>
                    <a:pt x="1807241" y="2111862"/>
                  </a:lnTo>
                  <a:lnTo>
                    <a:pt x="1877788" y="2157519"/>
                  </a:lnTo>
                  <a:lnTo>
                    <a:pt x="1948336" y="2201344"/>
                  </a:lnTo>
                  <a:lnTo>
                    <a:pt x="2018883" y="2243409"/>
                  </a:lnTo>
                  <a:lnTo>
                    <a:pt x="2089430" y="2283787"/>
                  </a:lnTo>
                  <a:lnTo>
                    <a:pt x="2159977" y="2322543"/>
                  </a:lnTo>
                  <a:lnTo>
                    <a:pt x="2230524" y="2359745"/>
                  </a:lnTo>
                  <a:lnTo>
                    <a:pt x="2301071" y="2395453"/>
                  </a:lnTo>
                  <a:lnTo>
                    <a:pt x="2371619" y="2429727"/>
                  </a:lnTo>
                  <a:lnTo>
                    <a:pt x="2442166" y="2462627"/>
                  </a:lnTo>
                  <a:lnTo>
                    <a:pt x="2512713" y="2469242"/>
                  </a:lnTo>
                  <a:lnTo>
                    <a:pt x="2583260" y="2458100"/>
                  </a:lnTo>
                  <a:lnTo>
                    <a:pt x="2653807" y="2446798"/>
                  </a:lnTo>
                  <a:lnTo>
                    <a:pt x="2724355" y="2435336"/>
                  </a:lnTo>
                  <a:lnTo>
                    <a:pt x="2794902" y="2423709"/>
                  </a:lnTo>
                  <a:lnTo>
                    <a:pt x="2865449" y="2411917"/>
                  </a:lnTo>
                  <a:lnTo>
                    <a:pt x="2935996" y="2399956"/>
                  </a:lnTo>
                  <a:lnTo>
                    <a:pt x="3006543" y="2387825"/>
                  </a:lnTo>
                  <a:lnTo>
                    <a:pt x="3077090" y="2375520"/>
                  </a:lnTo>
                  <a:lnTo>
                    <a:pt x="3147638" y="2363039"/>
                  </a:lnTo>
                  <a:lnTo>
                    <a:pt x="3218185" y="2350380"/>
                  </a:lnTo>
                  <a:lnTo>
                    <a:pt x="3288732" y="2337540"/>
                  </a:lnTo>
                  <a:lnTo>
                    <a:pt x="3359279" y="2324517"/>
                  </a:lnTo>
                  <a:lnTo>
                    <a:pt x="3429826" y="2311308"/>
                  </a:lnTo>
                  <a:lnTo>
                    <a:pt x="3500373" y="2297911"/>
                  </a:lnTo>
                  <a:lnTo>
                    <a:pt x="3570921" y="2284322"/>
                  </a:lnTo>
                  <a:lnTo>
                    <a:pt x="3641468" y="2270538"/>
                  </a:lnTo>
                  <a:lnTo>
                    <a:pt x="3712015" y="2256559"/>
                  </a:lnTo>
                  <a:lnTo>
                    <a:pt x="3782562" y="2242379"/>
                  </a:lnTo>
                  <a:lnTo>
                    <a:pt x="3853109" y="2227997"/>
                  </a:lnTo>
                  <a:lnTo>
                    <a:pt x="3923656" y="2213409"/>
                  </a:lnTo>
                  <a:lnTo>
                    <a:pt x="3994204" y="2198613"/>
                  </a:lnTo>
                  <a:lnTo>
                    <a:pt x="4064751" y="2183606"/>
                  </a:lnTo>
                  <a:lnTo>
                    <a:pt x="4135298" y="2168385"/>
                  </a:lnTo>
                  <a:lnTo>
                    <a:pt x="4205845" y="2152946"/>
                  </a:lnTo>
                  <a:lnTo>
                    <a:pt x="4276392" y="2137287"/>
                  </a:lnTo>
                  <a:lnTo>
                    <a:pt x="4346939" y="2121403"/>
                  </a:lnTo>
                  <a:lnTo>
                    <a:pt x="4417487" y="2105294"/>
                  </a:lnTo>
                  <a:lnTo>
                    <a:pt x="4488034" y="2088954"/>
                  </a:lnTo>
                  <a:lnTo>
                    <a:pt x="4558581" y="2072380"/>
                  </a:lnTo>
                  <a:lnTo>
                    <a:pt x="4629128" y="20555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9396"/>
              <a:ext cx="6984170" cy="548203"/>
            </a:xfrm>
            <a:custGeom>
              <a:avLst/>
              <a:pathLst>
                <a:path w="6984170" h="548203">
                  <a:moveTo>
                    <a:pt x="6984170" y="548203"/>
                  </a:moveTo>
                  <a:lnTo>
                    <a:pt x="6913622" y="538963"/>
                  </a:lnTo>
                  <a:lnTo>
                    <a:pt x="6843075" y="529337"/>
                  </a:lnTo>
                  <a:lnTo>
                    <a:pt x="6772528" y="519308"/>
                  </a:lnTo>
                  <a:lnTo>
                    <a:pt x="6701981" y="508859"/>
                  </a:lnTo>
                  <a:lnTo>
                    <a:pt x="6631434" y="497974"/>
                  </a:lnTo>
                  <a:lnTo>
                    <a:pt x="6560887" y="486634"/>
                  </a:lnTo>
                  <a:lnTo>
                    <a:pt x="6490339" y="474819"/>
                  </a:lnTo>
                  <a:lnTo>
                    <a:pt x="6419792" y="462510"/>
                  </a:lnTo>
                  <a:lnTo>
                    <a:pt x="6349245" y="449687"/>
                  </a:lnTo>
                  <a:lnTo>
                    <a:pt x="6278698" y="436327"/>
                  </a:lnTo>
                  <a:lnTo>
                    <a:pt x="6208151" y="422409"/>
                  </a:lnTo>
                  <a:lnTo>
                    <a:pt x="6137604" y="407909"/>
                  </a:lnTo>
                  <a:lnTo>
                    <a:pt x="6067056" y="392802"/>
                  </a:lnTo>
                  <a:lnTo>
                    <a:pt x="5996509" y="377064"/>
                  </a:lnTo>
                  <a:lnTo>
                    <a:pt x="5925962" y="360668"/>
                  </a:lnTo>
                  <a:lnTo>
                    <a:pt x="5855415" y="343586"/>
                  </a:lnTo>
                  <a:lnTo>
                    <a:pt x="5784868" y="325790"/>
                  </a:lnTo>
                  <a:lnTo>
                    <a:pt x="5714320" y="307250"/>
                  </a:lnTo>
                  <a:lnTo>
                    <a:pt x="5643773" y="287934"/>
                  </a:lnTo>
                  <a:lnTo>
                    <a:pt x="5573226" y="267811"/>
                  </a:lnTo>
                  <a:lnTo>
                    <a:pt x="5502679" y="246846"/>
                  </a:lnTo>
                  <a:lnTo>
                    <a:pt x="5432132" y="225005"/>
                  </a:lnTo>
                  <a:lnTo>
                    <a:pt x="5361585" y="202250"/>
                  </a:lnTo>
                  <a:lnTo>
                    <a:pt x="5291037" y="178544"/>
                  </a:lnTo>
                  <a:lnTo>
                    <a:pt x="5220490" y="153847"/>
                  </a:lnTo>
                  <a:lnTo>
                    <a:pt x="5149943" y="128117"/>
                  </a:lnTo>
                  <a:lnTo>
                    <a:pt x="5079396" y="101311"/>
                  </a:lnTo>
                  <a:lnTo>
                    <a:pt x="5008849" y="73384"/>
                  </a:lnTo>
                  <a:lnTo>
                    <a:pt x="4938302" y="44289"/>
                  </a:lnTo>
                  <a:lnTo>
                    <a:pt x="4867754" y="13978"/>
                  </a:lnTo>
                  <a:lnTo>
                    <a:pt x="4797207" y="0"/>
                  </a:lnTo>
                  <a:lnTo>
                    <a:pt x="4726660" y="10830"/>
                  </a:lnTo>
                  <a:lnTo>
                    <a:pt x="4656113" y="21508"/>
                  </a:lnTo>
                  <a:lnTo>
                    <a:pt x="4585566" y="32036"/>
                  </a:lnTo>
                  <a:lnTo>
                    <a:pt x="4515019" y="42415"/>
                  </a:lnTo>
                  <a:lnTo>
                    <a:pt x="4444471" y="52649"/>
                  </a:lnTo>
                  <a:lnTo>
                    <a:pt x="4373924" y="62738"/>
                  </a:lnTo>
                  <a:lnTo>
                    <a:pt x="4303377" y="72685"/>
                  </a:lnTo>
                  <a:lnTo>
                    <a:pt x="4232830" y="82492"/>
                  </a:lnTo>
                  <a:lnTo>
                    <a:pt x="4162283" y="92161"/>
                  </a:lnTo>
                  <a:lnTo>
                    <a:pt x="4091736" y="101694"/>
                  </a:lnTo>
                  <a:lnTo>
                    <a:pt x="4021188" y="111093"/>
                  </a:lnTo>
                  <a:lnTo>
                    <a:pt x="3950641" y="120359"/>
                  </a:lnTo>
                  <a:lnTo>
                    <a:pt x="3880094" y="129495"/>
                  </a:lnTo>
                  <a:lnTo>
                    <a:pt x="3809547" y="138502"/>
                  </a:lnTo>
                  <a:lnTo>
                    <a:pt x="3739000" y="147382"/>
                  </a:lnTo>
                  <a:lnTo>
                    <a:pt x="3668452" y="156138"/>
                  </a:lnTo>
                  <a:lnTo>
                    <a:pt x="3597905" y="164770"/>
                  </a:lnTo>
                  <a:lnTo>
                    <a:pt x="3527358" y="173280"/>
                  </a:lnTo>
                  <a:lnTo>
                    <a:pt x="3456811" y="181671"/>
                  </a:lnTo>
                  <a:lnTo>
                    <a:pt x="3386264" y="189943"/>
                  </a:lnTo>
                  <a:lnTo>
                    <a:pt x="3315717" y="198099"/>
                  </a:lnTo>
                  <a:lnTo>
                    <a:pt x="3245169" y="206140"/>
                  </a:lnTo>
                  <a:lnTo>
                    <a:pt x="3174622" y="214068"/>
                  </a:lnTo>
                  <a:lnTo>
                    <a:pt x="3104075" y="221885"/>
                  </a:lnTo>
                  <a:lnTo>
                    <a:pt x="3033528" y="229591"/>
                  </a:lnTo>
                  <a:lnTo>
                    <a:pt x="2962981" y="237189"/>
                  </a:lnTo>
                  <a:lnTo>
                    <a:pt x="2892434" y="244680"/>
                  </a:lnTo>
                  <a:lnTo>
                    <a:pt x="2821886" y="252065"/>
                  </a:lnTo>
                  <a:lnTo>
                    <a:pt x="2751339" y="259346"/>
                  </a:lnTo>
                  <a:lnTo>
                    <a:pt x="2680792" y="266525"/>
                  </a:lnTo>
                  <a:lnTo>
                    <a:pt x="2610245" y="273603"/>
                  </a:lnTo>
                  <a:lnTo>
                    <a:pt x="2539698" y="280581"/>
                  </a:lnTo>
                  <a:lnTo>
                    <a:pt x="2469151" y="287460"/>
                  </a:lnTo>
                  <a:lnTo>
                    <a:pt x="2398603" y="294243"/>
                  </a:lnTo>
                  <a:lnTo>
                    <a:pt x="2328056" y="300931"/>
                  </a:lnTo>
                  <a:lnTo>
                    <a:pt x="2257509" y="307524"/>
                  </a:lnTo>
                  <a:lnTo>
                    <a:pt x="2186962" y="314024"/>
                  </a:lnTo>
                  <a:lnTo>
                    <a:pt x="2116415" y="320433"/>
                  </a:lnTo>
                  <a:lnTo>
                    <a:pt x="2045868" y="326752"/>
                  </a:lnTo>
                  <a:lnTo>
                    <a:pt x="1975320" y="332982"/>
                  </a:lnTo>
                  <a:lnTo>
                    <a:pt x="1904773" y="339124"/>
                  </a:lnTo>
                  <a:lnTo>
                    <a:pt x="1834226" y="345179"/>
                  </a:lnTo>
                  <a:lnTo>
                    <a:pt x="1763679" y="351149"/>
                  </a:lnTo>
                  <a:lnTo>
                    <a:pt x="1693132" y="357035"/>
                  </a:lnTo>
                  <a:lnTo>
                    <a:pt x="1622584" y="362839"/>
                  </a:lnTo>
                  <a:lnTo>
                    <a:pt x="1552037" y="368560"/>
                  </a:lnTo>
                  <a:lnTo>
                    <a:pt x="1481490" y="374201"/>
                  </a:lnTo>
                  <a:lnTo>
                    <a:pt x="1410943" y="379763"/>
                  </a:lnTo>
                  <a:lnTo>
                    <a:pt x="1340396" y="385246"/>
                  </a:lnTo>
                  <a:lnTo>
                    <a:pt x="1269849" y="390652"/>
                  </a:lnTo>
                  <a:lnTo>
                    <a:pt x="1199301" y="395982"/>
                  </a:lnTo>
                  <a:lnTo>
                    <a:pt x="1128754" y="401237"/>
                  </a:lnTo>
                  <a:lnTo>
                    <a:pt x="1058207" y="406418"/>
                  </a:lnTo>
                  <a:lnTo>
                    <a:pt x="987660" y="411526"/>
                  </a:lnTo>
                  <a:lnTo>
                    <a:pt x="917113" y="416562"/>
                  </a:lnTo>
                  <a:lnTo>
                    <a:pt x="846566" y="421527"/>
                  </a:lnTo>
                  <a:lnTo>
                    <a:pt x="776018" y="426422"/>
                  </a:lnTo>
                  <a:lnTo>
                    <a:pt x="705471" y="431248"/>
                  </a:lnTo>
                  <a:lnTo>
                    <a:pt x="634924" y="436007"/>
                  </a:lnTo>
                  <a:lnTo>
                    <a:pt x="564377" y="440698"/>
                  </a:lnTo>
                  <a:lnTo>
                    <a:pt x="493830" y="445323"/>
                  </a:lnTo>
                  <a:lnTo>
                    <a:pt x="423283" y="449883"/>
                  </a:lnTo>
                  <a:lnTo>
                    <a:pt x="352735" y="454379"/>
                  </a:lnTo>
                  <a:lnTo>
                    <a:pt x="282188" y="458812"/>
                  </a:lnTo>
                  <a:lnTo>
                    <a:pt x="211641" y="463182"/>
                  </a:lnTo>
                  <a:lnTo>
                    <a:pt x="141094" y="467491"/>
                  </a:lnTo>
                  <a:lnTo>
                    <a:pt x="70547" y="471738"/>
                  </a:lnTo>
                  <a:lnTo>
                    <a:pt x="0" y="4759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264853" y="3524706"/>
              <a:ext cx="6984170" cy="1420246"/>
            </a:xfrm>
            <a:custGeom>
              <a:avLst/>
              <a:pathLst>
                <a:path w="6984170" h="1420246">
                  <a:moveTo>
                    <a:pt x="0" y="0"/>
                  </a:moveTo>
                  <a:lnTo>
                    <a:pt x="70547" y="25725"/>
                  </a:lnTo>
                  <a:lnTo>
                    <a:pt x="141094" y="51108"/>
                  </a:lnTo>
                  <a:lnTo>
                    <a:pt x="211641" y="76153"/>
                  </a:lnTo>
                  <a:lnTo>
                    <a:pt x="282188" y="100866"/>
                  </a:lnTo>
                  <a:lnTo>
                    <a:pt x="352735" y="125249"/>
                  </a:lnTo>
                  <a:lnTo>
                    <a:pt x="423283" y="149309"/>
                  </a:lnTo>
                  <a:lnTo>
                    <a:pt x="493830" y="173048"/>
                  </a:lnTo>
                  <a:lnTo>
                    <a:pt x="564377" y="196471"/>
                  </a:lnTo>
                  <a:lnTo>
                    <a:pt x="634924" y="219583"/>
                  </a:lnTo>
                  <a:lnTo>
                    <a:pt x="705471" y="242387"/>
                  </a:lnTo>
                  <a:lnTo>
                    <a:pt x="776018" y="264888"/>
                  </a:lnTo>
                  <a:lnTo>
                    <a:pt x="846566" y="287090"/>
                  </a:lnTo>
                  <a:lnTo>
                    <a:pt x="917113" y="308996"/>
                  </a:lnTo>
                  <a:lnTo>
                    <a:pt x="987660" y="330611"/>
                  </a:lnTo>
                  <a:lnTo>
                    <a:pt x="1058207" y="351938"/>
                  </a:lnTo>
                  <a:lnTo>
                    <a:pt x="1128754" y="372982"/>
                  </a:lnTo>
                  <a:lnTo>
                    <a:pt x="1199301" y="393746"/>
                  </a:lnTo>
                  <a:lnTo>
                    <a:pt x="1269849" y="414233"/>
                  </a:lnTo>
                  <a:lnTo>
                    <a:pt x="1340396" y="434448"/>
                  </a:lnTo>
                  <a:lnTo>
                    <a:pt x="1410943" y="454394"/>
                  </a:lnTo>
                  <a:lnTo>
                    <a:pt x="1481490" y="474075"/>
                  </a:lnTo>
                  <a:lnTo>
                    <a:pt x="1552037" y="493494"/>
                  </a:lnTo>
                  <a:lnTo>
                    <a:pt x="1622584" y="512655"/>
                  </a:lnTo>
                  <a:lnTo>
                    <a:pt x="1693132" y="531560"/>
                  </a:lnTo>
                  <a:lnTo>
                    <a:pt x="1763679" y="550215"/>
                  </a:lnTo>
                  <a:lnTo>
                    <a:pt x="1834226" y="568621"/>
                  </a:lnTo>
                  <a:lnTo>
                    <a:pt x="1904773" y="586782"/>
                  </a:lnTo>
                  <a:lnTo>
                    <a:pt x="1975320" y="604702"/>
                  </a:lnTo>
                  <a:lnTo>
                    <a:pt x="2045868" y="622383"/>
                  </a:lnTo>
                  <a:lnTo>
                    <a:pt x="2116415" y="639829"/>
                  </a:lnTo>
                  <a:lnTo>
                    <a:pt x="2186962" y="657043"/>
                  </a:lnTo>
                  <a:lnTo>
                    <a:pt x="2257509" y="674028"/>
                  </a:lnTo>
                  <a:lnTo>
                    <a:pt x="2328056" y="690787"/>
                  </a:lnTo>
                  <a:lnTo>
                    <a:pt x="2398603" y="707323"/>
                  </a:lnTo>
                  <a:lnTo>
                    <a:pt x="2469151" y="723639"/>
                  </a:lnTo>
                  <a:lnTo>
                    <a:pt x="2539698" y="739739"/>
                  </a:lnTo>
                  <a:lnTo>
                    <a:pt x="2610245" y="755624"/>
                  </a:lnTo>
                  <a:lnTo>
                    <a:pt x="2680792" y="771297"/>
                  </a:lnTo>
                  <a:lnTo>
                    <a:pt x="2751339" y="786762"/>
                  </a:lnTo>
                  <a:lnTo>
                    <a:pt x="2821886" y="802022"/>
                  </a:lnTo>
                  <a:lnTo>
                    <a:pt x="2892434" y="817078"/>
                  </a:lnTo>
                  <a:lnTo>
                    <a:pt x="2962981" y="831934"/>
                  </a:lnTo>
                  <a:lnTo>
                    <a:pt x="3033528" y="846593"/>
                  </a:lnTo>
                  <a:lnTo>
                    <a:pt x="3104075" y="861056"/>
                  </a:lnTo>
                  <a:lnTo>
                    <a:pt x="3174622" y="875327"/>
                  </a:lnTo>
                  <a:lnTo>
                    <a:pt x="3245169" y="889409"/>
                  </a:lnTo>
                  <a:lnTo>
                    <a:pt x="3315717" y="903303"/>
                  </a:lnTo>
                  <a:lnTo>
                    <a:pt x="3386264" y="917012"/>
                  </a:lnTo>
                  <a:lnTo>
                    <a:pt x="3456811" y="930539"/>
                  </a:lnTo>
                  <a:lnTo>
                    <a:pt x="3527358" y="943885"/>
                  </a:lnTo>
                  <a:lnTo>
                    <a:pt x="3597905" y="957055"/>
                  </a:lnTo>
                  <a:lnTo>
                    <a:pt x="3668452" y="970049"/>
                  </a:lnTo>
                  <a:lnTo>
                    <a:pt x="3739000" y="982870"/>
                  </a:lnTo>
                  <a:lnTo>
                    <a:pt x="3809547" y="995521"/>
                  </a:lnTo>
                  <a:lnTo>
                    <a:pt x="3880094" y="1008003"/>
                  </a:lnTo>
                  <a:lnTo>
                    <a:pt x="3950641" y="1020320"/>
                  </a:lnTo>
                  <a:lnTo>
                    <a:pt x="4021188" y="1032472"/>
                  </a:lnTo>
                  <a:lnTo>
                    <a:pt x="4091736" y="1044463"/>
                  </a:lnTo>
                  <a:lnTo>
                    <a:pt x="4162283" y="1056294"/>
                  </a:lnTo>
                  <a:lnTo>
                    <a:pt x="4232830" y="1067968"/>
                  </a:lnTo>
                  <a:lnTo>
                    <a:pt x="4303377" y="1079487"/>
                  </a:lnTo>
                  <a:lnTo>
                    <a:pt x="4373924" y="1090852"/>
                  </a:lnTo>
                  <a:lnTo>
                    <a:pt x="4444471" y="1102067"/>
                  </a:lnTo>
                  <a:lnTo>
                    <a:pt x="4515019" y="1113132"/>
                  </a:lnTo>
                  <a:lnTo>
                    <a:pt x="4585566" y="1124050"/>
                  </a:lnTo>
                  <a:lnTo>
                    <a:pt x="4656113" y="1134822"/>
                  </a:lnTo>
                  <a:lnTo>
                    <a:pt x="4726660" y="1145452"/>
                  </a:lnTo>
                  <a:lnTo>
                    <a:pt x="4797207" y="1155940"/>
                  </a:lnTo>
                  <a:lnTo>
                    <a:pt x="4867754" y="1166288"/>
                  </a:lnTo>
                  <a:lnTo>
                    <a:pt x="4938302" y="1176499"/>
                  </a:lnTo>
                  <a:lnTo>
                    <a:pt x="5008849" y="1186574"/>
                  </a:lnTo>
                  <a:lnTo>
                    <a:pt x="5079396" y="1196515"/>
                  </a:lnTo>
                  <a:lnTo>
                    <a:pt x="5149943" y="1206323"/>
                  </a:lnTo>
                  <a:lnTo>
                    <a:pt x="5220490" y="1216002"/>
                  </a:lnTo>
                  <a:lnTo>
                    <a:pt x="5291037" y="1225551"/>
                  </a:lnTo>
                  <a:lnTo>
                    <a:pt x="5361585" y="1234973"/>
                  </a:lnTo>
                  <a:lnTo>
                    <a:pt x="5432132" y="1244271"/>
                  </a:lnTo>
                  <a:lnTo>
                    <a:pt x="5502679" y="1253444"/>
                  </a:lnTo>
                  <a:lnTo>
                    <a:pt x="5573226" y="1262495"/>
                  </a:lnTo>
                  <a:lnTo>
                    <a:pt x="5643773" y="1271426"/>
                  </a:lnTo>
                  <a:lnTo>
                    <a:pt x="5714320" y="1280238"/>
                  </a:lnTo>
                  <a:lnTo>
                    <a:pt x="5784868" y="1288933"/>
                  </a:lnTo>
                  <a:lnTo>
                    <a:pt x="5855415" y="1297513"/>
                  </a:lnTo>
                  <a:lnTo>
                    <a:pt x="5925962" y="1305978"/>
                  </a:lnTo>
                  <a:lnTo>
                    <a:pt x="5996509" y="1314330"/>
                  </a:lnTo>
                  <a:lnTo>
                    <a:pt x="6067056" y="1322572"/>
                  </a:lnTo>
                  <a:lnTo>
                    <a:pt x="6137604" y="1330704"/>
                  </a:lnTo>
                  <a:lnTo>
                    <a:pt x="6208151" y="1338727"/>
                  </a:lnTo>
                  <a:lnTo>
                    <a:pt x="6278698" y="1346644"/>
                  </a:lnTo>
                  <a:lnTo>
                    <a:pt x="6349245" y="1354456"/>
                  </a:lnTo>
                  <a:lnTo>
                    <a:pt x="6419792" y="1362163"/>
                  </a:lnTo>
                  <a:lnTo>
                    <a:pt x="6490339" y="1369769"/>
                  </a:lnTo>
                  <a:lnTo>
                    <a:pt x="6560887" y="1377273"/>
                  </a:lnTo>
                  <a:lnTo>
                    <a:pt x="6631434" y="1384677"/>
                  </a:lnTo>
                  <a:lnTo>
                    <a:pt x="6701981" y="1391982"/>
                  </a:lnTo>
                  <a:lnTo>
                    <a:pt x="6772528" y="1399191"/>
                  </a:lnTo>
                  <a:lnTo>
                    <a:pt x="6843075" y="1406303"/>
                  </a:lnTo>
                  <a:lnTo>
                    <a:pt x="6913622" y="1413321"/>
                  </a:lnTo>
                  <a:lnTo>
                    <a:pt x="6984170" y="1420246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0.98 (0.95-1.02), p = 0.341  |  per IQR (Δ = 18.2): 0.73 (0.38-1.40)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246577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2026-09-14T15:04:58Z</dcterms:modified>
  <cp:category/>
</cp:coreProperties>
</file>