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22012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54521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488916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623310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75770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15293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2873247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421719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556113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6905079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824902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g24"/>
            <p:cNvSpPr/>
            <p:nvPr/>
          </p:nvSpPr>
          <p:spPr>
            <a:xfrm>
              <a:off x="1264853" y="2209169"/>
              <a:ext cx="6984170" cy="3232272"/>
            </a:xfrm>
            <a:custGeom>
              <a:avLst/>
              <a:pathLst>
                <a:path w="6984170" h="3232272">
                  <a:moveTo>
                    <a:pt x="0" y="2717183"/>
                  </a:moveTo>
                  <a:lnTo>
                    <a:pt x="70547" y="2712487"/>
                  </a:lnTo>
                  <a:lnTo>
                    <a:pt x="141094" y="2707750"/>
                  </a:lnTo>
                  <a:lnTo>
                    <a:pt x="211641" y="2702971"/>
                  </a:lnTo>
                  <a:lnTo>
                    <a:pt x="282188" y="2698150"/>
                  </a:lnTo>
                  <a:lnTo>
                    <a:pt x="352735" y="2693287"/>
                  </a:lnTo>
                  <a:lnTo>
                    <a:pt x="423283" y="2688380"/>
                  </a:lnTo>
                  <a:lnTo>
                    <a:pt x="493830" y="2683430"/>
                  </a:lnTo>
                  <a:lnTo>
                    <a:pt x="564377" y="2678437"/>
                  </a:lnTo>
                  <a:lnTo>
                    <a:pt x="634924" y="2673399"/>
                  </a:lnTo>
                  <a:lnTo>
                    <a:pt x="705471" y="2668317"/>
                  </a:lnTo>
                  <a:lnTo>
                    <a:pt x="776018" y="2663191"/>
                  </a:lnTo>
                  <a:lnTo>
                    <a:pt x="846566" y="2658018"/>
                  </a:lnTo>
                  <a:lnTo>
                    <a:pt x="917113" y="2652801"/>
                  </a:lnTo>
                  <a:lnTo>
                    <a:pt x="987660" y="2647537"/>
                  </a:lnTo>
                  <a:lnTo>
                    <a:pt x="1058207" y="2642227"/>
                  </a:lnTo>
                  <a:lnTo>
                    <a:pt x="1128754" y="2636870"/>
                  </a:lnTo>
                  <a:lnTo>
                    <a:pt x="1199301" y="2631466"/>
                  </a:lnTo>
                  <a:lnTo>
                    <a:pt x="1269849" y="2626014"/>
                  </a:lnTo>
                  <a:lnTo>
                    <a:pt x="1340396" y="2620514"/>
                  </a:lnTo>
                  <a:lnTo>
                    <a:pt x="1410943" y="2614965"/>
                  </a:lnTo>
                  <a:lnTo>
                    <a:pt x="1481490" y="2609367"/>
                  </a:lnTo>
                  <a:lnTo>
                    <a:pt x="1552037" y="2603721"/>
                  </a:lnTo>
                  <a:lnTo>
                    <a:pt x="1622584" y="2598024"/>
                  </a:lnTo>
                  <a:lnTo>
                    <a:pt x="1693132" y="2592277"/>
                  </a:lnTo>
                  <a:lnTo>
                    <a:pt x="1763679" y="2586479"/>
                  </a:lnTo>
                  <a:lnTo>
                    <a:pt x="1834226" y="2580630"/>
                  </a:lnTo>
                  <a:lnTo>
                    <a:pt x="1904773" y="2574730"/>
                  </a:lnTo>
                  <a:lnTo>
                    <a:pt x="1975320" y="2568777"/>
                  </a:lnTo>
                  <a:lnTo>
                    <a:pt x="2045868" y="2562772"/>
                  </a:lnTo>
                  <a:lnTo>
                    <a:pt x="2116415" y="2556714"/>
                  </a:lnTo>
                  <a:lnTo>
                    <a:pt x="2186962" y="2550603"/>
                  </a:lnTo>
                  <a:lnTo>
                    <a:pt x="2257509" y="2544437"/>
                  </a:lnTo>
                  <a:lnTo>
                    <a:pt x="2328056" y="2538217"/>
                  </a:lnTo>
                  <a:lnTo>
                    <a:pt x="2398603" y="2531943"/>
                  </a:lnTo>
                  <a:lnTo>
                    <a:pt x="2469151" y="2525613"/>
                  </a:lnTo>
                  <a:lnTo>
                    <a:pt x="2539698" y="2519227"/>
                  </a:lnTo>
                  <a:lnTo>
                    <a:pt x="2610245" y="2512785"/>
                  </a:lnTo>
                  <a:lnTo>
                    <a:pt x="2680792" y="2506286"/>
                  </a:lnTo>
                  <a:lnTo>
                    <a:pt x="2751339" y="2499729"/>
                  </a:lnTo>
                  <a:lnTo>
                    <a:pt x="2821886" y="2493115"/>
                  </a:lnTo>
                  <a:lnTo>
                    <a:pt x="2892434" y="2486442"/>
                  </a:lnTo>
                  <a:lnTo>
                    <a:pt x="2962981" y="2479711"/>
                  </a:lnTo>
                  <a:lnTo>
                    <a:pt x="3033528" y="2446543"/>
                  </a:lnTo>
                  <a:lnTo>
                    <a:pt x="3104075" y="2371404"/>
                  </a:lnTo>
                  <a:lnTo>
                    <a:pt x="3174622" y="2289231"/>
                  </a:lnTo>
                  <a:lnTo>
                    <a:pt x="3245169" y="2199369"/>
                  </a:lnTo>
                  <a:lnTo>
                    <a:pt x="3315717" y="2101096"/>
                  </a:lnTo>
                  <a:lnTo>
                    <a:pt x="3386264" y="1993626"/>
                  </a:lnTo>
                  <a:lnTo>
                    <a:pt x="3456811" y="1876098"/>
                  </a:lnTo>
                  <a:lnTo>
                    <a:pt x="3527358" y="1747570"/>
                  </a:lnTo>
                  <a:lnTo>
                    <a:pt x="3597905" y="1607013"/>
                  </a:lnTo>
                  <a:lnTo>
                    <a:pt x="3668452" y="1453302"/>
                  </a:lnTo>
                  <a:lnTo>
                    <a:pt x="3739000" y="1285205"/>
                  </a:lnTo>
                  <a:lnTo>
                    <a:pt x="3809547" y="1101376"/>
                  </a:lnTo>
                  <a:lnTo>
                    <a:pt x="3880094" y="900342"/>
                  </a:lnTo>
                  <a:lnTo>
                    <a:pt x="3950641" y="680494"/>
                  </a:lnTo>
                  <a:lnTo>
                    <a:pt x="4021188" y="440070"/>
                  </a:lnTo>
                  <a:lnTo>
                    <a:pt x="4091736" y="177145"/>
                  </a:lnTo>
                  <a:lnTo>
                    <a:pt x="4135199" y="0"/>
                  </a:lnTo>
                  <a:lnTo>
                    <a:pt x="6984170" y="0"/>
                  </a:lnTo>
                  <a:lnTo>
                    <a:pt x="6984170" y="1979513"/>
                  </a:lnTo>
                  <a:lnTo>
                    <a:pt x="6913622" y="1990619"/>
                  </a:lnTo>
                  <a:lnTo>
                    <a:pt x="6843075" y="2001628"/>
                  </a:lnTo>
                  <a:lnTo>
                    <a:pt x="6772528" y="2012541"/>
                  </a:lnTo>
                  <a:lnTo>
                    <a:pt x="6701981" y="2023358"/>
                  </a:lnTo>
                  <a:lnTo>
                    <a:pt x="6631434" y="2034081"/>
                  </a:lnTo>
                  <a:lnTo>
                    <a:pt x="6560887" y="2044709"/>
                  </a:lnTo>
                  <a:lnTo>
                    <a:pt x="6490339" y="2055245"/>
                  </a:lnTo>
                  <a:lnTo>
                    <a:pt x="6419792" y="2065689"/>
                  </a:lnTo>
                  <a:lnTo>
                    <a:pt x="6349245" y="2076041"/>
                  </a:lnTo>
                  <a:lnTo>
                    <a:pt x="6278698" y="2086303"/>
                  </a:lnTo>
                  <a:lnTo>
                    <a:pt x="6208151" y="2096475"/>
                  </a:lnTo>
                  <a:lnTo>
                    <a:pt x="6137604" y="2106558"/>
                  </a:lnTo>
                  <a:lnTo>
                    <a:pt x="6067056" y="2116553"/>
                  </a:lnTo>
                  <a:lnTo>
                    <a:pt x="5996509" y="2126461"/>
                  </a:lnTo>
                  <a:lnTo>
                    <a:pt x="5925962" y="2136281"/>
                  </a:lnTo>
                  <a:lnTo>
                    <a:pt x="5855415" y="2146016"/>
                  </a:lnTo>
                  <a:lnTo>
                    <a:pt x="5784868" y="2155666"/>
                  </a:lnTo>
                  <a:lnTo>
                    <a:pt x="5714320" y="2165232"/>
                  </a:lnTo>
                  <a:lnTo>
                    <a:pt x="5643773" y="2174713"/>
                  </a:lnTo>
                  <a:lnTo>
                    <a:pt x="5573226" y="2184112"/>
                  </a:lnTo>
                  <a:lnTo>
                    <a:pt x="5502679" y="2193429"/>
                  </a:lnTo>
                  <a:lnTo>
                    <a:pt x="5432132" y="2202664"/>
                  </a:lnTo>
                  <a:lnTo>
                    <a:pt x="5361585" y="2211819"/>
                  </a:lnTo>
                  <a:lnTo>
                    <a:pt x="5291037" y="2220893"/>
                  </a:lnTo>
                  <a:lnTo>
                    <a:pt x="5220490" y="2229888"/>
                  </a:lnTo>
                  <a:lnTo>
                    <a:pt x="5149943" y="2238804"/>
                  </a:lnTo>
                  <a:lnTo>
                    <a:pt x="5079396" y="2247643"/>
                  </a:lnTo>
                  <a:lnTo>
                    <a:pt x="5008849" y="2256404"/>
                  </a:lnTo>
                  <a:lnTo>
                    <a:pt x="4938302" y="2265088"/>
                  </a:lnTo>
                  <a:lnTo>
                    <a:pt x="4867754" y="2273696"/>
                  </a:lnTo>
                  <a:lnTo>
                    <a:pt x="4797207" y="2282230"/>
                  </a:lnTo>
                  <a:lnTo>
                    <a:pt x="4726660" y="2290688"/>
                  </a:lnTo>
                  <a:lnTo>
                    <a:pt x="4656113" y="2299073"/>
                  </a:lnTo>
                  <a:lnTo>
                    <a:pt x="4585566" y="2307384"/>
                  </a:lnTo>
                  <a:lnTo>
                    <a:pt x="4515019" y="2315623"/>
                  </a:lnTo>
                  <a:lnTo>
                    <a:pt x="4444471" y="2323789"/>
                  </a:lnTo>
                  <a:lnTo>
                    <a:pt x="4373924" y="2331884"/>
                  </a:lnTo>
                  <a:lnTo>
                    <a:pt x="4303377" y="2339909"/>
                  </a:lnTo>
                  <a:lnTo>
                    <a:pt x="4232830" y="2347863"/>
                  </a:lnTo>
                  <a:lnTo>
                    <a:pt x="4162283" y="2355747"/>
                  </a:lnTo>
                  <a:lnTo>
                    <a:pt x="4091736" y="2363563"/>
                  </a:lnTo>
                  <a:lnTo>
                    <a:pt x="4021188" y="2371310"/>
                  </a:lnTo>
                  <a:lnTo>
                    <a:pt x="3950641" y="2378990"/>
                  </a:lnTo>
                  <a:lnTo>
                    <a:pt x="3880094" y="2386602"/>
                  </a:lnTo>
                  <a:lnTo>
                    <a:pt x="3809547" y="2394148"/>
                  </a:lnTo>
                  <a:lnTo>
                    <a:pt x="3739000" y="2401627"/>
                  </a:lnTo>
                  <a:lnTo>
                    <a:pt x="3668452" y="2409042"/>
                  </a:lnTo>
                  <a:lnTo>
                    <a:pt x="3597905" y="2416391"/>
                  </a:lnTo>
                  <a:lnTo>
                    <a:pt x="3527358" y="2423677"/>
                  </a:lnTo>
                  <a:lnTo>
                    <a:pt x="3456811" y="2430898"/>
                  </a:lnTo>
                  <a:lnTo>
                    <a:pt x="3386264" y="2438056"/>
                  </a:lnTo>
                  <a:lnTo>
                    <a:pt x="3315717" y="2445152"/>
                  </a:lnTo>
                  <a:lnTo>
                    <a:pt x="3245169" y="2452186"/>
                  </a:lnTo>
                  <a:lnTo>
                    <a:pt x="3174622" y="2459158"/>
                  </a:lnTo>
                  <a:lnTo>
                    <a:pt x="3104075" y="2466069"/>
                  </a:lnTo>
                  <a:lnTo>
                    <a:pt x="3033528" y="2472920"/>
                  </a:lnTo>
                  <a:lnTo>
                    <a:pt x="2962981" y="2515253"/>
                  </a:lnTo>
                  <a:lnTo>
                    <a:pt x="2892434" y="2578082"/>
                  </a:lnTo>
                  <a:lnTo>
                    <a:pt x="2821886" y="2635534"/>
                  </a:lnTo>
                  <a:lnTo>
                    <a:pt x="2751339" y="2688070"/>
                  </a:lnTo>
                  <a:lnTo>
                    <a:pt x="2680792" y="2736109"/>
                  </a:lnTo>
                  <a:lnTo>
                    <a:pt x="2610245" y="2780037"/>
                  </a:lnTo>
                  <a:lnTo>
                    <a:pt x="2539698" y="2820206"/>
                  </a:lnTo>
                  <a:lnTo>
                    <a:pt x="2469151" y="2856937"/>
                  </a:lnTo>
                  <a:lnTo>
                    <a:pt x="2398603" y="2890525"/>
                  </a:lnTo>
                  <a:lnTo>
                    <a:pt x="2328056" y="2921238"/>
                  </a:lnTo>
                  <a:lnTo>
                    <a:pt x="2257509" y="2949323"/>
                  </a:lnTo>
                  <a:lnTo>
                    <a:pt x="2186962" y="2975004"/>
                  </a:lnTo>
                  <a:lnTo>
                    <a:pt x="2116415" y="2998488"/>
                  </a:lnTo>
                  <a:lnTo>
                    <a:pt x="2045868" y="3019962"/>
                  </a:lnTo>
                  <a:lnTo>
                    <a:pt x="1975320" y="3039598"/>
                  </a:lnTo>
                  <a:lnTo>
                    <a:pt x="1904773" y="3057553"/>
                  </a:lnTo>
                  <a:lnTo>
                    <a:pt x="1834226" y="3073972"/>
                  </a:lnTo>
                  <a:lnTo>
                    <a:pt x="1763679" y="3088986"/>
                  </a:lnTo>
                  <a:lnTo>
                    <a:pt x="1693132" y="3102715"/>
                  </a:lnTo>
                  <a:lnTo>
                    <a:pt x="1622584" y="3115269"/>
                  </a:lnTo>
                  <a:lnTo>
                    <a:pt x="1552037" y="3126749"/>
                  </a:lnTo>
                  <a:lnTo>
                    <a:pt x="1481490" y="3137246"/>
                  </a:lnTo>
                  <a:lnTo>
                    <a:pt x="1410943" y="3146845"/>
                  </a:lnTo>
                  <a:lnTo>
                    <a:pt x="1340396" y="3155622"/>
                  </a:lnTo>
                  <a:lnTo>
                    <a:pt x="1269849" y="3163648"/>
                  </a:lnTo>
                  <a:lnTo>
                    <a:pt x="1199301" y="3170988"/>
                  </a:lnTo>
                  <a:lnTo>
                    <a:pt x="1128754" y="3177699"/>
                  </a:lnTo>
                  <a:lnTo>
                    <a:pt x="1058207" y="3183836"/>
                  </a:lnTo>
                  <a:lnTo>
                    <a:pt x="987660" y="3189447"/>
                  </a:lnTo>
                  <a:lnTo>
                    <a:pt x="917113" y="3194579"/>
                  </a:lnTo>
                  <a:lnTo>
                    <a:pt x="846566" y="3199271"/>
                  </a:lnTo>
                  <a:lnTo>
                    <a:pt x="776018" y="3203562"/>
                  </a:lnTo>
                  <a:lnTo>
                    <a:pt x="705471" y="3207485"/>
                  </a:lnTo>
                  <a:lnTo>
                    <a:pt x="634924" y="3211073"/>
                  </a:lnTo>
                  <a:lnTo>
                    <a:pt x="564377" y="3214354"/>
                  </a:lnTo>
                  <a:lnTo>
                    <a:pt x="493830" y="3217354"/>
                  </a:lnTo>
                  <a:lnTo>
                    <a:pt x="423283" y="3220097"/>
                  </a:lnTo>
                  <a:lnTo>
                    <a:pt x="352735" y="3222605"/>
                  </a:lnTo>
                  <a:lnTo>
                    <a:pt x="282188" y="3224899"/>
                  </a:lnTo>
                  <a:lnTo>
                    <a:pt x="211641" y="3226996"/>
                  </a:lnTo>
                  <a:lnTo>
                    <a:pt x="141094" y="3228914"/>
                  </a:lnTo>
                  <a:lnTo>
                    <a:pt x="70547" y="3230668"/>
                  </a:lnTo>
                  <a:lnTo>
                    <a:pt x="0" y="3232272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1264853" y="2209169"/>
              <a:ext cx="4135199" cy="2717183"/>
            </a:xfrm>
            <a:custGeom>
              <a:avLst/>
              <a:pathLst>
                <a:path w="4135199" h="2717183">
                  <a:moveTo>
                    <a:pt x="0" y="2717183"/>
                  </a:moveTo>
                  <a:lnTo>
                    <a:pt x="70547" y="2712487"/>
                  </a:lnTo>
                  <a:lnTo>
                    <a:pt x="141094" y="2707750"/>
                  </a:lnTo>
                  <a:lnTo>
                    <a:pt x="211641" y="2702971"/>
                  </a:lnTo>
                  <a:lnTo>
                    <a:pt x="282188" y="2698150"/>
                  </a:lnTo>
                  <a:lnTo>
                    <a:pt x="352735" y="2693287"/>
                  </a:lnTo>
                  <a:lnTo>
                    <a:pt x="423283" y="2688380"/>
                  </a:lnTo>
                  <a:lnTo>
                    <a:pt x="493830" y="2683430"/>
                  </a:lnTo>
                  <a:lnTo>
                    <a:pt x="564377" y="2678437"/>
                  </a:lnTo>
                  <a:lnTo>
                    <a:pt x="634924" y="2673399"/>
                  </a:lnTo>
                  <a:lnTo>
                    <a:pt x="705471" y="2668317"/>
                  </a:lnTo>
                  <a:lnTo>
                    <a:pt x="776018" y="2663191"/>
                  </a:lnTo>
                  <a:lnTo>
                    <a:pt x="846566" y="2658018"/>
                  </a:lnTo>
                  <a:lnTo>
                    <a:pt x="917113" y="2652801"/>
                  </a:lnTo>
                  <a:lnTo>
                    <a:pt x="987660" y="2647537"/>
                  </a:lnTo>
                  <a:lnTo>
                    <a:pt x="1058207" y="2642227"/>
                  </a:lnTo>
                  <a:lnTo>
                    <a:pt x="1128754" y="2636870"/>
                  </a:lnTo>
                  <a:lnTo>
                    <a:pt x="1199301" y="2631466"/>
                  </a:lnTo>
                  <a:lnTo>
                    <a:pt x="1269849" y="2626014"/>
                  </a:lnTo>
                  <a:lnTo>
                    <a:pt x="1340396" y="2620514"/>
                  </a:lnTo>
                  <a:lnTo>
                    <a:pt x="1410943" y="2614965"/>
                  </a:lnTo>
                  <a:lnTo>
                    <a:pt x="1481490" y="2609367"/>
                  </a:lnTo>
                  <a:lnTo>
                    <a:pt x="1552037" y="2603721"/>
                  </a:lnTo>
                  <a:lnTo>
                    <a:pt x="1622584" y="2598024"/>
                  </a:lnTo>
                  <a:lnTo>
                    <a:pt x="1693132" y="2592277"/>
                  </a:lnTo>
                  <a:lnTo>
                    <a:pt x="1763679" y="2586479"/>
                  </a:lnTo>
                  <a:lnTo>
                    <a:pt x="1834226" y="2580630"/>
                  </a:lnTo>
                  <a:lnTo>
                    <a:pt x="1904773" y="2574730"/>
                  </a:lnTo>
                  <a:lnTo>
                    <a:pt x="1975320" y="2568777"/>
                  </a:lnTo>
                  <a:lnTo>
                    <a:pt x="2045868" y="2562772"/>
                  </a:lnTo>
                  <a:lnTo>
                    <a:pt x="2116415" y="2556714"/>
                  </a:lnTo>
                  <a:lnTo>
                    <a:pt x="2186962" y="2550603"/>
                  </a:lnTo>
                  <a:lnTo>
                    <a:pt x="2257509" y="2544437"/>
                  </a:lnTo>
                  <a:lnTo>
                    <a:pt x="2328056" y="2538217"/>
                  </a:lnTo>
                  <a:lnTo>
                    <a:pt x="2398603" y="2531943"/>
                  </a:lnTo>
                  <a:lnTo>
                    <a:pt x="2469151" y="2525613"/>
                  </a:lnTo>
                  <a:lnTo>
                    <a:pt x="2539698" y="2519227"/>
                  </a:lnTo>
                  <a:lnTo>
                    <a:pt x="2610245" y="2512785"/>
                  </a:lnTo>
                  <a:lnTo>
                    <a:pt x="2680792" y="2506286"/>
                  </a:lnTo>
                  <a:lnTo>
                    <a:pt x="2751339" y="2499729"/>
                  </a:lnTo>
                  <a:lnTo>
                    <a:pt x="2821886" y="2493115"/>
                  </a:lnTo>
                  <a:lnTo>
                    <a:pt x="2892434" y="2486442"/>
                  </a:lnTo>
                  <a:lnTo>
                    <a:pt x="2962981" y="2479711"/>
                  </a:lnTo>
                  <a:lnTo>
                    <a:pt x="3033528" y="2446543"/>
                  </a:lnTo>
                  <a:lnTo>
                    <a:pt x="3104075" y="2371404"/>
                  </a:lnTo>
                  <a:lnTo>
                    <a:pt x="3174622" y="2289231"/>
                  </a:lnTo>
                  <a:lnTo>
                    <a:pt x="3245169" y="2199369"/>
                  </a:lnTo>
                  <a:lnTo>
                    <a:pt x="3315717" y="2101096"/>
                  </a:lnTo>
                  <a:lnTo>
                    <a:pt x="3386264" y="1993626"/>
                  </a:lnTo>
                  <a:lnTo>
                    <a:pt x="3456811" y="1876098"/>
                  </a:lnTo>
                  <a:lnTo>
                    <a:pt x="3527358" y="1747570"/>
                  </a:lnTo>
                  <a:lnTo>
                    <a:pt x="3597905" y="1607013"/>
                  </a:lnTo>
                  <a:lnTo>
                    <a:pt x="3668452" y="1453302"/>
                  </a:lnTo>
                  <a:lnTo>
                    <a:pt x="3739000" y="1285205"/>
                  </a:lnTo>
                  <a:lnTo>
                    <a:pt x="3809547" y="1101376"/>
                  </a:lnTo>
                  <a:lnTo>
                    <a:pt x="3880094" y="900342"/>
                  </a:lnTo>
                  <a:lnTo>
                    <a:pt x="3950641" y="680494"/>
                  </a:lnTo>
                  <a:lnTo>
                    <a:pt x="4021188" y="440070"/>
                  </a:lnTo>
                  <a:lnTo>
                    <a:pt x="4091736" y="177145"/>
                  </a:lnTo>
                  <a:lnTo>
                    <a:pt x="4135199" y="0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1264853" y="4188683"/>
              <a:ext cx="6984170" cy="1252758"/>
            </a:xfrm>
            <a:custGeom>
              <a:avLst/>
              <a:pathLst>
                <a:path w="6984170" h="1252758">
                  <a:moveTo>
                    <a:pt x="6984170" y="0"/>
                  </a:moveTo>
                  <a:lnTo>
                    <a:pt x="6913622" y="11105"/>
                  </a:lnTo>
                  <a:lnTo>
                    <a:pt x="6843075" y="22114"/>
                  </a:lnTo>
                  <a:lnTo>
                    <a:pt x="6772528" y="33027"/>
                  </a:lnTo>
                  <a:lnTo>
                    <a:pt x="6701981" y="43844"/>
                  </a:lnTo>
                  <a:lnTo>
                    <a:pt x="6631434" y="54567"/>
                  </a:lnTo>
                  <a:lnTo>
                    <a:pt x="6560887" y="65195"/>
                  </a:lnTo>
                  <a:lnTo>
                    <a:pt x="6490339" y="75731"/>
                  </a:lnTo>
                  <a:lnTo>
                    <a:pt x="6419792" y="86175"/>
                  </a:lnTo>
                  <a:lnTo>
                    <a:pt x="6349245" y="96527"/>
                  </a:lnTo>
                  <a:lnTo>
                    <a:pt x="6278698" y="106789"/>
                  </a:lnTo>
                  <a:lnTo>
                    <a:pt x="6208151" y="116961"/>
                  </a:lnTo>
                  <a:lnTo>
                    <a:pt x="6137604" y="127044"/>
                  </a:lnTo>
                  <a:lnTo>
                    <a:pt x="6067056" y="137039"/>
                  </a:lnTo>
                  <a:lnTo>
                    <a:pt x="5996509" y="146947"/>
                  </a:lnTo>
                  <a:lnTo>
                    <a:pt x="5925962" y="156768"/>
                  </a:lnTo>
                  <a:lnTo>
                    <a:pt x="5855415" y="166502"/>
                  </a:lnTo>
                  <a:lnTo>
                    <a:pt x="5784868" y="176152"/>
                  </a:lnTo>
                  <a:lnTo>
                    <a:pt x="5714320" y="185718"/>
                  </a:lnTo>
                  <a:lnTo>
                    <a:pt x="5643773" y="195200"/>
                  </a:lnTo>
                  <a:lnTo>
                    <a:pt x="5573226" y="204598"/>
                  </a:lnTo>
                  <a:lnTo>
                    <a:pt x="5502679" y="213915"/>
                  </a:lnTo>
                  <a:lnTo>
                    <a:pt x="5432132" y="223150"/>
                  </a:lnTo>
                  <a:lnTo>
                    <a:pt x="5361585" y="232305"/>
                  </a:lnTo>
                  <a:lnTo>
                    <a:pt x="5291037" y="241379"/>
                  </a:lnTo>
                  <a:lnTo>
                    <a:pt x="5220490" y="250374"/>
                  </a:lnTo>
                  <a:lnTo>
                    <a:pt x="5149943" y="259290"/>
                  </a:lnTo>
                  <a:lnTo>
                    <a:pt x="5079396" y="268129"/>
                  </a:lnTo>
                  <a:lnTo>
                    <a:pt x="5008849" y="276890"/>
                  </a:lnTo>
                  <a:lnTo>
                    <a:pt x="4938302" y="285574"/>
                  </a:lnTo>
                  <a:lnTo>
                    <a:pt x="4867754" y="294183"/>
                  </a:lnTo>
                  <a:lnTo>
                    <a:pt x="4797207" y="302716"/>
                  </a:lnTo>
                  <a:lnTo>
                    <a:pt x="4726660" y="311174"/>
                  </a:lnTo>
                  <a:lnTo>
                    <a:pt x="4656113" y="319559"/>
                  </a:lnTo>
                  <a:lnTo>
                    <a:pt x="4585566" y="327870"/>
                  </a:lnTo>
                  <a:lnTo>
                    <a:pt x="4515019" y="336109"/>
                  </a:lnTo>
                  <a:lnTo>
                    <a:pt x="4444471" y="344275"/>
                  </a:lnTo>
                  <a:lnTo>
                    <a:pt x="4373924" y="352370"/>
                  </a:lnTo>
                  <a:lnTo>
                    <a:pt x="4303377" y="360395"/>
                  </a:lnTo>
                  <a:lnTo>
                    <a:pt x="4232830" y="368349"/>
                  </a:lnTo>
                  <a:lnTo>
                    <a:pt x="4162283" y="376233"/>
                  </a:lnTo>
                  <a:lnTo>
                    <a:pt x="4091736" y="384049"/>
                  </a:lnTo>
                  <a:lnTo>
                    <a:pt x="4021188" y="391796"/>
                  </a:lnTo>
                  <a:lnTo>
                    <a:pt x="3950641" y="399476"/>
                  </a:lnTo>
                  <a:lnTo>
                    <a:pt x="3880094" y="407088"/>
                  </a:lnTo>
                  <a:lnTo>
                    <a:pt x="3809547" y="414634"/>
                  </a:lnTo>
                  <a:lnTo>
                    <a:pt x="3739000" y="422114"/>
                  </a:lnTo>
                  <a:lnTo>
                    <a:pt x="3668452" y="429528"/>
                  </a:lnTo>
                  <a:lnTo>
                    <a:pt x="3597905" y="436877"/>
                  </a:lnTo>
                  <a:lnTo>
                    <a:pt x="3527358" y="444163"/>
                  </a:lnTo>
                  <a:lnTo>
                    <a:pt x="3456811" y="451384"/>
                  </a:lnTo>
                  <a:lnTo>
                    <a:pt x="3386264" y="458543"/>
                  </a:lnTo>
                  <a:lnTo>
                    <a:pt x="3315717" y="465638"/>
                  </a:lnTo>
                  <a:lnTo>
                    <a:pt x="3245169" y="472672"/>
                  </a:lnTo>
                  <a:lnTo>
                    <a:pt x="3174622" y="479644"/>
                  </a:lnTo>
                  <a:lnTo>
                    <a:pt x="3104075" y="486555"/>
                  </a:lnTo>
                  <a:lnTo>
                    <a:pt x="3033528" y="493406"/>
                  </a:lnTo>
                  <a:lnTo>
                    <a:pt x="2962981" y="535739"/>
                  </a:lnTo>
                  <a:lnTo>
                    <a:pt x="2892434" y="598568"/>
                  </a:lnTo>
                  <a:lnTo>
                    <a:pt x="2821886" y="656020"/>
                  </a:lnTo>
                  <a:lnTo>
                    <a:pt x="2751339" y="708556"/>
                  </a:lnTo>
                  <a:lnTo>
                    <a:pt x="2680792" y="756595"/>
                  </a:lnTo>
                  <a:lnTo>
                    <a:pt x="2610245" y="800523"/>
                  </a:lnTo>
                  <a:lnTo>
                    <a:pt x="2539698" y="840692"/>
                  </a:lnTo>
                  <a:lnTo>
                    <a:pt x="2469151" y="877423"/>
                  </a:lnTo>
                  <a:lnTo>
                    <a:pt x="2398603" y="911011"/>
                  </a:lnTo>
                  <a:lnTo>
                    <a:pt x="2328056" y="941724"/>
                  </a:lnTo>
                  <a:lnTo>
                    <a:pt x="2257509" y="969809"/>
                  </a:lnTo>
                  <a:lnTo>
                    <a:pt x="2186962" y="995491"/>
                  </a:lnTo>
                  <a:lnTo>
                    <a:pt x="2116415" y="1018974"/>
                  </a:lnTo>
                  <a:lnTo>
                    <a:pt x="2045868" y="1040448"/>
                  </a:lnTo>
                  <a:lnTo>
                    <a:pt x="1975320" y="1060084"/>
                  </a:lnTo>
                  <a:lnTo>
                    <a:pt x="1904773" y="1078039"/>
                  </a:lnTo>
                  <a:lnTo>
                    <a:pt x="1834226" y="1094458"/>
                  </a:lnTo>
                  <a:lnTo>
                    <a:pt x="1763679" y="1109472"/>
                  </a:lnTo>
                  <a:lnTo>
                    <a:pt x="1693132" y="1123201"/>
                  </a:lnTo>
                  <a:lnTo>
                    <a:pt x="1622584" y="1135755"/>
                  </a:lnTo>
                  <a:lnTo>
                    <a:pt x="1552037" y="1147235"/>
                  </a:lnTo>
                  <a:lnTo>
                    <a:pt x="1481490" y="1157732"/>
                  </a:lnTo>
                  <a:lnTo>
                    <a:pt x="1410943" y="1167331"/>
                  </a:lnTo>
                  <a:lnTo>
                    <a:pt x="1340396" y="1176108"/>
                  </a:lnTo>
                  <a:lnTo>
                    <a:pt x="1269849" y="1184134"/>
                  </a:lnTo>
                  <a:lnTo>
                    <a:pt x="1199301" y="1191474"/>
                  </a:lnTo>
                  <a:lnTo>
                    <a:pt x="1128754" y="1198185"/>
                  </a:lnTo>
                  <a:lnTo>
                    <a:pt x="1058207" y="1204322"/>
                  </a:lnTo>
                  <a:lnTo>
                    <a:pt x="987660" y="1209933"/>
                  </a:lnTo>
                  <a:lnTo>
                    <a:pt x="917113" y="1215065"/>
                  </a:lnTo>
                  <a:lnTo>
                    <a:pt x="846566" y="1219757"/>
                  </a:lnTo>
                  <a:lnTo>
                    <a:pt x="776018" y="1224048"/>
                  </a:lnTo>
                  <a:lnTo>
                    <a:pt x="705471" y="1227971"/>
                  </a:lnTo>
                  <a:lnTo>
                    <a:pt x="634924" y="1231559"/>
                  </a:lnTo>
                  <a:lnTo>
                    <a:pt x="564377" y="1234840"/>
                  </a:lnTo>
                  <a:lnTo>
                    <a:pt x="493830" y="1237840"/>
                  </a:lnTo>
                  <a:lnTo>
                    <a:pt x="423283" y="1240583"/>
                  </a:lnTo>
                  <a:lnTo>
                    <a:pt x="352735" y="1243091"/>
                  </a:lnTo>
                  <a:lnTo>
                    <a:pt x="282188" y="1245385"/>
                  </a:lnTo>
                  <a:lnTo>
                    <a:pt x="211641" y="1247482"/>
                  </a:lnTo>
                  <a:lnTo>
                    <a:pt x="141094" y="1249400"/>
                  </a:lnTo>
                  <a:lnTo>
                    <a:pt x="70547" y="1251154"/>
                  </a:lnTo>
                  <a:lnTo>
                    <a:pt x="0" y="125275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1264853" y="2209169"/>
              <a:ext cx="5064934" cy="3153909"/>
            </a:xfrm>
            <a:custGeom>
              <a:avLst/>
              <a:pathLst>
                <a:path w="5064934" h="3153909">
                  <a:moveTo>
                    <a:pt x="0" y="3153909"/>
                  </a:moveTo>
                  <a:lnTo>
                    <a:pt x="70547" y="3149100"/>
                  </a:lnTo>
                  <a:lnTo>
                    <a:pt x="141094" y="3144050"/>
                  </a:lnTo>
                  <a:lnTo>
                    <a:pt x="211641" y="3138745"/>
                  </a:lnTo>
                  <a:lnTo>
                    <a:pt x="282188" y="3133173"/>
                  </a:lnTo>
                  <a:lnTo>
                    <a:pt x="352735" y="3127320"/>
                  </a:lnTo>
                  <a:lnTo>
                    <a:pt x="423283" y="3121173"/>
                  </a:lnTo>
                  <a:lnTo>
                    <a:pt x="493830" y="3114716"/>
                  </a:lnTo>
                  <a:lnTo>
                    <a:pt x="564377" y="3107934"/>
                  </a:lnTo>
                  <a:lnTo>
                    <a:pt x="634924" y="3100811"/>
                  </a:lnTo>
                  <a:lnTo>
                    <a:pt x="705471" y="3093328"/>
                  </a:lnTo>
                  <a:lnTo>
                    <a:pt x="776018" y="3085470"/>
                  </a:lnTo>
                  <a:lnTo>
                    <a:pt x="846566" y="3077215"/>
                  </a:lnTo>
                  <a:lnTo>
                    <a:pt x="917113" y="3068545"/>
                  </a:lnTo>
                  <a:lnTo>
                    <a:pt x="987660" y="3059438"/>
                  </a:lnTo>
                  <a:lnTo>
                    <a:pt x="1058207" y="3049873"/>
                  </a:lnTo>
                  <a:lnTo>
                    <a:pt x="1128754" y="3039826"/>
                  </a:lnTo>
                  <a:lnTo>
                    <a:pt x="1199301" y="3029273"/>
                  </a:lnTo>
                  <a:lnTo>
                    <a:pt x="1269849" y="3018189"/>
                  </a:lnTo>
                  <a:lnTo>
                    <a:pt x="1340396" y="3006547"/>
                  </a:lnTo>
                  <a:lnTo>
                    <a:pt x="1410943" y="2994319"/>
                  </a:lnTo>
                  <a:lnTo>
                    <a:pt x="1481490" y="2981475"/>
                  </a:lnTo>
                  <a:lnTo>
                    <a:pt x="1552037" y="2967984"/>
                  </a:lnTo>
                  <a:lnTo>
                    <a:pt x="1622584" y="2953814"/>
                  </a:lnTo>
                  <a:lnTo>
                    <a:pt x="1693132" y="2938930"/>
                  </a:lnTo>
                  <a:lnTo>
                    <a:pt x="1763679" y="2923297"/>
                  </a:lnTo>
                  <a:lnTo>
                    <a:pt x="1834226" y="2906877"/>
                  </a:lnTo>
                  <a:lnTo>
                    <a:pt x="1904773" y="2889630"/>
                  </a:lnTo>
                  <a:lnTo>
                    <a:pt x="1975320" y="2871515"/>
                  </a:lnTo>
                  <a:lnTo>
                    <a:pt x="2045868" y="2852487"/>
                  </a:lnTo>
                  <a:lnTo>
                    <a:pt x="2116415" y="2832502"/>
                  </a:lnTo>
                  <a:lnTo>
                    <a:pt x="2186962" y="2811510"/>
                  </a:lnTo>
                  <a:lnTo>
                    <a:pt x="2257509" y="2789461"/>
                  </a:lnTo>
                  <a:lnTo>
                    <a:pt x="2328056" y="2766302"/>
                  </a:lnTo>
                  <a:lnTo>
                    <a:pt x="2398603" y="2741977"/>
                  </a:lnTo>
                  <a:lnTo>
                    <a:pt x="2469151" y="2716427"/>
                  </a:lnTo>
                  <a:lnTo>
                    <a:pt x="2539698" y="2689591"/>
                  </a:lnTo>
                  <a:lnTo>
                    <a:pt x="2610245" y="2661403"/>
                  </a:lnTo>
                  <a:lnTo>
                    <a:pt x="2680792" y="2631797"/>
                  </a:lnTo>
                  <a:lnTo>
                    <a:pt x="2751339" y="2600699"/>
                  </a:lnTo>
                  <a:lnTo>
                    <a:pt x="2821886" y="2568036"/>
                  </a:lnTo>
                  <a:lnTo>
                    <a:pt x="2892434" y="2533727"/>
                  </a:lnTo>
                  <a:lnTo>
                    <a:pt x="2962981" y="2497692"/>
                  </a:lnTo>
                  <a:lnTo>
                    <a:pt x="3033528" y="2459842"/>
                  </a:lnTo>
                  <a:lnTo>
                    <a:pt x="3104075" y="2420086"/>
                  </a:lnTo>
                  <a:lnTo>
                    <a:pt x="3174622" y="2378329"/>
                  </a:lnTo>
                  <a:lnTo>
                    <a:pt x="3245169" y="2334468"/>
                  </a:lnTo>
                  <a:lnTo>
                    <a:pt x="3315717" y="2288400"/>
                  </a:lnTo>
                  <a:lnTo>
                    <a:pt x="3386264" y="2240012"/>
                  </a:lnTo>
                  <a:lnTo>
                    <a:pt x="3456811" y="2189187"/>
                  </a:lnTo>
                  <a:lnTo>
                    <a:pt x="3527358" y="2135804"/>
                  </a:lnTo>
                  <a:lnTo>
                    <a:pt x="3597905" y="2079732"/>
                  </a:lnTo>
                  <a:lnTo>
                    <a:pt x="3668452" y="2020837"/>
                  </a:lnTo>
                  <a:lnTo>
                    <a:pt x="3739000" y="1958977"/>
                  </a:lnTo>
                  <a:lnTo>
                    <a:pt x="3809547" y="1894002"/>
                  </a:lnTo>
                  <a:lnTo>
                    <a:pt x="3880094" y="1825755"/>
                  </a:lnTo>
                  <a:lnTo>
                    <a:pt x="3950641" y="1754072"/>
                  </a:lnTo>
                  <a:lnTo>
                    <a:pt x="4021188" y="1678780"/>
                  </a:lnTo>
                  <a:lnTo>
                    <a:pt x="4091736" y="1599696"/>
                  </a:lnTo>
                  <a:lnTo>
                    <a:pt x="4162283" y="1516631"/>
                  </a:lnTo>
                  <a:lnTo>
                    <a:pt x="4232830" y="1429383"/>
                  </a:lnTo>
                  <a:lnTo>
                    <a:pt x="4303377" y="1337742"/>
                  </a:lnTo>
                  <a:lnTo>
                    <a:pt x="4373924" y="1241487"/>
                  </a:lnTo>
                  <a:lnTo>
                    <a:pt x="4444471" y="1140385"/>
                  </a:lnTo>
                  <a:lnTo>
                    <a:pt x="4515019" y="1034193"/>
                  </a:lnTo>
                  <a:lnTo>
                    <a:pt x="4585566" y="922653"/>
                  </a:lnTo>
                  <a:lnTo>
                    <a:pt x="4656113" y="805498"/>
                  </a:lnTo>
                  <a:lnTo>
                    <a:pt x="4726660" y="682443"/>
                  </a:lnTo>
                  <a:lnTo>
                    <a:pt x="4797207" y="553193"/>
                  </a:lnTo>
                  <a:lnTo>
                    <a:pt x="4867754" y="417434"/>
                  </a:lnTo>
                  <a:lnTo>
                    <a:pt x="4938302" y="274840"/>
                  </a:lnTo>
                  <a:lnTo>
                    <a:pt x="5008849" y="125067"/>
                  </a:lnTo>
                  <a:lnTo>
                    <a:pt x="5064934" y="0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426917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30" name="tx30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1387159" y="5693022"/>
              <a:ext cx="284286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277060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4177689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548213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6786573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100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8130517" y="5693022"/>
              <a:ext cx="23701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150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3828319" y="5870717"/>
              <a:ext cx="1857237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Dose Discrepancy (mg)</a:t>
              </a:r>
            </a:p>
          </p:txBody>
        </p:sp>
        <p:sp>
          <p:nvSpPr>
            <p:cNvPr id="42" name="tx42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3" name="tx43"/>
            <p:cNvSpPr/>
            <p:nvPr/>
          </p:nvSpPr>
          <p:spPr>
            <a:xfrm>
              <a:off x="915645" y="1977589"/>
              <a:ext cx="5912784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= 1.60 (95% CI 1.09-2.34), p = 0.017   (per 25 mg increase in dose discrepancy)</a:t>
              </a:r>
            </a:p>
          </p:txBody>
        </p:sp>
        <p:sp>
          <p:nvSpPr>
            <p:cNvPr id="44" name="tx44"/>
            <p:cNvSpPr/>
            <p:nvPr/>
          </p:nvSpPr>
          <p:spPr>
            <a:xfrm>
              <a:off x="915645" y="1688767"/>
              <a:ext cx="3888211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Thrombocytopenia Grade 3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2026-09-14T15:05:01Z</dcterms:modified>
  <cp:category/>
</cp:coreProperties>
</file>