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184281"/>
            </a:xfrm>
            <a:custGeom>
              <a:avLst/>
              <a:pathLst>
                <a:path w="6984170" h="3184281">
                  <a:moveTo>
                    <a:pt x="0" y="2486222"/>
                  </a:moveTo>
                  <a:lnTo>
                    <a:pt x="70547" y="2485977"/>
                  </a:lnTo>
                  <a:lnTo>
                    <a:pt x="141094" y="2485733"/>
                  </a:lnTo>
                  <a:lnTo>
                    <a:pt x="211641" y="2485488"/>
                  </a:lnTo>
                  <a:lnTo>
                    <a:pt x="282188" y="2485243"/>
                  </a:lnTo>
                  <a:lnTo>
                    <a:pt x="352735" y="2484998"/>
                  </a:lnTo>
                  <a:lnTo>
                    <a:pt x="423283" y="2484753"/>
                  </a:lnTo>
                  <a:lnTo>
                    <a:pt x="493830" y="2484508"/>
                  </a:lnTo>
                  <a:lnTo>
                    <a:pt x="564377" y="2484263"/>
                  </a:lnTo>
                  <a:lnTo>
                    <a:pt x="634924" y="2484018"/>
                  </a:lnTo>
                  <a:lnTo>
                    <a:pt x="705471" y="2483773"/>
                  </a:lnTo>
                  <a:lnTo>
                    <a:pt x="776018" y="2483528"/>
                  </a:lnTo>
                  <a:lnTo>
                    <a:pt x="846566" y="2483282"/>
                  </a:lnTo>
                  <a:lnTo>
                    <a:pt x="917113" y="2483037"/>
                  </a:lnTo>
                  <a:lnTo>
                    <a:pt x="987660" y="2482791"/>
                  </a:lnTo>
                  <a:lnTo>
                    <a:pt x="1058207" y="2482546"/>
                  </a:lnTo>
                  <a:lnTo>
                    <a:pt x="1128754" y="2482300"/>
                  </a:lnTo>
                  <a:lnTo>
                    <a:pt x="1199301" y="2482054"/>
                  </a:lnTo>
                  <a:lnTo>
                    <a:pt x="1269849" y="2481808"/>
                  </a:lnTo>
                  <a:lnTo>
                    <a:pt x="1340396" y="2481562"/>
                  </a:lnTo>
                  <a:lnTo>
                    <a:pt x="1410943" y="2481316"/>
                  </a:lnTo>
                  <a:lnTo>
                    <a:pt x="1481490" y="2481070"/>
                  </a:lnTo>
                  <a:lnTo>
                    <a:pt x="1552037" y="2480824"/>
                  </a:lnTo>
                  <a:lnTo>
                    <a:pt x="1622584" y="2480578"/>
                  </a:lnTo>
                  <a:lnTo>
                    <a:pt x="1693132" y="2480332"/>
                  </a:lnTo>
                  <a:lnTo>
                    <a:pt x="1763679" y="2480085"/>
                  </a:lnTo>
                  <a:lnTo>
                    <a:pt x="1834226" y="2479839"/>
                  </a:lnTo>
                  <a:lnTo>
                    <a:pt x="1904773" y="2479592"/>
                  </a:lnTo>
                  <a:lnTo>
                    <a:pt x="1975320" y="2479345"/>
                  </a:lnTo>
                  <a:lnTo>
                    <a:pt x="2045868" y="2479099"/>
                  </a:lnTo>
                  <a:lnTo>
                    <a:pt x="2116415" y="2478852"/>
                  </a:lnTo>
                  <a:lnTo>
                    <a:pt x="2186962" y="2478605"/>
                  </a:lnTo>
                  <a:lnTo>
                    <a:pt x="2257509" y="2478358"/>
                  </a:lnTo>
                  <a:lnTo>
                    <a:pt x="2328056" y="2478111"/>
                  </a:lnTo>
                  <a:lnTo>
                    <a:pt x="2398603" y="2477864"/>
                  </a:lnTo>
                  <a:lnTo>
                    <a:pt x="2469151" y="2477617"/>
                  </a:lnTo>
                  <a:lnTo>
                    <a:pt x="2539698" y="2477370"/>
                  </a:lnTo>
                  <a:lnTo>
                    <a:pt x="2610245" y="2477122"/>
                  </a:lnTo>
                  <a:lnTo>
                    <a:pt x="2680792" y="2476875"/>
                  </a:lnTo>
                  <a:lnTo>
                    <a:pt x="2751339" y="2476627"/>
                  </a:lnTo>
                  <a:lnTo>
                    <a:pt x="2821886" y="2476380"/>
                  </a:lnTo>
                  <a:lnTo>
                    <a:pt x="2892434" y="2476132"/>
                  </a:lnTo>
                  <a:lnTo>
                    <a:pt x="2962981" y="2475884"/>
                  </a:lnTo>
                  <a:lnTo>
                    <a:pt x="3033528" y="2456898"/>
                  </a:lnTo>
                  <a:lnTo>
                    <a:pt x="3104075" y="2409478"/>
                  </a:lnTo>
                  <a:lnTo>
                    <a:pt x="3174622" y="2359221"/>
                  </a:lnTo>
                  <a:lnTo>
                    <a:pt x="3245169" y="2305957"/>
                  </a:lnTo>
                  <a:lnTo>
                    <a:pt x="3315717" y="2249506"/>
                  </a:lnTo>
                  <a:lnTo>
                    <a:pt x="3386264" y="2189677"/>
                  </a:lnTo>
                  <a:lnTo>
                    <a:pt x="3456811" y="2126268"/>
                  </a:lnTo>
                  <a:lnTo>
                    <a:pt x="3527358" y="2059065"/>
                  </a:lnTo>
                  <a:lnTo>
                    <a:pt x="3597905" y="1987840"/>
                  </a:lnTo>
                  <a:lnTo>
                    <a:pt x="3668452" y="1912355"/>
                  </a:lnTo>
                  <a:lnTo>
                    <a:pt x="3739000" y="1832352"/>
                  </a:lnTo>
                  <a:lnTo>
                    <a:pt x="3809547" y="1747563"/>
                  </a:lnTo>
                  <a:lnTo>
                    <a:pt x="3880094" y="1657700"/>
                  </a:lnTo>
                  <a:lnTo>
                    <a:pt x="3950641" y="1562460"/>
                  </a:lnTo>
                  <a:lnTo>
                    <a:pt x="4021188" y="1461522"/>
                  </a:lnTo>
                  <a:lnTo>
                    <a:pt x="4091736" y="1354544"/>
                  </a:lnTo>
                  <a:lnTo>
                    <a:pt x="4162283" y="1241165"/>
                  </a:lnTo>
                  <a:lnTo>
                    <a:pt x="4232830" y="1121001"/>
                  </a:lnTo>
                  <a:lnTo>
                    <a:pt x="4303377" y="993648"/>
                  </a:lnTo>
                  <a:lnTo>
                    <a:pt x="4373924" y="858675"/>
                  </a:lnTo>
                  <a:lnTo>
                    <a:pt x="4444471" y="715626"/>
                  </a:lnTo>
                  <a:lnTo>
                    <a:pt x="4515019" y="564017"/>
                  </a:lnTo>
                  <a:lnTo>
                    <a:pt x="4585566" y="403337"/>
                  </a:lnTo>
                  <a:lnTo>
                    <a:pt x="4656113" y="233042"/>
                  </a:lnTo>
                  <a:lnTo>
                    <a:pt x="4726660" y="52558"/>
                  </a:lnTo>
                  <a:lnTo>
                    <a:pt x="4746044" y="0"/>
                  </a:lnTo>
                  <a:lnTo>
                    <a:pt x="6984170" y="0"/>
                  </a:lnTo>
                  <a:lnTo>
                    <a:pt x="6984170" y="2461630"/>
                  </a:lnTo>
                  <a:lnTo>
                    <a:pt x="6913622" y="2461883"/>
                  </a:lnTo>
                  <a:lnTo>
                    <a:pt x="6843075" y="2462135"/>
                  </a:lnTo>
                  <a:lnTo>
                    <a:pt x="6772528" y="2462387"/>
                  </a:lnTo>
                  <a:lnTo>
                    <a:pt x="6701981" y="2462639"/>
                  </a:lnTo>
                  <a:lnTo>
                    <a:pt x="6631434" y="2462891"/>
                  </a:lnTo>
                  <a:lnTo>
                    <a:pt x="6560887" y="2463143"/>
                  </a:lnTo>
                  <a:lnTo>
                    <a:pt x="6490339" y="2463395"/>
                  </a:lnTo>
                  <a:lnTo>
                    <a:pt x="6419792" y="2463647"/>
                  </a:lnTo>
                  <a:lnTo>
                    <a:pt x="6349245" y="2463898"/>
                  </a:lnTo>
                  <a:lnTo>
                    <a:pt x="6278698" y="2464150"/>
                  </a:lnTo>
                  <a:lnTo>
                    <a:pt x="6208151" y="2464401"/>
                  </a:lnTo>
                  <a:lnTo>
                    <a:pt x="6137604" y="2464653"/>
                  </a:lnTo>
                  <a:lnTo>
                    <a:pt x="6067056" y="2464904"/>
                  </a:lnTo>
                  <a:lnTo>
                    <a:pt x="5996509" y="2465155"/>
                  </a:lnTo>
                  <a:lnTo>
                    <a:pt x="5925962" y="2465407"/>
                  </a:lnTo>
                  <a:lnTo>
                    <a:pt x="5855415" y="2465658"/>
                  </a:lnTo>
                  <a:lnTo>
                    <a:pt x="5784868" y="2465909"/>
                  </a:lnTo>
                  <a:lnTo>
                    <a:pt x="5714320" y="2466160"/>
                  </a:lnTo>
                  <a:lnTo>
                    <a:pt x="5643773" y="2466411"/>
                  </a:lnTo>
                  <a:lnTo>
                    <a:pt x="5573226" y="2466661"/>
                  </a:lnTo>
                  <a:lnTo>
                    <a:pt x="5502679" y="2466912"/>
                  </a:lnTo>
                  <a:lnTo>
                    <a:pt x="5432132" y="2467163"/>
                  </a:lnTo>
                  <a:lnTo>
                    <a:pt x="5361585" y="2467413"/>
                  </a:lnTo>
                  <a:lnTo>
                    <a:pt x="5291037" y="2467664"/>
                  </a:lnTo>
                  <a:lnTo>
                    <a:pt x="5220490" y="2467914"/>
                  </a:lnTo>
                  <a:lnTo>
                    <a:pt x="5149943" y="2468164"/>
                  </a:lnTo>
                  <a:lnTo>
                    <a:pt x="5079396" y="2468415"/>
                  </a:lnTo>
                  <a:lnTo>
                    <a:pt x="5008849" y="2468665"/>
                  </a:lnTo>
                  <a:lnTo>
                    <a:pt x="4938302" y="2468915"/>
                  </a:lnTo>
                  <a:lnTo>
                    <a:pt x="4867754" y="2469165"/>
                  </a:lnTo>
                  <a:lnTo>
                    <a:pt x="4797207" y="2469415"/>
                  </a:lnTo>
                  <a:lnTo>
                    <a:pt x="4726660" y="2469665"/>
                  </a:lnTo>
                  <a:lnTo>
                    <a:pt x="4656113" y="2469914"/>
                  </a:lnTo>
                  <a:lnTo>
                    <a:pt x="4585566" y="2470164"/>
                  </a:lnTo>
                  <a:lnTo>
                    <a:pt x="4515019" y="2470414"/>
                  </a:lnTo>
                  <a:lnTo>
                    <a:pt x="4444471" y="2470663"/>
                  </a:lnTo>
                  <a:lnTo>
                    <a:pt x="4373924" y="2470912"/>
                  </a:lnTo>
                  <a:lnTo>
                    <a:pt x="4303377" y="2471162"/>
                  </a:lnTo>
                  <a:lnTo>
                    <a:pt x="4232830" y="2471411"/>
                  </a:lnTo>
                  <a:lnTo>
                    <a:pt x="4162283" y="2471660"/>
                  </a:lnTo>
                  <a:lnTo>
                    <a:pt x="4091736" y="2471909"/>
                  </a:lnTo>
                  <a:lnTo>
                    <a:pt x="4021188" y="2472158"/>
                  </a:lnTo>
                  <a:lnTo>
                    <a:pt x="3950641" y="2472407"/>
                  </a:lnTo>
                  <a:lnTo>
                    <a:pt x="3880094" y="2472656"/>
                  </a:lnTo>
                  <a:lnTo>
                    <a:pt x="3809547" y="2472905"/>
                  </a:lnTo>
                  <a:lnTo>
                    <a:pt x="3739000" y="2473154"/>
                  </a:lnTo>
                  <a:lnTo>
                    <a:pt x="3668452" y="2473402"/>
                  </a:lnTo>
                  <a:lnTo>
                    <a:pt x="3597905" y="2473651"/>
                  </a:lnTo>
                  <a:lnTo>
                    <a:pt x="3527358" y="2473899"/>
                  </a:lnTo>
                  <a:lnTo>
                    <a:pt x="3456811" y="2474148"/>
                  </a:lnTo>
                  <a:lnTo>
                    <a:pt x="3386264" y="2474396"/>
                  </a:lnTo>
                  <a:lnTo>
                    <a:pt x="3315717" y="2474644"/>
                  </a:lnTo>
                  <a:lnTo>
                    <a:pt x="3245169" y="2474892"/>
                  </a:lnTo>
                  <a:lnTo>
                    <a:pt x="3174622" y="2475140"/>
                  </a:lnTo>
                  <a:lnTo>
                    <a:pt x="3104075" y="2475388"/>
                  </a:lnTo>
                  <a:lnTo>
                    <a:pt x="3033528" y="2475636"/>
                  </a:lnTo>
                  <a:lnTo>
                    <a:pt x="2962981" y="2501641"/>
                  </a:lnTo>
                  <a:lnTo>
                    <a:pt x="2892434" y="2543857"/>
                  </a:lnTo>
                  <a:lnTo>
                    <a:pt x="2821886" y="2583690"/>
                  </a:lnTo>
                  <a:lnTo>
                    <a:pt x="2751339" y="2621275"/>
                  </a:lnTo>
                  <a:lnTo>
                    <a:pt x="2680792" y="2656737"/>
                  </a:lnTo>
                  <a:lnTo>
                    <a:pt x="2610245" y="2690197"/>
                  </a:lnTo>
                  <a:lnTo>
                    <a:pt x="2539698" y="2721769"/>
                  </a:lnTo>
                  <a:lnTo>
                    <a:pt x="2469151" y="2751557"/>
                  </a:lnTo>
                  <a:lnTo>
                    <a:pt x="2398603" y="2779665"/>
                  </a:lnTo>
                  <a:lnTo>
                    <a:pt x="2328056" y="2806185"/>
                  </a:lnTo>
                  <a:lnTo>
                    <a:pt x="2257509" y="2831208"/>
                  </a:lnTo>
                  <a:lnTo>
                    <a:pt x="2186962" y="2854818"/>
                  </a:lnTo>
                  <a:lnTo>
                    <a:pt x="2116415" y="2877095"/>
                  </a:lnTo>
                  <a:lnTo>
                    <a:pt x="2045868" y="2898115"/>
                  </a:lnTo>
                  <a:lnTo>
                    <a:pt x="1975320" y="2917948"/>
                  </a:lnTo>
                  <a:lnTo>
                    <a:pt x="1904773" y="2936661"/>
                  </a:lnTo>
                  <a:lnTo>
                    <a:pt x="1834226" y="2954318"/>
                  </a:lnTo>
                  <a:lnTo>
                    <a:pt x="1763679" y="2970977"/>
                  </a:lnTo>
                  <a:lnTo>
                    <a:pt x="1693132" y="2986697"/>
                  </a:lnTo>
                  <a:lnTo>
                    <a:pt x="1622584" y="3001529"/>
                  </a:lnTo>
                  <a:lnTo>
                    <a:pt x="1552037" y="3015523"/>
                  </a:lnTo>
                  <a:lnTo>
                    <a:pt x="1481490" y="3028727"/>
                  </a:lnTo>
                  <a:lnTo>
                    <a:pt x="1410943" y="3041186"/>
                  </a:lnTo>
                  <a:lnTo>
                    <a:pt x="1340396" y="3052942"/>
                  </a:lnTo>
                  <a:lnTo>
                    <a:pt x="1269849" y="3064034"/>
                  </a:lnTo>
                  <a:lnTo>
                    <a:pt x="1199301" y="3074499"/>
                  </a:lnTo>
                  <a:lnTo>
                    <a:pt x="1128754" y="3084374"/>
                  </a:lnTo>
                  <a:lnTo>
                    <a:pt x="1058207" y="3093691"/>
                  </a:lnTo>
                  <a:lnTo>
                    <a:pt x="987660" y="3102483"/>
                  </a:lnTo>
                  <a:lnTo>
                    <a:pt x="917113" y="3110778"/>
                  </a:lnTo>
                  <a:lnTo>
                    <a:pt x="846566" y="3118604"/>
                  </a:lnTo>
                  <a:lnTo>
                    <a:pt x="776018" y="3125989"/>
                  </a:lnTo>
                  <a:lnTo>
                    <a:pt x="705471" y="3132957"/>
                  </a:lnTo>
                  <a:lnTo>
                    <a:pt x="634924" y="3139531"/>
                  </a:lnTo>
                  <a:lnTo>
                    <a:pt x="564377" y="3145734"/>
                  </a:lnTo>
                  <a:lnTo>
                    <a:pt x="493830" y="3151587"/>
                  </a:lnTo>
                  <a:lnTo>
                    <a:pt x="423283" y="3157110"/>
                  </a:lnTo>
                  <a:lnTo>
                    <a:pt x="352735" y="3162321"/>
                  </a:lnTo>
                  <a:lnTo>
                    <a:pt x="282188" y="3167238"/>
                  </a:lnTo>
                  <a:lnTo>
                    <a:pt x="211641" y="3171877"/>
                  </a:lnTo>
                  <a:lnTo>
                    <a:pt x="141094" y="3176254"/>
                  </a:lnTo>
                  <a:lnTo>
                    <a:pt x="70547" y="3180384"/>
                  </a:lnTo>
                  <a:lnTo>
                    <a:pt x="0" y="3184281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4746044" cy="2486222"/>
            </a:xfrm>
            <a:custGeom>
              <a:avLst/>
              <a:pathLst>
                <a:path w="4746044" h="2486222">
                  <a:moveTo>
                    <a:pt x="0" y="2486222"/>
                  </a:moveTo>
                  <a:lnTo>
                    <a:pt x="70547" y="2485977"/>
                  </a:lnTo>
                  <a:lnTo>
                    <a:pt x="141094" y="2485733"/>
                  </a:lnTo>
                  <a:lnTo>
                    <a:pt x="211641" y="2485488"/>
                  </a:lnTo>
                  <a:lnTo>
                    <a:pt x="282188" y="2485243"/>
                  </a:lnTo>
                  <a:lnTo>
                    <a:pt x="352735" y="2484998"/>
                  </a:lnTo>
                  <a:lnTo>
                    <a:pt x="423283" y="2484753"/>
                  </a:lnTo>
                  <a:lnTo>
                    <a:pt x="493830" y="2484508"/>
                  </a:lnTo>
                  <a:lnTo>
                    <a:pt x="564377" y="2484263"/>
                  </a:lnTo>
                  <a:lnTo>
                    <a:pt x="634924" y="2484018"/>
                  </a:lnTo>
                  <a:lnTo>
                    <a:pt x="705471" y="2483773"/>
                  </a:lnTo>
                  <a:lnTo>
                    <a:pt x="776018" y="2483528"/>
                  </a:lnTo>
                  <a:lnTo>
                    <a:pt x="846566" y="2483282"/>
                  </a:lnTo>
                  <a:lnTo>
                    <a:pt x="917113" y="2483037"/>
                  </a:lnTo>
                  <a:lnTo>
                    <a:pt x="987660" y="2482791"/>
                  </a:lnTo>
                  <a:lnTo>
                    <a:pt x="1058207" y="2482546"/>
                  </a:lnTo>
                  <a:lnTo>
                    <a:pt x="1128754" y="2482300"/>
                  </a:lnTo>
                  <a:lnTo>
                    <a:pt x="1199301" y="2482054"/>
                  </a:lnTo>
                  <a:lnTo>
                    <a:pt x="1269849" y="2481808"/>
                  </a:lnTo>
                  <a:lnTo>
                    <a:pt x="1340396" y="2481562"/>
                  </a:lnTo>
                  <a:lnTo>
                    <a:pt x="1410943" y="2481316"/>
                  </a:lnTo>
                  <a:lnTo>
                    <a:pt x="1481490" y="2481070"/>
                  </a:lnTo>
                  <a:lnTo>
                    <a:pt x="1552037" y="2480824"/>
                  </a:lnTo>
                  <a:lnTo>
                    <a:pt x="1622584" y="2480578"/>
                  </a:lnTo>
                  <a:lnTo>
                    <a:pt x="1693132" y="2480332"/>
                  </a:lnTo>
                  <a:lnTo>
                    <a:pt x="1763679" y="2480085"/>
                  </a:lnTo>
                  <a:lnTo>
                    <a:pt x="1834226" y="2479839"/>
                  </a:lnTo>
                  <a:lnTo>
                    <a:pt x="1904773" y="2479592"/>
                  </a:lnTo>
                  <a:lnTo>
                    <a:pt x="1975320" y="2479345"/>
                  </a:lnTo>
                  <a:lnTo>
                    <a:pt x="2045868" y="2479099"/>
                  </a:lnTo>
                  <a:lnTo>
                    <a:pt x="2116415" y="2478852"/>
                  </a:lnTo>
                  <a:lnTo>
                    <a:pt x="2186962" y="2478605"/>
                  </a:lnTo>
                  <a:lnTo>
                    <a:pt x="2257509" y="2478358"/>
                  </a:lnTo>
                  <a:lnTo>
                    <a:pt x="2328056" y="2478111"/>
                  </a:lnTo>
                  <a:lnTo>
                    <a:pt x="2398603" y="2477864"/>
                  </a:lnTo>
                  <a:lnTo>
                    <a:pt x="2469151" y="2477617"/>
                  </a:lnTo>
                  <a:lnTo>
                    <a:pt x="2539698" y="2477370"/>
                  </a:lnTo>
                  <a:lnTo>
                    <a:pt x="2610245" y="2477122"/>
                  </a:lnTo>
                  <a:lnTo>
                    <a:pt x="2680792" y="2476875"/>
                  </a:lnTo>
                  <a:lnTo>
                    <a:pt x="2751339" y="2476627"/>
                  </a:lnTo>
                  <a:lnTo>
                    <a:pt x="2821886" y="2476380"/>
                  </a:lnTo>
                  <a:lnTo>
                    <a:pt x="2892434" y="2476132"/>
                  </a:lnTo>
                  <a:lnTo>
                    <a:pt x="2962981" y="2475884"/>
                  </a:lnTo>
                  <a:lnTo>
                    <a:pt x="3033528" y="2456898"/>
                  </a:lnTo>
                  <a:lnTo>
                    <a:pt x="3104075" y="2409478"/>
                  </a:lnTo>
                  <a:lnTo>
                    <a:pt x="3174622" y="2359221"/>
                  </a:lnTo>
                  <a:lnTo>
                    <a:pt x="3245169" y="2305957"/>
                  </a:lnTo>
                  <a:lnTo>
                    <a:pt x="3315717" y="2249506"/>
                  </a:lnTo>
                  <a:lnTo>
                    <a:pt x="3386264" y="2189677"/>
                  </a:lnTo>
                  <a:lnTo>
                    <a:pt x="3456811" y="2126268"/>
                  </a:lnTo>
                  <a:lnTo>
                    <a:pt x="3527358" y="2059065"/>
                  </a:lnTo>
                  <a:lnTo>
                    <a:pt x="3597905" y="1987840"/>
                  </a:lnTo>
                  <a:lnTo>
                    <a:pt x="3668452" y="1912355"/>
                  </a:lnTo>
                  <a:lnTo>
                    <a:pt x="3739000" y="1832352"/>
                  </a:lnTo>
                  <a:lnTo>
                    <a:pt x="3809547" y="1747563"/>
                  </a:lnTo>
                  <a:lnTo>
                    <a:pt x="3880094" y="1657700"/>
                  </a:lnTo>
                  <a:lnTo>
                    <a:pt x="3950641" y="1562460"/>
                  </a:lnTo>
                  <a:lnTo>
                    <a:pt x="4021188" y="1461522"/>
                  </a:lnTo>
                  <a:lnTo>
                    <a:pt x="4091736" y="1354544"/>
                  </a:lnTo>
                  <a:lnTo>
                    <a:pt x="4162283" y="1241165"/>
                  </a:lnTo>
                  <a:lnTo>
                    <a:pt x="4232830" y="1121001"/>
                  </a:lnTo>
                  <a:lnTo>
                    <a:pt x="4303377" y="993648"/>
                  </a:lnTo>
                  <a:lnTo>
                    <a:pt x="4373924" y="858675"/>
                  </a:lnTo>
                  <a:lnTo>
                    <a:pt x="4444471" y="715626"/>
                  </a:lnTo>
                  <a:lnTo>
                    <a:pt x="4515019" y="564017"/>
                  </a:lnTo>
                  <a:lnTo>
                    <a:pt x="4585566" y="403337"/>
                  </a:lnTo>
                  <a:lnTo>
                    <a:pt x="4656113" y="233042"/>
                  </a:lnTo>
                  <a:lnTo>
                    <a:pt x="4726660" y="52558"/>
                  </a:lnTo>
                  <a:lnTo>
                    <a:pt x="474604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4670800"/>
              <a:ext cx="6984170" cy="722650"/>
            </a:xfrm>
            <a:custGeom>
              <a:avLst/>
              <a:pathLst>
                <a:path w="6984170" h="722650">
                  <a:moveTo>
                    <a:pt x="6984170" y="0"/>
                  </a:moveTo>
                  <a:lnTo>
                    <a:pt x="6913622" y="252"/>
                  </a:lnTo>
                  <a:lnTo>
                    <a:pt x="6843075" y="504"/>
                  </a:lnTo>
                  <a:lnTo>
                    <a:pt x="6772528" y="756"/>
                  </a:lnTo>
                  <a:lnTo>
                    <a:pt x="6701981" y="1008"/>
                  </a:lnTo>
                  <a:lnTo>
                    <a:pt x="6631434" y="1260"/>
                  </a:lnTo>
                  <a:lnTo>
                    <a:pt x="6560887" y="1512"/>
                  </a:lnTo>
                  <a:lnTo>
                    <a:pt x="6490339" y="1764"/>
                  </a:lnTo>
                  <a:lnTo>
                    <a:pt x="6419792" y="2016"/>
                  </a:lnTo>
                  <a:lnTo>
                    <a:pt x="6349245" y="2267"/>
                  </a:lnTo>
                  <a:lnTo>
                    <a:pt x="6278698" y="2519"/>
                  </a:lnTo>
                  <a:lnTo>
                    <a:pt x="6208151" y="2771"/>
                  </a:lnTo>
                  <a:lnTo>
                    <a:pt x="6137604" y="3022"/>
                  </a:lnTo>
                  <a:lnTo>
                    <a:pt x="6067056" y="3273"/>
                  </a:lnTo>
                  <a:lnTo>
                    <a:pt x="5996509" y="3525"/>
                  </a:lnTo>
                  <a:lnTo>
                    <a:pt x="5925962" y="3776"/>
                  </a:lnTo>
                  <a:lnTo>
                    <a:pt x="5855415" y="4027"/>
                  </a:lnTo>
                  <a:lnTo>
                    <a:pt x="5784868" y="4278"/>
                  </a:lnTo>
                  <a:lnTo>
                    <a:pt x="5714320" y="4529"/>
                  </a:lnTo>
                  <a:lnTo>
                    <a:pt x="5643773" y="4780"/>
                  </a:lnTo>
                  <a:lnTo>
                    <a:pt x="5573226" y="5031"/>
                  </a:lnTo>
                  <a:lnTo>
                    <a:pt x="5502679" y="5281"/>
                  </a:lnTo>
                  <a:lnTo>
                    <a:pt x="5432132" y="5532"/>
                  </a:lnTo>
                  <a:lnTo>
                    <a:pt x="5361585" y="5782"/>
                  </a:lnTo>
                  <a:lnTo>
                    <a:pt x="5291037" y="6033"/>
                  </a:lnTo>
                  <a:lnTo>
                    <a:pt x="5220490" y="6283"/>
                  </a:lnTo>
                  <a:lnTo>
                    <a:pt x="5149943" y="6534"/>
                  </a:lnTo>
                  <a:lnTo>
                    <a:pt x="5079396" y="6784"/>
                  </a:lnTo>
                  <a:lnTo>
                    <a:pt x="5008849" y="7034"/>
                  </a:lnTo>
                  <a:lnTo>
                    <a:pt x="4938302" y="7284"/>
                  </a:lnTo>
                  <a:lnTo>
                    <a:pt x="4867754" y="7534"/>
                  </a:lnTo>
                  <a:lnTo>
                    <a:pt x="4797207" y="7784"/>
                  </a:lnTo>
                  <a:lnTo>
                    <a:pt x="4726660" y="8034"/>
                  </a:lnTo>
                  <a:lnTo>
                    <a:pt x="4656113" y="8283"/>
                  </a:lnTo>
                  <a:lnTo>
                    <a:pt x="4585566" y="8533"/>
                  </a:lnTo>
                  <a:lnTo>
                    <a:pt x="4515019" y="8783"/>
                  </a:lnTo>
                  <a:lnTo>
                    <a:pt x="4444471" y="9032"/>
                  </a:lnTo>
                  <a:lnTo>
                    <a:pt x="4373924" y="9282"/>
                  </a:lnTo>
                  <a:lnTo>
                    <a:pt x="4303377" y="9531"/>
                  </a:lnTo>
                  <a:lnTo>
                    <a:pt x="4232830" y="9780"/>
                  </a:lnTo>
                  <a:lnTo>
                    <a:pt x="4162283" y="10029"/>
                  </a:lnTo>
                  <a:lnTo>
                    <a:pt x="4091736" y="10279"/>
                  </a:lnTo>
                  <a:lnTo>
                    <a:pt x="4021188" y="10528"/>
                  </a:lnTo>
                  <a:lnTo>
                    <a:pt x="3950641" y="10776"/>
                  </a:lnTo>
                  <a:lnTo>
                    <a:pt x="3880094" y="11025"/>
                  </a:lnTo>
                  <a:lnTo>
                    <a:pt x="3809547" y="11274"/>
                  </a:lnTo>
                  <a:lnTo>
                    <a:pt x="3739000" y="11523"/>
                  </a:lnTo>
                  <a:lnTo>
                    <a:pt x="3668452" y="11771"/>
                  </a:lnTo>
                  <a:lnTo>
                    <a:pt x="3597905" y="12020"/>
                  </a:lnTo>
                  <a:lnTo>
                    <a:pt x="3527358" y="12268"/>
                  </a:lnTo>
                  <a:lnTo>
                    <a:pt x="3456811" y="12517"/>
                  </a:lnTo>
                  <a:lnTo>
                    <a:pt x="3386264" y="12765"/>
                  </a:lnTo>
                  <a:lnTo>
                    <a:pt x="3315717" y="13013"/>
                  </a:lnTo>
                  <a:lnTo>
                    <a:pt x="3245169" y="13262"/>
                  </a:lnTo>
                  <a:lnTo>
                    <a:pt x="3174622" y="13510"/>
                  </a:lnTo>
                  <a:lnTo>
                    <a:pt x="3104075" y="13758"/>
                  </a:lnTo>
                  <a:lnTo>
                    <a:pt x="3033528" y="14006"/>
                  </a:lnTo>
                  <a:lnTo>
                    <a:pt x="2962981" y="40010"/>
                  </a:lnTo>
                  <a:lnTo>
                    <a:pt x="2892434" y="82226"/>
                  </a:lnTo>
                  <a:lnTo>
                    <a:pt x="2821886" y="122060"/>
                  </a:lnTo>
                  <a:lnTo>
                    <a:pt x="2751339" y="159644"/>
                  </a:lnTo>
                  <a:lnTo>
                    <a:pt x="2680792" y="195106"/>
                  </a:lnTo>
                  <a:lnTo>
                    <a:pt x="2610245" y="228567"/>
                  </a:lnTo>
                  <a:lnTo>
                    <a:pt x="2539698" y="260138"/>
                  </a:lnTo>
                  <a:lnTo>
                    <a:pt x="2469151" y="289927"/>
                  </a:lnTo>
                  <a:lnTo>
                    <a:pt x="2398603" y="318034"/>
                  </a:lnTo>
                  <a:lnTo>
                    <a:pt x="2328056" y="344554"/>
                  </a:lnTo>
                  <a:lnTo>
                    <a:pt x="2257509" y="369577"/>
                  </a:lnTo>
                  <a:lnTo>
                    <a:pt x="2186962" y="393187"/>
                  </a:lnTo>
                  <a:lnTo>
                    <a:pt x="2116415" y="415464"/>
                  </a:lnTo>
                  <a:lnTo>
                    <a:pt x="2045868" y="436484"/>
                  </a:lnTo>
                  <a:lnTo>
                    <a:pt x="1975320" y="456317"/>
                  </a:lnTo>
                  <a:lnTo>
                    <a:pt x="1904773" y="475030"/>
                  </a:lnTo>
                  <a:lnTo>
                    <a:pt x="1834226" y="492687"/>
                  </a:lnTo>
                  <a:lnTo>
                    <a:pt x="1763679" y="509347"/>
                  </a:lnTo>
                  <a:lnTo>
                    <a:pt x="1693132" y="525066"/>
                  </a:lnTo>
                  <a:lnTo>
                    <a:pt x="1622584" y="539898"/>
                  </a:lnTo>
                  <a:lnTo>
                    <a:pt x="1552037" y="553892"/>
                  </a:lnTo>
                  <a:lnTo>
                    <a:pt x="1481490" y="567097"/>
                  </a:lnTo>
                  <a:lnTo>
                    <a:pt x="1410943" y="579555"/>
                  </a:lnTo>
                  <a:lnTo>
                    <a:pt x="1340396" y="591311"/>
                  </a:lnTo>
                  <a:lnTo>
                    <a:pt x="1269849" y="602403"/>
                  </a:lnTo>
                  <a:lnTo>
                    <a:pt x="1199301" y="612868"/>
                  </a:lnTo>
                  <a:lnTo>
                    <a:pt x="1128754" y="622743"/>
                  </a:lnTo>
                  <a:lnTo>
                    <a:pt x="1058207" y="632060"/>
                  </a:lnTo>
                  <a:lnTo>
                    <a:pt x="987660" y="640852"/>
                  </a:lnTo>
                  <a:lnTo>
                    <a:pt x="917113" y="649147"/>
                  </a:lnTo>
                  <a:lnTo>
                    <a:pt x="846566" y="656973"/>
                  </a:lnTo>
                  <a:lnTo>
                    <a:pt x="776018" y="664358"/>
                  </a:lnTo>
                  <a:lnTo>
                    <a:pt x="705471" y="671326"/>
                  </a:lnTo>
                  <a:lnTo>
                    <a:pt x="634924" y="677900"/>
                  </a:lnTo>
                  <a:lnTo>
                    <a:pt x="564377" y="684104"/>
                  </a:lnTo>
                  <a:lnTo>
                    <a:pt x="493830" y="689957"/>
                  </a:lnTo>
                  <a:lnTo>
                    <a:pt x="423283" y="695479"/>
                  </a:lnTo>
                  <a:lnTo>
                    <a:pt x="352735" y="700690"/>
                  </a:lnTo>
                  <a:lnTo>
                    <a:pt x="282188" y="705607"/>
                  </a:lnTo>
                  <a:lnTo>
                    <a:pt x="211641" y="710246"/>
                  </a:lnTo>
                  <a:lnTo>
                    <a:pt x="141094" y="714623"/>
                  </a:lnTo>
                  <a:lnTo>
                    <a:pt x="70547" y="718753"/>
                  </a:lnTo>
                  <a:lnTo>
                    <a:pt x="0" y="7226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2209169"/>
              <a:ext cx="6469277" cy="3026464"/>
            </a:xfrm>
            <a:custGeom>
              <a:avLst/>
              <a:pathLst>
                <a:path w="6469277" h="3026464">
                  <a:moveTo>
                    <a:pt x="0" y="3026464"/>
                  </a:moveTo>
                  <a:lnTo>
                    <a:pt x="70547" y="3019854"/>
                  </a:lnTo>
                  <a:lnTo>
                    <a:pt x="141094" y="3013048"/>
                  </a:lnTo>
                  <a:lnTo>
                    <a:pt x="211641" y="3006041"/>
                  </a:lnTo>
                  <a:lnTo>
                    <a:pt x="282188" y="2998825"/>
                  </a:lnTo>
                  <a:lnTo>
                    <a:pt x="352735" y="2991396"/>
                  </a:lnTo>
                  <a:lnTo>
                    <a:pt x="423283" y="2983747"/>
                  </a:lnTo>
                  <a:lnTo>
                    <a:pt x="493830" y="2975871"/>
                  </a:lnTo>
                  <a:lnTo>
                    <a:pt x="564377" y="2967761"/>
                  </a:lnTo>
                  <a:lnTo>
                    <a:pt x="634924" y="2959411"/>
                  </a:lnTo>
                  <a:lnTo>
                    <a:pt x="705471" y="2950813"/>
                  </a:lnTo>
                  <a:lnTo>
                    <a:pt x="776018" y="2941960"/>
                  </a:lnTo>
                  <a:lnTo>
                    <a:pt x="846566" y="2932845"/>
                  </a:lnTo>
                  <a:lnTo>
                    <a:pt x="917113" y="2923460"/>
                  </a:lnTo>
                  <a:lnTo>
                    <a:pt x="987660" y="2913796"/>
                  </a:lnTo>
                  <a:lnTo>
                    <a:pt x="1058207" y="2903846"/>
                  </a:lnTo>
                  <a:lnTo>
                    <a:pt x="1128754" y="2893601"/>
                  </a:lnTo>
                  <a:lnTo>
                    <a:pt x="1199301" y="2883052"/>
                  </a:lnTo>
                  <a:lnTo>
                    <a:pt x="1269849" y="2872190"/>
                  </a:lnTo>
                  <a:lnTo>
                    <a:pt x="1340396" y="2861007"/>
                  </a:lnTo>
                  <a:lnTo>
                    <a:pt x="1410943" y="2849491"/>
                  </a:lnTo>
                  <a:lnTo>
                    <a:pt x="1481490" y="2837635"/>
                  </a:lnTo>
                  <a:lnTo>
                    <a:pt x="1552037" y="2825427"/>
                  </a:lnTo>
                  <a:lnTo>
                    <a:pt x="1622584" y="2812857"/>
                  </a:lnTo>
                  <a:lnTo>
                    <a:pt x="1693132" y="2799914"/>
                  </a:lnTo>
                  <a:lnTo>
                    <a:pt x="1763679" y="2786587"/>
                  </a:lnTo>
                  <a:lnTo>
                    <a:pt x="1834226" y="2772866"/>
                  </a:lnTo>
                  <a:lnTo>
                    <a:pt x="1904773" y="2758737"/>
                  </a:lnTo>
                  <a:lnTo>
                    <a:pt x="1975320" y="2744190"/>
                  </a:lnTo>
                  <a:lnTo>
                    <a:pt x="2045868" y="2729212"/>
                  </a:lnTo>
                  <a:lnTo>
                    <a:pt x="2116415" y="2713789"/>
                  </a:lnTo>
                  <a:lnTo>
                    <a:pt x="2186962" y="2697909"/>
                  </a:lnTo>
                  <a:lnTo>
                    <a:pt x="2257509" y="2681558"/>
                  </a:lnTo>
                  <a:lnTo>
                    <a:pt x="2328056" y="2664723"/>
                  </a:lnTo>
                  <a:lnTo>
                    <a:pt x="2398603" y="2647388"/>
                  </a:lnTo>
                  <a:lnTo>
                    <a:pt x="2469151" y="2629540"/>
                  </a:lnTo>
                  <a:lnTo>
                    <a:pt x="2539698" y="2611162"/>
                  </a:lnTo>
                  <a:lnTo>
                    <a:pt x="2610245" y="2592240"/>
                  </a:lnTo>
                  <a:lnTo>
                    <a:pt x="2680792" y="2572756"/>
                  </a:lnTo>
                  <a:lnTo>
                    <a:pt x="2751339" y="2552695"/>
                  </a:lnTo>
                  <a:lnTo>
                    <a:pt x="2821886" y="2532039"/>
                  </a:lnTo>
                  <a:lnTo>
                    <a:pt x="2892434" y="2510770"/>
                  </a:lnTo>
                  <a:lnTo>
                    <a:pt x="2962981" y="2488871"/>
                  </a:lnTo>
                  <a:lnTo>
                    <a:pt x="3033528" y="2466323"/>
                  </a:lnTo>
                  <a:lnTo>
                    <a:pt x="3104075" y="2443107"/>
                  </a:lnTo>
                  <a:lnTo>
                    <a:pt x="3174622" y="2419202"/>
                  </a:lnTo>
                  <a:lnTo>
                    <a:pt x="3245169" y="2394588"/>
                  </a:lnTo>
                  <a:lnTo>
                    <a:pt x="3315717" y="2369244"/>
                  </a:lnTo>
                  <a:lnTo>
                    <a:pt x="3386264" y="2343149"/>
                  </a:lnTo>
                  <a:lnTo>
                    <a:pt x="3456811" y="2316281"/>
                  </a:lnTo>
                  <a:lnTo>
                    <a:pt x="3527358" y="2288616"/>
                  </a:lnTo>
                  <a:lnTo>
                    <a:pt x="3597905" y="2260130"/>
                  </a:lnTo>
                  <a:lnTo>
                    <a:pt x="3668452" y="2230801"/>
                  </a:lnTo>
                  <a:lnTo>
                    <a:pt x="3739000" y="2200601"/>
                  </a:lnTo>
                  <a:lnTo>
                    <a:pt x="3809547" y="2169506"/>
                  </a:lnTo>
                  <a:lnTo>
                    <a:pt x="3880094" y="2137490"/>
                  </a:lnTo>
                  <a:lnTo>
                    <a:pt x="3950641" y="2104524"/>
                  </a:lnTo>
                  <a:lnTo>
                    <a:pt x="4021188" y="2070581"/>
                  </a:lnTo>
                  <a:lnTo>
                    <a:pt x="4091736" y="2035631"/>
                  </a:lnTo>
                  <a:lnTo>
                    <a:pt x="4162283" y="1999645"/>
                  </a:lnTo>
                  <a:lnTo>
                    <a:pt x="4232830" y="1962593"/>
                  </a:lnTo>
                  <a:lnTo>
                    <a:pt x="4303377" y="1924442"/>
                  </a:lnTo>
                  <a:lnTo>
                    <a:pt x="4373924" y="1885159"/>
                  </a:lnTo>
                  <a:lnTo>
                    <a:pt x="4444471" y="1844712"/>
                  </a:lnTo>
                  <a:lnTo>
                    <a:pt x="4515019" y="1803066"/>
                  </a:lnTo>
                  <a:lnTo>
                    <a:pt x="4585566" y="1760185"/>
                  </a:lnTo>
                  <a:lnTo>
                    <a:pt x="4656113" y="1716033"/>
                  </a:lnTo>
                  <a:lnTo>
                    <a:pt x="4726660" y="1670572"/>
                  </a:lnTo>
                  <a:lnTo>
                    <a:pt x="4797207" y="1623763"/>
                  </a:lnTo>
                  <a:lnTo>
                    <a:pt x="4867754" y="1575567"/>
                  </a:lnTo>
                  <a:lnTo>
                    <a:pt x="4938302" y="1525941"/>
                  </a:lnTo>
                  <a:lnTo>
                    <a:pt x="5008849" y="1474844"/>
                  </a:lnTo>
                  <a:lnTo>
                    <a:pt x="5079396" y="1422232"/>
                  </a:lnTo>
                  <a:lnTo>
                    <a:pt x="5149943" y="1368061"/>
                  </a:lnTo>
                  <a:lnTo>
                    <a:pt x="5220490" y="1312283"/>
                  </a:lnTo>
                  <a:lnTo>
                    <a:pt x="5291037" y="1254851"/>
                  </a:lnTo>
                  <a:lnTo>
                    <a:pt x="5361585" y="1195717"/>
                  </a:lnTo>
                  <a:lnTo>
                    <a:pt x="5432132" y="1134830"/>
                  </a:lnTo>
                  <a:lnTo>
                    <a:pt x="5502679" y="1072138"/>
                  </a:lnTo>
                  <a:lnTo>
                    <a:pt x="5573226" y="1007586"/>
                  </a:lnTo>
                  <a:lnTo>
                    <a:pt x="5643773" y="941121"/>
                  </a:lnTo>
                  <a:lnTo>
                    <a:pt x="5714320" y="872686"/>
                  </a:lnTo>
                  <a:lnTo>
                    <a:pt x="5784868" y="802221"/>
                  </a:lnTo>
                  <a:lnTo>
                    <a:pt x="5855415" y="729668"/>
                  </a:lnTo>
                  <a:lnTo>
                    <a:pt x="5925962" y="654963"/>
                  </a:lnTo>
                  <a:lnTo>
                    <a:pt x="5996509" y="578044"/>
                  </a:lnTo>
                  <a:lnTo>
                    <a:pt x="6067056" y="498844"/>
                  </a:lnTo>
                  <a:lnTo>
                    <a:pt x="6137604" y="417296"/>
                  </a:lnTo>
                  <a:lnTo>
                    <a:pt x="6208151" y="333330"/>
                  </a:lnTo>
                  <a:lnTo>
                    <a:pt x="6278698" y="246875"/>
                  </a:lnTo>
                  <a:lnTo>
                    <a:pt x="6349245" y="157856"/>
                  </a:lnTo>
                  <a:lnTo>
                    <a:pt x="6419792" y="66199"/>
                  </a:lnTo>
                  <a:lnTo>
                    <a:pt x="6469277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5912784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1.32 (95% CI 1.00-1.74), p = 0.048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2026-09-14T15:05:01Z</dcterms:modified>
  <cp:category/>
</cp:coreProperties>
</file>