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179792"/>
            </a:xfrm>
            <a:custGeom>
              <a:avLst/>
              <a:pathLst>
                <a:path w="6984170" h="3179792">
                  <a:moveTo>
                    <a:pt x="0" y="2850447"/>
                  </a:moveTo>
                  <a:lnTo>
                    <a:pt x="70547" y="2844194"/>
                  </a:lnTo>
                  <a:lnTo>
                    <a:pt x="141094" y="2837843"/>
                  </a:lnTo>
                  <a:lnTo>
                    <a:pt x="211641" y="2831392"/>
                  </a:lnTo>
                  <a:lnTo>
                    <a:pt x="282188" y="2824841"/>
                  </a:lnTo>
                  <a:lnTo>
                    <a:pt x="352735" y="2818186"/>
                  </a:lnTo>
                  <a:lnTo>
                    <a:pt x="423283" y="2811428"/>
                  </a:lnTo>
                  <a:lnTo>
                    <a:pt x="493830" y="2804563"/>
                  </a:lnTo>
                  <a:lnTo>
                    <a:pt x="564377" y="2797591"/>
                  </a:lnTo>
                  <a:lnTo>
                    <a:pt x="634924" y="2790510"/>
                  </a:lnTo>
                  <a:lnTo>
                    <a:pt x="705471" y="2783317"/>
                  </a:lnTo>
                  <a:lnTo>
                    <a:pt x="776018" y="2776012"/>
                  </a:lnTo>
                  <a:lnTo>
                    <a:pt x="846566" y="2768593"/>
                  </a:lnTo>
                  <a:lnTo>
                    <a:pt x="917113" y="2761057"/>
                  </a:lnTo>
                  <a:lnTo>
                    <a:pt x="987660" y="2753403"/>
                  </a:lnTo>
                  <a:lnTo>
                    <a:pt x="1058207" y="2745629"/>
                  </a:lnTo>
                  <a:lnTo>
                    <a:pt x="1128754" y="2737733"/>
                  </a:lnTo>
                  <a:lnTo>
                    <a:pt x="1199301" y="2729713"/>
                  </a:lnTo>
                  <a:lnTo>
                    <a:pt x="1269849" y="2721568"/>
                  </a:lnTo>
                  <a:lnTo>
                    <a:pt x="1340396" y="2713295"/>
                  </a:lnTo>
                  <a:lnTo>
                    <a:pt x="1410943" y="2704893"/>
                  </a:lnTo>
                  <a:lnTo>
                    <a:pt x="1481490" y="2696358"/>
                  </a:lnTo>
                  <a:lnTo>
                    <a:pt x="1552037" y="2687690"/>
                  </a:lnTo>
                  <a:lnTo>
                    <a:pt x="1622584" y="2678886"/>
                  </a:lnTo>
                  <a:lnTo>
                    <a:pt x="1693132" y="2669945"/>
                  </a:lnTo>
                  <a:lnTo>
                    <a:pt x="1763679" y="2660863"/>
                  </a:lnTo>
                  <a:lnTo>
                    <a:pt x="1834226" y="2651638"/>
                  </a:lnTo>
                  <a:lnTo>
                    <a:pt x="1904773" y="2642269"/>
                  </a:lnTo>
                  <a:lnTo>
                    <a:pt x="1975320" y="2632753"/>
                  </a:lnTo>
                  <a:lnTo>
                    <a:pt x="2045868" y="2623089"/>
                  </a:lnTo>
                  <a:lnTo>
                    <a:pt x="2116415" y="2613272"/>
                  </a:lnTo>
                  <a:lnTo>
                    <a:pt x="2186962" y="2603302"/>
                  </a:lnTo>
                  <a:lnTo>
                    <a:pt x="2257509" y="2593175"/>
                  </a:lnTo>
                  <a:lnTo>
                    <a:pt x="2328056" y="2582890"/>
                  </a:lnTo>
                  <a:lnTo>
                    <a:pt x="2398603" y="2572444"/>
                  </a:lnTo>
                  <a:lnTo>
                    <a:pt x="2469151" y="2561833"/>
                  </a:lnTo>
                  <a:lnTo>
                    <a:pt x="2539698" y="2551057"/>
                  </a:lnTo>
                  <a:lnTo>
                    <a:pt x="2610245" y="2540112"/>
                  </a:lnTo>
                  <a:lnTo>
                    <a:pt x="2680792" y="2528995"/>
                  </a:lnTo>
                  <a:lnTo>
                    <a:pt x="2751339" y="2517704"/>
                  </a:lnTo>
                  <a:lnTo>
                    <a:pt x="2821886" y="2506235"/>
                  </a:lnTo>
                  <a:lnTo>
                    <a:pt x="2892434" y="2494588"/>
                  </a:lnTo>
                  <a:lnTo>
                    <a:pt x="2962981" y="2482757"/>
                  </a:lnTo>
                  <a:lnTo>
                    <a:pt x="3033528" y="2457411"/>
                  </a:lnTo>
                  <a:lnTo>
                    <a:pt x="3104075" y="2411335"/>
                  </a:lnTo>
                  <a:lnTo>
                    <a:pt x="3174622" y="2362578"/>
                  </a:lnTo>
                  <a:lnTo>
                    <a:pt x="3245169" y="2310984"/>
                  </a:lnTo>
                  <a:lnTo>
                    <a:pt x="3315717" y="2256389"/>
                  </a:lnTo>
                  <a:lnTo>
                    <a:pt x="3386264" y="2198617"/>
                  </a:lnTo>
                  <a:lnTo>
                    <a:pt x="3456811" y="2137485"/>
                  </a:lnTo>
                  <a:lnTo>
                    <a:pt x="3527358" y="2072796"/>
                  </a:lnTo>
                  <a:lnTo>
                    <a:pt x="3597905" y="2004343"/>
                  </a:lnTo>
                  <a:lnTo>
                    <a:pt x="3668452" y="1931909"/>
                  </a:lnTo>
                  <a:lnTo>
                    <a:pt x="3739000" y="1855260"/>
                  </a:lnTo>
                  <a:lnTo>
                    <a:pt x="3809547" y="1774151"/>
                  </a:lnTo>
                  <a:lnTo>
                    <a:pt x="3880094" y="1688324"/>
                  </a:lnTo>
                  <a:lnTo>
                    <a:pt x="3950641" y="1597504"/>
                  </a:lnTo>
                  <a:lnTo>
                    <a:pt x="4021188" y="1501400"/>
                  </a:lnTo>
                  <a:lnTo>
                    <a:pt x="4091736" y="1399706"/>
                  </a:lnTo>
                  <a:lnTo>
                    <a:pt x="4162283" y="1292094"/>
                  </a:lnTo>
                  <a:lnTo>
                    <a:pt x="4232830" y="1178222"/>
                  </a:lnTo>
                  <a:lnTo>
                    <a:pt x="4303377" y="1057726"/>
                  </a:lnTo>
                  <a:lnTo>
                    <a:pt x="4373924" y="930219"/>
                  </a:lnTo>
                  <a:lnTo>
                    <a:pt x="4444471" y="795294"/>
                  </a:lnTo>
                  <a:lnTo>
                    <a:pt x="4515019" y="652519"/>
                  </a:lnTo>
                  <a:lnTo>
                    <a:pt x="4585566" y="501439"/>
                  </a:lnTo>
                  <a:lnTo>
                    <a:pt x="4656113" y="341568"/>
                  </a:lnTo>
                  <a:lnTo>
                    <a:pt x="4726660" y="172397"/>
                  </a:lnTo>
                  <a:lnTo>
                    <a:pt x="4794600" y="0"/>
                  </a:lnTo>
                  <a:lnTo>
                    <a:pt x="6984170" y="0"/>
                  </a:lnTo>
                  <a:lnTo>
                    <a:pt x="6984170" y="1389145"/>
                  </a:lnTo>
                  <a:lnTo>
                    <a:pt x="6913622" y="1417851"/>
                  </a:lnTo>
                  <a:lnTo>
                    <a:pt x="6843075" y="1446114"/>
                  </a:lnTo>
                  <a:lnTo>
                    <a:pt x="6772528" y="1473942"/>
                  </a:lnTo>
                  <a:lnTo>
                    <a:pt x="6701981" y="1501339"/>
                  </a:lnTo>
                  <a:lnTo>
                    <a:pt x="6631434" y="1528314"/>
                  </a:lnTo>
                  <a:lnTo>
                    <a:pt x="6560887" y="1554873"/>
                  </a:lnTo>
                  <a:lnTo>
                    <a:pt x="6490339" y="1581022"/>
                  </a:lnTo>
                  <a:lnTo>
                    <a:pt x="6419792" y="1606767"/>
                  </a:lnTo>
                  <a:lnTo>
                    <a:pt x="6349245" y="1632116"/>
                  </a:lnTo>
                  <a:lnTo>
                    <a:pt x="6278698" y="1657072"/>
                  </a:lnTo>
                  <a:lnTo>
                    <a:pt x="6208151" y="1681644"/>
                  </a:lnTo>
                  <a:lnTo>
                    <a:pt x="6137604" y="1705837"/>
                  </a:lnTo>
                  <a:lnTo>
                    <a:pt x="6067056" y="1729656"/>
                  </a:lnTo>
                  <a:lnTo>
                    <a:pt x="5996509" y="1753108"/>
                  </a:lnTo>
                  <a:lnTo>
                    <a:pt x="5925962" y="1776198"/>
                  </a:lnTo>
                  <a:lnTo>
                    <a:pt x="5855415" y="1798931"/>
                  </a:lnTo>
                  <a:lnTo>
                    <a:pt x="5784868" y="1821314"/>
                  </a:lnTo>
                  <a:lnTo>
                    <a:pt x="5714320" y="1843352"/>
                  </a:lnTo>
                  <a:lnTo>
                    <a:pt x="5643773" y="1865049"/>
                  </a:lnTo>
                  <a:lnTo>
                    <a:pt x="5573226" y="1886411"/>
                  </a:lnTo>
                  <a:lnTo>
                    <a:pt x="5502679" y="1907444"/>
                  </a:lnTo>
                  <a:lnTo>
                    <a:pt x="5432132" y="1928152"/>
                  </a:lnTo>
                  <a:lnTo>
                    <a:pt x="5361585" y="1948541"/>
                  </a:lnTo>
                  <a:lnTo>
                    <a:pt x="5291037" y="1968615"/>
                  </a:lnTo>
                  <a:lnTo>
                    <a:pt x="5220490" y="1988379"/>
                  </a:lnTo>
                  <a:lnTo>
                    <a:pt x="5149943" y="2007839"/>
                  </a:lnTo>
                  <a:lnTo>
                    <a:pt x="5079396" y="2026998"/>
                  </a:lnTo>
                  <a:lnTo>
                    <a:pt x="5008849" y="2045861"/>
                  </a:lnTo>
                  <a:lnTo>
                    <a:pt x="4938302" y="2064434"/>
                  </a:lnTo>
                  <a:lnTo>
                    <a:pt x="4867754" y="2082719"/>
                  </a:lnTo>
                  <a:lnTo>
                    <a:pt x="4797207" y="2100723"/>
                  </a:lnTo>
                  <a:lnTo>
                    <a:pt x="4726660" y="2118448"/>
                  </a:lnTo>
                  <a:lnTo>
                    <a:pt x="4656113" y="2135901"/>
                  </a:lnTo>
                  <a:lnTo>
                    <a:pt x="4585566" y="2153084"/>
                  </a:lnTo>
                  <a:lnTo>
                    <a:pt x="4515019" y="2170001"/>
                  </a:lnTo>
                  <a:lnTo>
                    <a:pt x="4444471" y="2186658"/>
                  </a:lnTo>
                  <a:lnTo>
                    <a:pt x="4373924" y="2203058"/>
                  </a:lnTo>
                  <a:lnTo>
                    <a:pt x="4303377" y="2219204"/>
                  </a:lnTo>
                  <a:lnTo>
                    <a:pt x="4232830" y="2235101"/>
                  </a:lnTo>
                  <a:lnTo>
                    <a:pt x="4162283" y="2250754"/>
                  </a:lnTo>
                  <a:lnTo>
                    <a:pt x="4091736" y="2266164"/>
                  </a:lnTo>
                  <a:lnTo>
                    <a:pt x="4021188" y="2281337"/>
                  </a:lnTo>
                  <a:lnTo>
                    <a:pt x="3950641" y="2296275"/>
                  </a:lnTo>
                  <a:lnTo>
                    <a:pt x="3880094" y="2310984"/>
                  </a:lnTo>
                  <a:lnTo>
                    <a:pt x="3809547" y="2325465"/>
                  </a:lnTo>
                  <a:lnTo>
                    <a:pt x="3739000" y="2339722"/>
                  </a:lnTo>
                  <a:lnTo>
                    <a:pt x="3668452" y="2353760"/>
                  </a:lnTo>
                  <a:lnTo>
                    <a:pt x="3597905" y="2367581"/>
                  </a:lnTo>
                  <a:lnTo>
                    <a:pt x="3527358" y="2381189"/>
                  </a:lnTo>
                  <a:lnTo>
                    <a:pt x="3456811" y="2394586"/>
                  </a:lnTo>
                  <a:lnTo>
                    <a:pt x="3386264" y="2407777"/>
                  </a:lnTo>
                  <a:lnTo>
                    <a:pt x="3315717" y="2420765"/>
                  </a:lnTo>
                  <a:lnTo>
                    <a:pt x="3245169" y="2433552"/>
                  </a:lnTo>
                  <a:lnTo>
                    <a:pt x="3174622" y="2446142"/>
                  </a:lnTo>
                  <a:lnTo>
                    <a:pt x="3104075" y="2458537"/>
                  </a:lnTo>
                  <a:lnTo>
                    <a:pt x="3033528" y="2470741"/>
                  </a:lnTo>
                  <a:lnTo>
                    <a:pt x="2962981" y="2500955"/>
                  </a:lnTo>
                  <a:lnTo>
                    <a:pt x="2892434" y="2542104"/>
                  </a:lnTo>
                  <a:lnTo>
                    <a:pt x="2821886" y="2580991"/>
                  </a:lnTo>
                  <a:lnTo>
                    <a:pt x="2751339" y="2617740"/>
                  </a:lnTo>
                  <a:lnTo>
                    <a:pt x="2680792" y="2652468"/>
                  </a:lnTo>
                  <a:lnTo>
                    <a:pt x="2610245" y="2685287"/>
                  </a:lnTo>
                  <a:lnTo>
                    <a:pt x="2539698" y="2716302"/>
                  </a:lnTo>
                  <a:lnTo>
                    <a:pt x="2469151" y="2745612"/>
                  </a:lnTo>
                  <a:lnTo>
                    <a:pt x="2398603" y="2773310"/>
                  </a:lnTo>
                  <a:lnTo>
                    <a:pt x="2328056" y="2799486"/>
                  </a:lnTo>
                  <a:lnTo>
                    <a:pt x="2257509" y="2824222"/>
                  </a:lnTo>
                  <a:lnTo>
                    <a:pt x="2186962" y="2847598"/>
                  </a:lnTo>
                  <a:lnTo>
                    <a:pt x="2116415" y="2869689"/>
                  </a:lnTo>
                  <a:lnTo>
                    <a:pt x="2045868" y="2890566"/>
                  </a:lnTo>
                  <a:lnTo>
                    <a:pt x="1975320" y="2910295"/>
                  </a:lnTo>
                  <a:lnTo>
                    <a:pt x="1904773" y="2928939"/>
                  </a:lnTo>
                  <a:lnTo>
                    <a:pt x="1834226" y="2946558"/>
                  </a:lnTo>
                  <a:lnTo>
                    <a:pt x="1763679" y="2963208"/>
                  </a:lnTo>
                  <a:lnTo>
                    <a:pt x="1693132" y="2978943"/>
                  </a:lnTo>
                  <a:lnTo>
                    <a:pt x="1622584" y="2993813"/>
                  </a:lnTo>
                  <a:lnTo>
                    <a:pt x="1552037" y="3007865"/>
                  </a:lnTo>
                  <a:lnTo>
                    <a:pt x="1481490" y="3021145"/>
                  </a:lnTo>
                  <a:lnTo>
                    <a:pt x="1410943" y="3033695"/>
                  </a:lnTo>
                  <a:lnTo>
                    <a:pt x="1340396" y="3045555"/>
                  </a:lnTo>
                  <a:lnTo>
                    <a:pt x="1269849" y="3056762"/>
                  </a:lnTo>
                  <a:lnTo>
                    <a:pt x="1199301" y="3067354"/>
                  </a:lnTo>
                  <a:lnTo>
                    <a:pt x="1128754" y="3077363"/>
                  </a:lnTo>
                  <a:lnTo>
                    <a:pt x="1058207" y="3086822"/>
                  </a:lnTo>
                  <a:lnTo>
                    <a:pt x="987660" y="3095760"/>
                  </a:lnTo>
                  <a:lnTo>
                    <a:pt x="917113" y="3104208"/>
                  </a:lnTo>
                  <a:lnTo>
                    <a:pt x="846566" y="3112191"/>
                  </a:lnTo>
                  <a:lnTo>
                    <a:pt x="776018" y="3119735"/>
                  </a:lnTo>
                  <a:lnTo>
                    <a:pt x="705471" y="3126864"/>
                  </a:lnTo>
                  <a:lnTo>
                    <a:pt x="634924" y="3133601"/>
                  </a:lnTo>
                  <a:lnTo>
                    <a:pt x="564377" y="3139968"/>
                  </a:lnTo>
                  <a:lnTo>
                    <a:pt x="493830" y="3145985"/>
                  </a:lnTo>
                  <a:lnTo>
                    <a:pt x="423283" y="3151671"/>
                  </a:lnTo>
                  <a:lnTo>
                    <a:pt x="352735" y="3157045"/>
                  </a:lnTo>
                  <a:lnTo>
                    <a:pt x="282188" y="3162123"/>
                  </a:lnTo>
                  <a:lnTo>
                    <a:pt x="211641" y="3166922"/>
                  </a:lnTo>
                  <a:lnTo>
                    <a:pt x="141094" y="3171457"/>
                  </a:lnTo>
                  <a:lnTo>
                    <a:pt x="70547" y="3175742"/>
                  </a:lnTo>
                  <a:lnTo>
                    <a:pt x="0" y="317979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4794600" cy="2850447"/>
            </a:xfrm>
            <a:custGeom>
              <a:avLst/>
              <a:pathLst>
                <a:path w="4794600" h="2850447">
                  <a:moveTo>
                    <a:pt x="0" y="2850447"/>
                  </a:moveTo>
                  <a:lnTo>
                    <a:pt x="70547" y="2844194"/>
                  </a:lnTo>
                  <a:lnTo>
                    <a:pt x="141094" y="2837843"/>
                  </a:lnTo>
                  <a:lnTo>
                    <a:pt x="211641" y="2831392"/>
                  </a:lnTo>
                  <a:lnTo>
                    <a:pt x="282188" y="2824841"/>
                  </a:lnTo>
                  <a:lnTo>
                    <a:pt x="352735" y="2818186"/>
                  </a:lnTo>
                  <a:lnTo>
                    <a:pt x="423283" y="2811428"/>
                  </a:lnTo>
                  <a:lnTo>
                    <a:pt x="493830" y="2804563"/>
                  </a:lnTo>
                  <a:lnTo>
                    <a:pt x="564377" y="2797591"/>
                  </a:lnTo>
                  <a:lnTo>
                    <a:pt x="634924" y="2790510"/>
                  </a:lnTo>
                  <a:lnTo>
                    <a:pt x="705471" y="2783317"/>
                  </a:lnTo>
                  <a:lnTo>
                    <a:pt x="776018" y="2776012"/>
                  </a:lnTo>
                  <a:lnTo>
                    <a:pt x="846566" y="2768593"/>
                  </a:lnTo>
                  <a:lnTo>
                    <a:pt x="917113" y="2761057"/>
                  </a:lnTo>
                  <a:lnTo>
                    <a:pt x="987660" y="2753403"/>
                  </a:lnTo>
                  <a:lnTo>
                    <a:pt x="1058207" y="2745629"/>
                  </a:lnTo>
                  <a:lnTo>
                    <a:pt x="1128754" y="2737733"/>
                  </a:lnTo>
                  <a:lnTo>
                    <a:pt x="1199301" y="2729713"/>
                  </a:lnTo>
                  <a:lnTo>
                    <a:pt x="1269849" y="2721568"/>
                  </a:lnTo>
                  <a:lnTo>
                    <a:pt x="1340396" y="2713295"/>
                  </a:lnTo>
                  <a:lnTo>
                    <a:pt x="1410943" y="2704893"/>
                  </a:lnTo>
                  <a:lnTo>
                    <a:pt x="1481490" y="2696358"/>
                  </a:lnTo>
                  <a:lnTo>
                    <a:pt x="1552037" y="2687690"/>
                  </a:lnTo>
                  <a:lnTo>
                    <a:pt x="1622584" y="2678886"/>
                  </a:lnTo>
                  <a:lnTo>
                    <a:pt x="1693132" y="2669945"/>
                  </a:lnTo>
                  <a:lnTo>
                    <a:pt x="1763679" y="2660863"/>
                  </a:lnTo>
                  <a:lnTo>
                    <a:pt x="1834226" y="2651638"/>
                  </a:lnTo>
                  <a:lnTo>
                    <a:pt x="1904773" y="2642269"/>
                  </a:lnTo>
                  <a:lnTo>
                    <a:pt x="1975320" y="2632753"/>
                  </a:lnTo>
                  <a:lnTo>
                    <a:pt x="2045868" y="2623089"/>
                  </a:lnTo>
                  <a:lnTo>
                    <a:pt x="2116415" y="2613272"/>
                  </a:lnTo>
                  <a:lnTo>
                    <a:pt x="2186962" y="2603302"/>
                  </a:lnTo>
                  <a:lnTo>
                    <a:pt x="2257509" y="2593175"/>
                  </a:lnTo>
                  <a:lnTo>
                    <a:pt x="2328056" y="2582890"/>
                  </a:lnTo>
                  <a:lnTo>
                    <a:pt x="2398603" y="2572444"/>
                  </a:lnTo>
                  <a:lnTo>
                    <a:pt x="2469151" y="2561833"/>
                  </a:lnTo>
                  <a:lnTo>
                    <a:pt x="2539698" y="2551057"/>
                  </a:lnTo>
                  <a:lnTo>
                    <a:pt x="2610245" y="2540112"/>
                  </a:lnTo>
                  <a:lnTo>
                    <a:pt x="2680792" y="2528995"/>
                  </a:lnTo>
                  <a:lnTo>
                    <a:pt x="2751339" y="2517704"/>
                  </a:lnTo>
                  <a:lnTo>
                    <a:pt x="2821886" y="2506235"/>
                  </a:lnTo>
                  <a:lnTo>
                    <a:pt x="2892434" y="2494588"/>
                  </a:lnTo>
                  <a:lnTo>
                    <a:pt x="2962981" y="2482757"/>
                  </a:lnTo>
                  <a:lnTo>
                    <a:pt x="3033528" y="2457411"/>
                  </a:lnTo>
                  <a:lnTo>
                    <a:pt x="3104075" y="2411335"/>
                  </a:lnTo>
                  <a:lnTo>
                    <a:pt x="3174622" y="2362578"/>
                  </a:lnTo>
                  <a:lnTo>
                    <a:pt x="3245169" y="2310984"/>
                  </a:lnTo>
                  <a:lnTo>
                    <a:pt x="3315717" y="2256389"/>
                  </a:lnTo>
                  <a:lnTo>
                    <a:pt x="3386264" y="2198617"/>
                  </a:lnTo>
                  <a:lnTo>
                    <a:pt x="3456811" y="2137485"/>
                  </a:lnTo>
                  <a:lnTo>
                    <a:pt x="3527358" y="2072796"/>
                  </a:lnTo>
                  <a:lnTo>
                    <a:pt x="3597905" y="2004343"/>
                  </a:lnTo>
                  <a:lnTo>
                    <a:pt x="3668452" y="1931909"/>
                  </a:lnTo>
                  <a:lnTo>
                    <a:pt x="3739000" y="1855260"/>
                  </a:lnTo>
                  <a:lnTo>
                    <a:pt x="3809547" y="1774151"/>
                  </a:lnTo>
                  <a:lnTo>
                    <a:pt x="3880094" y="1688324"/>
                  </a:lnTo>
                  <a:lnTo>
                    <a:pt x="3950641" y="1597504"/>
                  </a:lnTo>
                  <a:lnTo>
                    <a:pt x="4021188" y="1501400"/>
                  </a:lnTo>
                  <a:lnTo>
                    <a:pt x="4091736" y="1399706"/>
                  </a:lnTo>
                  <a:lnTo>
                    <a:pt x="4162283" y="1292094"/>
                  </a:lnTo>
                  <a:lnTo>
                    <a:pt x="4232830" y="1178222"/>
                  </a:lnTo>
                  <a:lnTo>
                    <a:pt x="4303377" y="1057726"/>
                  </a:lnTo>
                  <a:lnTo>
                    <a:pt x="4373924" y="930219"/>
                  </a:lnTo>
                  <a:lnTo>
                    <a:pt x="4444471" y="795294"/>
                  </a:lnTo>
                  <a:lnTo>
                    <a:pt x="4515019" y="652519"/>
                  </a:lnTo>
                  <a:lnTo>
                    <a:pt x="4585566" y="501439"/>
                  </a:lnTo>
                  <a:lnTo>
                    <a:pt x="4656113" y="341568"/>
                  </a:lnTo>
                  <a:lnTo>
                    <a:pt x="4726660" y="172397"/>
                  </a:lnTo>
                  <a:lnTo>
                    <a:pt x="479460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3598314"/>
              <a:ext cx="6984170" cy="1790647"/>
            </a:xfrm>
            <a:custGeom>
              <a:avLst/>
              <a:pathLst>
                <a:path w="6984170" h="1790647">
                  <a:moveTo>
                    <a:pt x="6984170" y="0"/>
                  </a:moveTo>
                  <a:lnTo>
                    <a:pt x="6913622" y="28706"/>
                  </a:lnTo>
                  <a:lnTo>
                    <a:pt x="6843075" y="56969"/>
                  </a:lnTo>
                  <a:lnTo>
                    <a:pt x="6772528" y="84796"/>
                  </a:lnTo>
                  <a:lnTo>
                    <a:pt x="6701981" y="112194"/>
                  </a:lnTo>
                  <a:lnTo>
                    <a:pt x="6631434" y="139169"/>
                  </a:lnTo>
                  <a:lnTo>
                    <a:pt x="6560887" y="165728"/>
                  </a:lnTo>
                  <a:lnTo>
                    <a:pt x="6490339" y="191877"/>
                  </a:lnTo>
                  <a:lnTo>
                    <a:pt x="6419792" y="217622"/>
                  </a:lnTo>
                  <a:lnTo>
                    <a:pt x="6349245" y="242970"/>
                  </a:lnTo>
                  <a:lnTo>
                    <a:pt x="6278698" y="267927"/>
                  </a:lnTo>
                  <a:lnTo>
                    <a:pt x="6208151" y="292499"/>
                  </a:lnTo>
                  <a:lnTo>
                    <a:pt x="6137604" y="316692"/>
                  </a:lnTo>
                  <a:lnTo>
                    <a:pt x="6067056" y="340511"/>
                  </a:lnTo>
                  <a:lnTo>
                    <a:pt x="5996509" y="363963"/>
                  </a:lnTo>
                  <a:lnTo>
                    <a:pt x="5925962" y="387053"/>
                  </a:lnTo>
                  <a:lnTo>
                    <a:pt x="5855415" y="409786"/>
                  </a:lnTo>
                  <a:lnTo>
                    <a:pt x="5784868" y="432169"/>
                  </a:lnTo>
                  <a:lnTo>
                    <a:pt x="5714320" y="454206"/>
                  </a:lnTo>
                  <a:lnTo>
                    <a:pt x="5643773" y="475903"/>
                  </a:lnTo>
                  <a:lnTo>
                    <a:pt x="5573226" y="497266"/>
                  </a:lnTo>
                  <a:lnTo>
                    <a:pt x="5502679" y="518299"/>
                  </a:lnTo>
                  <a:lnTo>
                    <a:pt x="5432132" y="539007"/>
                  </a:lnTo>
                  <a:lnTo>
                    <a:pt x="5361585" y="559396"/>
                  </a:lnTo>
                  <a:lnTo>
                    <a:pt x="5291037" y="579470"/>
                  </a:lnTo>
                  <a:lnTo>
                    <a:pt x="5220490" y="599234"/>
                  </a:lnTo>
                  <a:lnTo>
                    <a:pt x="5149943" y="618693"/>
                  </a:lnTo>
                  <a:lnTo>
                    <a:pt x="5079396" y="637852"/>
                  </a:lnTo>
                  <a:lnTo>
                    <a:pt x="5008849" y="656716"/>
                  </a:lnTo>
                  <a:lnTo>
                    <a:pt x="4938302" y="675288"/>
                  </a:lnTo>
                  <a:lnTo>
                    <a:pt x="4867754" y="693574"/>
                  </a:lnTo>
                  <a:lnTo>
                    <a:pt x="4797207" y="711577"/>
                  </a:lnTo>
                  <a:lnTo>
                    <a:pt x="4726660" y="729303"/>
                  </a:lnTo>
                  <a:lnTo>
                    <a:pt x="4656113" y="746755"/>
                  </a:lnTo>
                  <a:lnTo>
                    <a:pt x="4585566" y="763938"/>
                  </a:lnTo>
                  <a:lnTo>
                    <a:pt x="4515019" y="780856"/>
                  </a:lnTo>
                  <a:lnTo>
                    <a:pt x="4444471" y="797513"/>
                  </a:lnTo>
                  <a:lnTo>
                    <a:pt x="4373924" y="813912"/>
                  </a:lnTo>
                  <a:lnTo>
                    <a:pt x="4303377" y="830059"/>
                  </a:lnTo>
                  <a:lnTo>
                    <a:pt x="4232830" y="845956"/>
                  </a:lnTo>
                  <a:lnTo>
                    <a:pt x="4162283" y="861608"/>
                  </a:lnTo>
                  <a:lnTo>
                    <a:pt x="4091736" y="877019"/>
                  </a:lnTo>
                  <a:lnTo>
                    <a:pt x="4021188" y="892191"/>
                  </a:lnTo>
                  <a:lnTo>
                    <a:pt x="3950641" y="907130"/>
                  </a:lnTo>
                  <a:lnTo>
                    <a:pt x="3880094" y="921838"/>
                  </a:lnTo>
                  <a:lnTo>
                    <a:pt x="3809547" y="936319"/>
                  </a:lnTo>
                  <a:lnTo>
                    <a:pt x="3739000" y="950577"/>
                  </a:lnTo>
                  <a:lnTo>
                    <a:pt x="3668452" y="964615"/>
                  </a:lnTo>
                  <a:lnTo>
                    <a:pt x="3597905" y="978436"/>
                  </a:lnTo>
                  <a:lnTo>
                    <a:pt x="3527358" y="992043"/>
                  </a:lnTo>
                  <a:lnTo>
                    <a:pt x="3456811" y="1005441"/>
                  </a:lnTo>
                  <a:lnTo>
                    <a:pt x="3386264" y="1018632"/>
                  </a:lnTo>
                  <a:lnTo>
                    <a:pt x="3315717" y="1031620"/>
                  </a:lnTo>
                  <a:lnTo>
                    <a:pt x="3245169" y="1044407"/>
                  </a:lnTo>
                  <a:lnTo>
                    <a:pt x="3174622" y="1056996"/>
                  </a:lnTo>
                  <a:lnTo>
                    <a:pt x="3104075" y="1069392"/>
                  </a:lnTo>
                  <a:lnTo>
                    <a:pt x="3033528" y="1081596"/>
                  </a:lnTo>
                  <a:lnTo>
                    <a:pt x="2962981" y="1111809"/>
                  </a:lnTo>
                  <a:lnTo>
                    <a:pt x="2892434" y="1152959"/>
                  </a:lnTo>
                  <a:lnTo>
                    <a:pt x="2821886" y="1191845"/>
                  </a:lnTo>
                  <a:lnTo>
                    <a:pt x="2751339" y="1228594"/>
                  </a:lnTo>
                  <a:lnTo>
                    <a:pt x="2680792" y="1263323"/>
                  </a:lnTo>
                  <a:lnTo>
                    <a:pt x="2610245" y="1296142"/>
                  </a:lnTo>
                  <a:lnTo>
                    <a:pt x="2539698" y="1327157"/>
                  </a:lnTo>
                  <a:lnTo>
                    <a:pt x="2469151" y="1356467"/>
                  </a:lnTo>
                  <a:lnTo>
                    <a:pt x="2398603" y="1384165"/>
                  </a:lnTo>
                  <a:lnTo>
                    <a:pt x="2328056" y="1410340"/>
                  </a:lnTo>
                  <a:lnTo>
                    <a:pt x="2257509" y="1435076"/>
                  </a:lnTo>
                  <a:lnTo>
                    <a:pt x="2186962" y="1458453"/>
                  </a:lnTo>
                  <a:lnTo>
                    <a:pt x="2116415" y="1480544"/>
                  </a:lnTo>
                  <a:lnTo>
                    <a:pt x="2045868" y="1501420"/>
                  </a:lnTo>
                  <a:lnTo>
                    <a:pt x="1975320" y="1521149"/>
                  </a:lnTo>
                  <a:lnTo>
                    <a:pt x="1904773" y="1539793"/>
                  </a:lnTo>
                  <a:lnTo>
                    <a:pt x="1834226" y="1557412"/>
                  </a:lnTo>
                  <a:lnTo>
                    <a:pt x="1763679" y="1574063"/>
                  </a:lnTo>
                  <a:lnTo>
                    <a:pt x="1693132" y="1589798"/>
                  </a:lnTo>
                  <a:lnTo>
                    <a:pt x="1622584" y="1604668"/>
                  </a:lnTo>
                  <a:lnTo>
                    <a:pt x="1552037" y="1618720"/>
                  </a:lnTo>
                  <a:lnTo>
                    <a:pt x="1481490" y="1632000"/>
                  </a:lnTo>
                  <a:lnTo>
                    <a:pt x="1410943" y="1644549"/>
                  </a:lnTo>
                  <a:lnTo>
                    <a:pt x="1340396" y="1656409"/>
                  </a:lnTo>
                  <a:lnTo>
                    <a:pt x="1269849" y="1667617"/>
                  </a:lnTo>
                  <a:lnTo>
                    <a:pt x="1199301" y="1678208"/>
                  </a:lnTo>
                  <a:lnTo>
                    <a:pt x="1128754" y="1688217"/>
                  </a:lnTo>
                  <a:lnTo>
                    <a:pt x="1058207" y="1697676"/>
                  </a:lnTo>
                  <a:lnTo>
                    <a:pt x="987660" y="1706615"/>
                  </a:lnTo>
                  <a:lnTo>
                    <a:pt x="917113" y="1715063"/>
                  </a:lnTo>
                  <a:lnTo>
                    <a:pt x="846566" y="1723045"/>
                  </a:lnTo>
                  <a:lnTo>
                    <a:pt x="776018" y="1730590"/>
                  </a:lnTo>
                  <a:lnTo>
                    <a:pt x="705471" y="1737719"/>
                  </a:lnTo>
                  <a:lnTo>
                    <a:pt x="634924" y="1744456"/>
                  </a:lnTo>
                  <a:lnTo>
                    <a:pt x="564377" y="1750823"/>
                  </a:lnTo>
                  <a:lnTo>
                    <a:pt x="493830" y="1756840"/>
                  </a:lnTo>
                  <a:lnTo>
                    <a:pt x="423283" y="1762526"/>
                  </a:lnTo>
                  <a:lnTo>
                    <a:pt x="352735" y="1767899"/>
                  </a:lnTo>
                  <a:lnTo>
                    <a:pt x="282188" y="1772977"/>
                  </a:lnTo>
                  <a:lnTo>
                    <a:pt x="211641" y="1777776"/>
                  </a:lnTo>
                  <a:lnTo>
                    <a:pt x="141094" y="1782311"/>
                  </a:lnTo>
                  <a:lnTo>
                    <a:pt x="70547" y="1786597"/>
                  </a:lnTo>
                  <a:lnTo>
                    <a:pt x="0" y="17906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209169"/>
              <a:ext cx="5812376" cy="3082753"/>
            </a:xfrm>
            <a:custGeom>
              <a:avLst/>
              <a:pathLst>
                <a:path w="5812376" h="3082753">
                  <a:moveTo>
                    <a:pt x="0" y="3082753"/>
                  </a:moveTo>
                  <a:lnTo>
                    <a:pt x="70547" y="3076636"/>
                  </a:lnTo>
                  <a:lnTo>
                    <a:pt x="141094" y="3070293"/>
                  </a:lnTo>
                  <a:lnTo>
                    <a:pt x="211641" y="3063719"/>
                  </a:lnTo>
                  <a:lnTo>
                    <a:pt x="282188" y="3056902"/>
                  </a:lnTo>
                  <a:lnTo>
                    <a:pt x="352735" y="3049836"/>
                  </a:lnTo>
                  <a:lnTo>
                    <a:pt x="423283" y="3042510"/>
                  </a:lnTo>
                  <a:lnTo>
                    <a:pt x="493830" y="3034916"/>
                  </a:lnTo>
                  <a:lnTo>
                    <a:pt x="564377" y="3027042"/>
                  </a:lnTo>
                  <a:lnTo>
                    <a:pt x="634924" y="3018880"/>
                  </a:lnTo>
                  <a:lnTo>
                    <a:pt x="705471" y="3010417"/>
                  </a:lnTo>
                  <a:lnTo>
                    <a:pt x="776018" y="3001645"/>
                  </a:lnTo>
                  <a:lnTo>
                    <a:pt x="846566" y="2992550"/>
                  </a:lnTo>
                  <a:lnTo>
                    <a:pt x="917113" y="2983121"/>
                  </a:lnTo>
                  <a:lnTo>
                    <a:pt x="987660" y="2973347"/>
                  </a:lnTo>
                  <a:lnTo>
                    <a:pt x="1058207" y="2963213"/>
                  </a:lnTo>
                  <a:lnTo>
                    <a:pt x="1128754" y="2952707"/>
                  </a:lnTo>
                  <a:lnTo>
                    <a:pt x="1199301" y="2941816"/>
                  </a:lnTo>
                  <a:lnTo>
                    <a:pt x="1269849" y="2930525"/>
                  </a:lnTo>
                  <a:lnTo>
                    <a:pt x="1340396" y="2918820"/>
                  </a:lnTo>
                  <a:lnTo>
                    <a:pt x="1410943" y="2906685"/>
                  </a:lnTo>
                  <a:lnTo>
                    <a:pt x="1481490" y="2894104"/>
                  </a:lnTo>
                  <a:lnTo>
                    <a:pt x="1552037" y="2881062"/>
                  </a:lnTo>
                  <a:lnTo>
                    <a:pt x="1622584" y="2867541"/>
                  </a:lnTo>
                  <a:lnTo>
                    <a:pt x="1693132" y="2853524"/>
                  </a:lnTo>
                  <a:lnTo>
                    <a:pt x="1763679" y="2838992"/>
                  </a:lnTo>
                  <a:lnTo>
                    <a:pt x="1834226" y="2823926"/>
                  </a:lnTo>
                  <a:lnTo>
                    <a:pt x="1904773" y="2808308"/>
                  </a:lnTo>
                  <a:lnTo>
                    <a:pt x="1975320" y="2792116"/>
                  </a:lnTo>
                  <a:lnTo>
                    <a:pt x="2045868" y="2775330"/>
                  </a:lnTo>
                  <a:lnTo>
                    <a:pt x="2116415" y="2757928"/>
                  </a:lnTo>
                  <a:lnTo>
                    <a:pt x="2186962" y="2739887"/>
                  </a:lnTo>
                  <a:lnTo>
                    <a:pt x="2257509" y="2721184"/>
                  </a:lnTo>
                  <a:lnTo>
                    <a:pt x="2328056" y="2701794"/>
                  </a:lnTo>
                  <a:lnTo>
                    <a:pt x="2398603" y="2681692"/>
                  </a:lnTo>
                  <a:lnTo>
                    <a:pt x="2469151" y="2660853"/>
                  </a:lnTo>
                  <a:lnTo>
                    <a:pt x="2539698" y="2639248"/>
                  </a:lnTo>
                  <a:lnTo>
                    <a:pt x="2610245" y="2616851"/>
                  </a:lnTo>
                  <a:lnTo>
                    <a:pt x="2680792" y="2593631"/>
                  </a:lnTo>
                  <a:lnTo>
                    <a:pt x="2751339" y="2569559"/>
                  </a:lnTo>
                  <a:lnTo>
                    <a:pt x="2821886" y="2544604"/>
                  </a:lnTo>
                  <a:lnTo>
                    <a:pt x="2892434" y="2518732"/>
                  </a:lnTo>
                  <a:lnTo>
                    <a:pt x="2962981" y="2491911"/>
                  </a:lnTo>
                  <a:lnTo>
                    <a:pt x="3033528" y="2464105"/>
                  </a:lnTo>
                  <a:lnTo>
                    <a:pt x="3104075" y="2435278"/>
                  </a:lnTo>
                  <a:lnTo>
                    <a:pt x="3174622" y="2405393"/>
                  </a:lnTo>
                  <a:lnTo>
                    <a:pt x="3245169" y="2374412"/>
                  </a:lnTo>
                  <a:lnTo>
                    <a:pt x="3315717" y="2342293"/>
                  </a:lnTo>
                  <a:lnTo>
                    <a:pt x="3386264" y="2308995"/>
                  </a:lnTo>
                  <a:lnTo>
                    <a:pt x="3456811" y="2274474"/>
                  </a:lnTo>
                  <a:lnTo>
                    <a:pt x="3527358" y="2238687"/>
                  </a:lnTo>
                  <a:lnTo>
                    <a:pt x="3597905" y="2201586"/>
                  </a:lnTo>
                  <a:lnTo>
                    <a:pt x="3668452" y="2163123"/>
                  </a:lnTo>
                  <a:lnTo>
                    <a:pt x="3739000" y="2123248"/>
                  </a:lnTo>
                  <a:lnTo>
                    <a:pt x="3809547" y="2081909"/>
                  </a:lnTo>
                  <a:lnTo>
                    <a:pt x="3880094" y="2039053"/>
                  </a:lnTo>
                  <a:lnTo>
                    <a:pt x="3950641" y="1994624"/>
                  </a:lnTo>
                  <a:lnTo>
                    <a:pt x="4021188" y="1948564"/>
                  </a:lnTo>
                  <a:lnTo>
                    <a:pt x="4091736" y="1900813"/>
                  </a:lnTo>
                  <a:lnTo>
                    <a:pt x="4162283" y="1851309"/>
                  </a:lnTo>
                  <a:lnTo>
                    <a:pt x="4232830" y="1799988"/>
                  </a:lnTo>
                  <a:lnTo>
                    <a:pt x="4303377" y="1746784"/>
                  </a:lnTo>
                  <a:lnTo>
                    <a:pt x="4373924" y="1691626"/>
                  </a:lnTo>
                  <a:lnTo>
                    <a:pt x="4444471" y="1634444"/>
                  </a:lnTo>
                  <a:lnTo>
                    <a:pt x="4515019" y="1575162"/>
                  </a:lnTo>
                  <a:lnTo>
                    <a:pt x="4585566" y="1513705"/>
                  </a:lnTo>
                  <a:lnTo>
                    <a:pt x="4656113" y="1449991"/>
                  </a:lnTo>
                  <a:lnTo>
                    <a:pt x="4726660" y="1383939"/>
                  </a:lnTo>
                  <a:lnTo>
                    <a:pt x="4797207" y="1315462"/>
                  </a:lnTo>
                  <a:lnTo>
                    <a:pt x="4867754" y="1244472"/>
                  </a:lnTo>
                  <a:lnTo>
                    <a:pt x="4938302" y="1170875"/>
                  </a:lnTo>
                  <a:lnTo>
                    <a:pt x="5008849" y="1094577"/>
                  </a:lnTo>
                  <a:lnTo>
                    <a:pt x="5079396" y="1015479"/>
                  </a:lnTo>
                  <a:lnTo>
                    <a:pt x="5149943" y="933477"/>
                  </a:lnTo>
                  <a:lnTo>
                    <a:pt x="5220490" y="848464"/>
                  </a:lnTo>
                  <a:lnTo>
                    <a:pt x="5291037" y="760331"/>
                  </a:lnTo>
                  <a:lnTo>
                    <a:pt x="5361585" y="668963"/>
                  </a:lnTo>
                  <a:lnTo>
                    <a:pt x="5432132" y="574242"/>
                  </a:lnTo>
                  <a:lnTo>
                    <a:pt x="5502679" y="476043"/>
                  </a:lnTo>
                  <a:lnTo>
                    <a:pt x="5573226" y="374239"/>
                  </a:lnTo>
                  <a:lnTo>
                    <a:pt x="5643773" y="268699"/>
                  </a:lnTo>
                  <a:lnTo>
                    <a:pt x="5714320" y="159284"/>
                  </a:lnTo>
                  <a:lnTo>
                    <a:pt x="5784868" y="45853"/>
                  </a:lnTo>
                  <a:lnTo>
                    <a:pt x="5812376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60017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1.41 (95% CI 1.16-1.71), p = &lt;0.001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43740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2026-09-14T15:05:02Z</dcterms:modified>
  <cp:category/>
</cp:coreProperties>
</file>