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067596"/>
            </a:xfrm>
            <a:custGeom>
              <a:avLst/>
              <a:pathLst>
                <a:path w="6984170" h="3067596">
                  <a:moveTo>
                    <a:pt x="0" y="1497858"/>
                  </a:moveTo>
                  <a:lnTo>
                    <a:pt x="70547" y="1531146"/>
                  </a:lnTo>
                  <a:lnTo>
                    <a:pt x="141094" y="1563800"/>
                  </a:lnTo>
                  <a:lnTo>
                    <a:pt x="211641" y="1595834"/>
                  </a:lnTo>
                  <a:lnTo>
                    <a:pt x="282188" y="1627260"/>
                  </a:lnTo>
                  <a:lnTo>
                    <a:pt x="352735" y="1658088"/>
                  </a:lnTo>
                  <a:lnTo>
                    <a:pt x="423283" y="1688330"/>
                  </a:lnTo>
                  <a:lnTo>
                    <a:pt x="493830" y="1717997"/>
                  </a:lnTo>
                  <a:lnTo>
                    <a:pt x="564377" y="1747101"/>
                  </a:lnTo>
                  <a:lnTo>
                    <a:pt x="634924" y="1775651"/>
                  </a:lnTo>
                  <a:lnTo>
                    <a:pt x="705471" y="1803659"/>
                  </a:lnTo>
                  <a:lnTo>
                    <a:pt x="776018" y="1831135"/>
                  </a:lnTo>
                  <a:lnTo>
                    <a:pt x="846566" y="1858088"/>
                  </a:lnTo>
                  <a:lnTo>
                    <a:pt x="917113" y="1884530"/>
                  </a:lnTo>
                  <a:lnTo>
                    <a:pt x="987660" y="1910468"/>
                  </a:lnTo>
                  <a:lnTo>
                    <a:pt x="1058207" y="1935914"/>
                  </a:lnTo>
                  <a:lnTo>
                    <a:pt x="1128754" y="1960877"/>
                  </a:lnTo>
                  <a:lnTo>
                    <a:pt x="1199301" y="1985364"/>
                  </a:lnTo>
                  <a:lnTo>
                    <a:pt x="1269849" y="2009387"/>
                  </a:lnTo>
                  <a:lnTo>
                    <a:pt x="1340396" y="2032953"/>
                  </a:lnTo>
                  <a:lnTo>
                    <a:pt x="1410943" y="2056071"/>
                  </a:lnTo>
                  <a:lnTo>
                    <a:pt x="1481490" y="2078750"/>
                  </a:lnTo>
                  <a:lnTo>
                    <a:pt x="1552037" y="2100997"/>
                  </a:lnTo>
                  <a:lnTo>
                    <a:pt x="1622584" y="2122822"/>
                  </a:lnTo>
                  <a:lnTo>
                    <a:pt x="1693132" y="2144232"/>
                  </a:lnTo>
                  <a:lnTo>
                    <a:pt x="1763679" y="2165236"/>
                  </a:lnTo>
                  <a:lnTo>
                    <a:pt x="1834226" y="2185840"/>
                  </a:lnTo>
                  <a:lnTo>
                    <a:pt x="1904773" y="2206052"/>
                  </a:lnTo>
                  <a:lnTo>
                    <a:pt x="1975320" y="2225881"/>
                  </a:lnTo>
                  <a:lnTo>
                    <a:pt x="2045868" y="2245332"/>
                  </a:lnTo>
                  <a:lnTo>
                    <a:pt x="2116415" y="2264414"/>
                  </a:lnTo>
                  <a:lnTo>
                    <a:pt x="2186962" y="2283133"/>
                  </a:lnTo>
                  <a:lnTo>
                    <a:pt x="2257509" y="2301497"/>
                  </a:lnTo>
                  <a:lnTo>
                    <a:pt x="2328056" y="2319511"/>
                  </a:lnTo>
                  <a:lnTo>
                    <a:pt x="2398603" y="2337184"/>
                  </a:lnTo>
                  <a:lnTo>
                    <a:pt x="2469151" y="2354520"/>
                  </a:lnTo>
                  <a:lnTo>
                    <a:pt x="2539698" y="2371527"/>
                  </a:lnTo>
                  <a:lnTo>
                    <a:pt x="2610245" y="2388210"/>
                  </a:lnTo>
                  <a:lnTo>
                    <a:pt x="2680792" y="2404577"/>
                  </a:lnTo>
                  <a:lnTo>
                    <a:pt x="2751339" y="2420632"/>
                  </a:lnTo>
                  <a:lnTo>
                    <a:pt x="2821886" y="2436383"/>
                  </a:lnTo>
                  <a:lnTo>
                    <a:pt x="2892434" y="2451834"/>
                  </a:lnTo>
                  <a:lnTo>
                    <a:pt x="2962981" y="2466991"/>
                  </a:lnTo>
                  <a:lnTo>
                    <a:pt x="3033528" y="2464769"/>
                  </a:lnTo>
                  <a:lnTo>
                    <a:pt x="3104075" y="2437628"/>
                  </a:lnTo>
                  <a:lnTo>
                    <a:pt x="3174622" y="2409548"/>
                  </a:lnTo>
                  <a:lnTo>
                    <a:pt x="3245169" y="2380497"/>
                  </a:lnTo>
                  <a:lnTo>
                    <a:pt x="3315717" y="2350440"/>
                  </a:lnTo>
                  <a:lnTo>
                    <a:pt x="3386264" y="2319345"/>
                  </a:lnTo>
                  <a:lnTo>
                    <a:pt x="3456811" y="2287173"/>
                  </a:lnTo>
                  <a:lnTo>
                    <a:pt x="3527358" y="2253889"/>
                  </a:lnTo>
                  <a:lnTo>
                    <a:pt x="3597905" y="2219453"/>
                  </a:lnTo>
                  <a:lnTo>
                    <a:pt x="3668452" y="2183826"/>
                  </a:lnTo>
                  <a:lnTo>
                    <a:pt x="3739000" y="2146967"/>
                  </a:lnTo>
                  <a:lnTo>
                    <a:pt x="3809547" y="2108833"/>
                  </a:lnTo>
                  <a:lnTo>
                    <a:pt x="3880094" y="2069380"/>
                  </a:lnTo>
                  <a:lnTo>
                    <a:pt x="3950641" y="2028562"/>
                  </a:lnTo>
                  <a:lnTo>
                    <a:pt x="4021188" y="1986332"/>
                  </a:lnTo>
                  <a:lnTo>
                    <a:pt x="4091736" y="1942641"/>
                  </a:lnTo>
                  <a:lnTo>
                    <a:pt x="4162283" y="1897440"/>
                  </a:lnTo>
                  <a:lnTo>
                    <a:pt x="4232830" y="1850674"/>
                  </a:lnTo>
                  <a:lnTo>
                    <a:pt x="4303377" y="1802291"/>
                  </a:lnTo>
                  <a:lnTo>
                    <a:pt x="4373924" y="1752234"/>
                  </a:lnTo>
                  <a:lnTo>
                    <a:pt x="4444471" y="1700446"/>
                  </a:lnTo>
                  <a:lnTo>
                    <a:pt x="4515019" y="1646867"/>
                  </a:lnTo>
                  <a:lnTo>
                    <a:pt x="4585566" y="1591434"/>
                  </a:lnTo>
                  <a:lnTo>
                    <a:pt x="4656113" y="1534083"/>
                  </a:lnTo>
                  <a:lnTo>
                    <a:pt x="4726660" y="1474749"/>
                  </a:lnTo>
                  <a:lnTo>
                    <a:pt x="4797207" y="1413363"/>
                  </a:lnTo>
                  <a:lnTo>
                    <a:pt x="4867754" y="1349853"/>
                  </a:lnTo>
                  <a:lnTo>
                    <a:pt x="4938302" y="1284146"/>
                  </a:lnTo>
                  <a:lnTo>
                    <a:pt x="5008849" y="1216166"/>
                  </a:lnTo>
                  <a:lnTo>
                    <a:pt x="5079396" y="1145835"/>
                  </a:lnTo>
                  <a:lnTo>
                    <a:pt x="5149943" y="1073071"/>
                  </a:lnTo>
                  <a:lnTo>
                    <a:pt x="5220490" y="997790"/>
                  </a:lnTo>
                  <a:lnTo>
                    <a:pt x="5291037" y="919905"/>
                  </a:lnTo>
                  <a:lnTo>
                    <a:pt x="5361585" y="839326"/>
                  </a:lnTo>
                  <a:lnTo>
                    <a:pt x="5432132" y="755960"/>
                  </a:lnTo>
                  <a:lnTo>
                    <a:pt x="5502679" y="669710"/>
                  </a:lnTo>
                  <a:lnTo>
                    <a:pt x="5573226" y="580477"/>
                  </a:lnTo>
                  <a:lnTo>
                    <a:pt x="5643773" y="488157"/>
                  </a:lnTo>
                  <a:lnTo>
                    <a:pt x="5714320" y="392643"/>
                  </a:lnTo>
                  <a:lnTo>
                    <a:pt x="5784868" y="293826"/>
                  </a:lnTo>
                  <a:lnTo>
                    <a:pt x="5855415" y="191590"/>
                  </a:lnTo>
                  <a:lnTo>
                    <a:pt x="5925962" y="85818"/>
                  </a:lnTo>
                  <a:lnTo>
                    <a:pt x="5981287" y="0"/>
                  </a:lnTo>
                  <a:lnTo>
                    <a:pt x="6984170" y="0"/>
                  </a:lnTo>
                  <a:lnTo>
                    <a:pt x="6984170" y="2987313"/>
                  </a:lnTo>
                  <a:lnTo>
                    <a:pt x="6913622" y="2982235"/>
                  </a:lnTo>
                  <a:lnTo>
                    <a:pt x="6843075" y="2977059"/>
                  </a:lnTo>
                  <a:lnTo>
                    <a:pt x="6772528" y="2971783"/>
                  </a:lnTo>
                  <a:lnTo>
                    <a:pt x="6701981" y="2966405"/>
                  </a:lnTo>
                  <a:lnTo>
                    <a:pt x="6631434" y="2960922"/>
                  </a:lnTo>
                  <a:lnTo>
                    <a:pt x="6560887" y="2955334"/>
                  </a:lnTo>
                  <a:lnTo>
                    <a:pt x="6490339" y="2949637"/>
                  </a:lnTo>
                  <a:lnTo>
                    <a:pt x="6419792" y="2943829"/>
                  </a:lnTo>
                  <a:lnTo>
                    <a:pt x="6349245" y="2937909"/>
                  </a:lnTo>
                  <a:lnTo>
                    <a:pt x="6278698" y="2931875"/>
                  </a:lnTo>
                  <a:lnTo>
                    <a:pt x="6208151" y="2925723"/>
                  </a:lnTo>
                  <a:lnTo>
                    <a:pt x="6137604" y="2919453"/>
                  </a:lnTo>
                  <a:lnTo>
                    <a:pt x="6067056" y="2913061"/>
                  </a:lnTo>
                  <a:lnTo>
                    <a:pt x="5996509" y="2906545"/>
                  </a:lnTo>
                  <a:lnTo>
                    <a:pt x="5925962" y="2899903"/>
                  </a:lnTo>
                  <a:lnTo>
                    <a:pt x="5855415" y="2893132"/>
                  </a:lnTo>
                  <a:lnTo>
                    <a:pt x="5784868" y="2886230"/>
                  </a:lnTo>
                  <a:lnTo>
                    <a:pt x="5714320" y="2879194"/>
                  </a:lnTo>
                  <a:lnTo>
                    <a:pt x="5643773" y="2872022"/>
                  </a:lnTo>
                  <a:lnTo>
                    <a:pt x="5573226" y="2864711"/>
                  </a:lnTo>
                  <a:lnTo>
                    <a:pt x="5502679" y="2857259"/>
                  </a:lnTo>
                  <a:lnTo>
                    <a:pt x="5432132" y="2849662"/>
                  </a:lnTo>
                  <a:lnTo>
                    <a:pt x="5361585" y="2841918"/>
                  </a:lnTo>
                  <a:lnTo>
                    <a:pt x="5291037" y="2834023"/>
                  </a:lnTo>
                  <a:lnTo>
                    <a:pt x="5220490" y="2825976"/>
                  </a:lnTo>
                  <a:lnTo>
                    <a:pt x="5149943" y="2817773"/>
                  </a:lnTo>
                  <a:lnTo>
                    <a:pt x="5079396" y="2809411"/>
                  </a:lnTo>
                  <a:lnTo>
                    <a:pt x="5008849" y="2800888"/>
                  </a:lnTo>
                  <a:lnTo>
                    <a:pt x="4938302" y="2792199"/>
                  </a:lnTo>
                  <a:lnTo>
                    <a:pt x="4867754" y="2783341"/>
                  </a:lnTo>
                  <a:lnTo>
                    <a:pt x="4797207" y="2774312"/>
                  </a:lnTo>
                  <a:lnTo>
                    <a:pt x="4726660" y="2765108"/>
                  </a:lnTo>
                  <a:lnTo>
                    <a:pt x="4656113" y="2755726"/>
                  </a:lnTo>
                  <a:lnTo>
                    <a:pt x="4585566" y="2746162"/>
                  </a:lnTo>
                  <a:lnTo>
                    <a:pt x="4515019" y="2736413"/>
                  </a:lnTo>
                  <a:lnTo>
                    <a:pt x="4444471" y="2726475"/>
                  </a:lnTo>
                  <a:lnTo>
                    <a:pt x="4373924" y="2716345"/>
                  </a:lnTo>
                  <a:lnTo>
                    <a:pt x="4303377" y="2706018"/>
                  </a:lnTo>
                  <a:lnTo>
                    <a:pt x="4232830" y="2695491"/>
                  </a:lnTo>
                  <a:lnTo>
                    <a:pt x="4162283" y="2684760"/>
                  </a:lnTo>
                  <a:lnTo>
                    <a:pt x="4091736" y="2673821"/>
                  </a:lnTo>
                  <a:lnTo>
                    <a:pt x="4021188" y="2662671"/>
                  </a:lnTo>
                  <a:lnTo>
                    <a:pt x="3950641" y="2651304"/>
                  </a:lnTo>
                  <a:lnTo>
                    <a:pt x="3880094" y="2639717"/>
                  </a:lnTo>
                  <a:lnTo>
                    <a:pt x="3809547" y="2627906"/>
                  </a:lnTo>
                  <a:lnTo>
                    <a:pt x="3739000" y="2615866"/>
                  </a:lnTo>
                  <a:lnTo>
                    <a:pt x="3668452" y="2603593"/>
                  </a:lnTo>
                  <a:lnTo>
                    <a:pt x="3597905" y="2591081"/>
                  </a:lnTo>
                  <a:lnTo>
                    <a:pt x="3527358" y="2578328"/>
                  </a:lnTo>
                  <a:lnTo>
                    <a:pt x="3456811" y="2565327"/>
                  </a:lnTo>
                  <a:lnTo>
                    <a:pt x="3386264" y="2552075"/>
                  </a:lnTo>
                  <a:lnTo>
                    <a:pt x="3315717" y="2538566"/>
                  </a:lnTo>
                  <a:lnTo>
                    <a:pt x="3245169" y="2524795"/>
                  </a:lnTo>
                  <a:lnTo>
                    <a:pt x="3174622" y="2510757"/>
                  </a:lnTo>
                  <a:lnTo>
                    <a:pt x="3104075" y="2496448"/>
                  </a:lnTo>
                  <a:lnTo>
                    <a:pt x="3033528" y="2481861"/>
                  </a:lnTo>
                  <a:lnTo>
                    <a:pt x="2962981" y="2491003"/>
                  </a:lnTo>
                  <a:lnTo>
                    <a:pt x="2892434" y="2516359"/>
                  </a:lnTo>
                  <a:lnTo>
                    <a:pt x="2821886" y="2540868"/>
                  </a:lnTo>
                  <a:lnTo>
                    <a:pt x="2751339" y="2564558"/>
                  </a:lnTo>
                  <a:lnTo>
                    <a:pt x="2680792" y="2587455"/>
                  </a:lnTo>
                  <a:lnTo>
                    <a:pt x="2610245" y="2609587"/>
                  </a:lnTo>
                  <a:lnTo>
                    <a:pt x="2539698" y="2630979"/>
                  </a:lnTo>
                  <a:lnTo>
                    <a:pt x="2469151" y="2651655"/>
                  </a:lnTo>
                  <a:lnTo>
                    <a:pt x="2398603" y="2671641"/>
                  </a:lnTo>
                  <a:lnTo>
                    <a:pt x="2328056" y="2690958"/>
                  </a:lnTo>
                  <a:lnTo>
                    <a:pt x="2257509" y="2709629"/>
                  </a:lnTo>
                  <a:lnTo>
                    <a:pt x="2186962" y="2727676"/>
                  </a:lnTo>
                  <a:lnTo>
                    <a:pt x="2116415" y="2745120"/>
                  </a:lnTo>
                  <a:lnTo>
                    <a:pt x="2045868" y="2761980"/>
                  </a:lnTo>
                  <a:lnTo>
                    <a:pt x="1975320" y="2778277"/>
                  </a:lnTo>
                  <a:lnTo>
                    <a:pt x="1904773" y="2794029"/>
                  </a:lnTo>
                  <a:lnTo>
                    <a:pt x="1834226" y="2809254"/>
                  </a:lnTo>
                  <a:lnTo>
                    <a:pt x="1763679" y="2823970"/>
                  </a:lnTo>
                  <a:lnTo>
                    <a:pt x="1693132" y="2838194"/>
                  </a:lnTo>
                  <a:lnTo>
                    <a:pt x="1622584" y="2851943"/>
                  </a:lnTo>
                  <a:lnTo>
                    <a:pt x="1552037" y="2865232"/>
                  </a:lnTo>
                  <a:lnTo>
                    <a:pt x="1481490" y="2878076"/>
                  </a:lnTo>
                  <a:lnTo>
                    <a:pt x="1410943" y="2890491"/>
                  </a:lnTo>
                  <a:lnTo>
                    <a:pt x="1340396" y="2902491"/>
                  </a:lnTo>
                  <a:lnTo>
                    <a:pt x="1269849" y="2914090"/>
                  </a:lnTo>
                  <a:lnTo>
                    <a:pt x="1199301" y="2925301"/>
                  </a:lnTo>
                  <a:lnTo>
                    <a:pt x="1128754" y="2936138"/>
                  </a:lnTo>
                  <a:lnTo>
                    <a:pt x="1058207" y="2946611"/>
                  </a:lnTo>
                  <a:lnTo>
                    <a:pt x="987660" y="2956735"/>
                  </a:lnTo>
                  <a:lnTo>
                    <a:pt x="917113" y="2966520"/>
                  </a:lnTo>
                  <a:lnTo>
                    <a:pt x="846566" y="2975978"/>
                  </a:lnTo>
                  <a:lnTo>
                    <a:pt x="776018" y="2985120"/>
                  </a:lnTo>
                  <a:lnTo>
                    <a:pt x="705471" y="2993957"/>
                  </a:lnTo>
                  <a:lnTo>
                    <a:pt x="634924" y="3002497"/>
                  </a:lnTo>
                  <a:lnTo>
                    <a:pt x="564377" y="3010753"/>
                  </a:lnTo>
                  <a:lnTo>
                    <a:pt x="493830" y="3018732"/>
                  </a:lnTo>
                  <a:lnTo>
                    <a:pt x="423283" y="3026444"/>
                  </a:lnTo>
                  <a:lnTo>
                    <a:pt x="352735" y="3033899"/>
                  </a:lnTo>
                  <a:lnTo>
                    <a:pt x="282188" y="3041104"/>
                  </a:lnTo>
                  <a:lnTo>
                    <a:pt x="211641" y="3048069"/>
                  </a:lnTo>
                  <a:lnTo>
                    <a:pt x="141094" y="3054800"/>
                  </a:lnTo>
                  <a:lnTo>
                    <a:pt x="70547" y="3061307"/>
                  </a:lnTo>
                  <a:lnTo>
                    <a:pt x="0" y="3067596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5981287" cy="2466991"/>
            </a:xfrm>
            <a:custGeom>
              <a:avLst/>
              <a:pathLst>
                <a:path w="5981287" h="2466991">
                  <a:moveTo>
                    <a:pt x="0" y="1497858"/>
                  </a:moveTo>
                  <a:lnTo>
                    <a:pt x="70547" y="1531146"/>
                  </a:lnTo>
                  <a:lnTo>
                    <a:pt x="141094" y="1563800"/>
                  </a:lnTo>
                  <a:lnTo>
                    <a:pt x="211641" y="1595834"/>
                  </a:lnTo>
                  <a:lnTo>
                    <a:pt x="282188" y="1627260"/>
                  </a:lnTo>
                  <a:lnTo>
                    <a:pt x="352735" y="1658088"/>
                  </a:lnTo>
                  <a:lnTo>
                    <a:pt x="423283" y="1688330"/>
                  </a:lnTo>
                  <a:lnTo>
                    <a:pt x="493830" y="1717997"/>
                  </a:lnTo>
                  <a:lnTo>
                    <a:pt x="564377" y="1747101"/>
                  </a:lnTo>
                  <a:lnTo>
                    <a:pt x="634924" y="1775651"/>
                  </a:lnTo>
                  <a:lnTo>
                    <a:pt x="705471" y="1803659"/>
                  </a:lnTo>
                  <a:lnTo>
                    <a:pt x="776018" y="1831135"/>
                  </a:lnTo>
                  <a:lnTo>
                    <a:pt x="846566" y="1858088"/>
                  </a:lnTo>
                  <a:lnTo>
                    <a:pt x="917113" y="1884530"/>
                  </a:lnTo>
                  <a:lnTo>
                    <a:pt x="987660" y="1910468"/>
                  </a:lnTo>
                  <a:lnTo>
                    <a:pt x="1058207" y="1935914"/>
                  </a:lnTo>
                  <a:lnTo>
                    <a:pt x="1128754" y="1960877"/>
                  </a:lnTo>
                  <a:lnTo>
                    <a:pt x="1199301" y="1985364"/>
                  </a:lnTo>
                  <a:lnTo>
                    <a:pt x="1269849" y="2009387"/>
                  </a:lnTo>
                  <a:lnTo>
                    <a:pt x="1340396" y="2032953"/>
                  </a:lnTo>
                  <a:lnTo>
                    <a:pt x="1410943" y="2056071"/>
                  </a:lnTo>
                  <a:lnTo>
                    <a:pt x="1481490" y="2078750"/>
                  </a:lnTo>
                  <a:lnTo>
                    <a:pt x="1552037" y="2100997"/>
                  </a:lnTo>
                  <a:lnTo>
                    <a:pt x="1622584" y="2122822"/>
                  </a:lnTo>
                  <a:lnTo>
                    <a:pt x="1693132" y="2144232"/>
                  </a:lnTo>
                  <a:lnTo>
                    <a:pt x="1763679" y="2165236"/>
                  </a:lnTo>
                  <a:lnTo>
                    <a:pt x="1834226" y="2185840"/>
                  </a:lnTo>
                  <a:lnTo>
                    <a:pt x="1904773" y="2206052"/>
                  </a:lnTo>
                  <a:lnTo>
                    <a:pt x="1975320" y="2225881"/>
                  </a:lnTo>
                  <a:lnTo>
                    <a:pt x="2045868" y="2245332"/>
                  </a:lnTo>
                  <a:lnTo>
                    <a:pt x="2116415" y="2264414"/>
                  </a:lnTo>
                  <a:lnTo>
                    <a:pt x="2186962" y="2283133"/>
                  </a:lnTo>
                  <a:lnTo>
                    <a:pt x="2257509" y="2301497"/>
                  </a:lnTo>
                  <a:lnTo>
                    <a:pt x="2328056" y="2319511"/>
                  </a:lnTo>
                  <a:lnTo>
                    <a:pt x="2398603" y="2337184"/>
                  </a:lnTo>
                  <a:lnTo>
                    <a:pt x="2469151" y="2354520"/>
                  </a:lnTo>
                  <a:lnTo>
                    <a:pt x="2539698" y="2371527"/>
                  </a:lnTo>
                  <a:lnTo>
                    <a:pt x="2610245" y="2388210"/>
                  </a:lnTo>
                  <a:lnTo>
                    <a:pt x="2680792" y="2404577"/>
                  </a:lnTo>
                  <a:lnTo>
                    <a:pt x="2751339" y="2420632"/>
                  </a:lnTo>
                  <a:lnTo>
                    <a:pt x="2821886" y="2436383"/>
                  </a:lnTo>
                  <a:lnTo>
                    <a:pt x="2892434" y="2451834"/>
                  </a:lnTo>
                  <a:lnTo>
                    <a:pt x="2962981" y="2466991"/>
                  </a:lnTo>
                  <a:lnTo>
                    <a:pt x="3033528" y="2464769"/>
                  </a:lnTo>
                  <a:lnTo>
                    <a:pt x="3104075" y="2437628"/>
                  </a:lnTo>
                  <a:lnTo>
                    <a:pt x="3174622" y="2409548"/>
                  </a:lnTo>
                  <a:lnTo>
                    <a:pt x="3245169" y="2380497"/>
                  </a:lnTo>
                  <a:lnTo>
                    <a:pt x="3315717" y="2350440"/>
                  </a:lnTo>
                  <a:lnTo>
                    <a:pt x="3386264" y="2319345"/>
                  </a:lnTo>
                  <a:lnTo>
                    <a:pt x="3456811" y="2287173"/>
                  </a:lnTo>
                  <a:lnTo>
                    <a:pt x="3527358" y="2253889"/>
                  </a:lnTo>
                  <a:lnTo>
                    <a:pt x="3597905" y="2219453"/>
                  </a:lnTo>
                  <a:lnTo>
                    <a:pt x="3668452" y="2183826"/>
                  </a:lnTo>
                  <a:lnTo>
                    <a:pt x="3739000" y="2146967"/>
                  </a:lnTo>
                  <a:lnTo>
                    <a:pt x="3809547" y="2108833"/>
                  </a:lnTo>
                  <a:lnTo>
                    <a:pt x="3880094" y="2069380"/>
                  </a:lnTo>
                  <a:lnTo>
                    <a:pt x="3950641" y="2028562"/>
                  </a:lnTo>
                  <a:lnTo>
                    <a:pt x="4021188" y="1986332"/>
                  </a:lnTo>
                  <a:lnTo>
                    <a:pt x="4091736" y="1942641"/>
                  </a:lnTo>
                  <a:lnTo>
                    <a:pt x="4162283" y="1897440"/>
                  </a:lnTo>
                  <a:lnTo>
                    <a:pt x="4232830" y="1850674"/>
                  </a:lnTo>
                  <a:lnTo>
                    <a:pt x="4303377" y="1802291"/>
                  </a:lnTo>
                  <a:lnTo>
                    <a:pt x="4373924" y="1752234"/>
                  </a:lnTo>
                  <a:lnTo>
                    <a:pt x="4444471" y="1700446"/>
                  </a:lnTo>
                  <a:lnTo>
                    <a:pt x="4515019" y="1646867"/>
                  </a:lnTo>
                  <a:lnTo>
                    <a:pt x="4585566" y="1591434"/>
                  </a:lnTo>
                  <a:lnTo>
                    <a:pt x="4656113" y="1534083"/>
                  </a:lnTo>
                  <a:lnTo>
                    <a:pt x="4726660" y="1474749"/>
                  </a:lnTo>
                  <a:lnTo>
                    <a:pt x="4797207" y="1413363"/>
                  </a:lnTo>
                  <a:lnTo>
                    <a:pt x="4867754" y="1349853"/>
                  </a:lnTo>
                  <a:lnTo>
                    <a:pt x="4938302" y="1284146"/>
                  </a:lnTo>
                  <a:lnTo>
                    <a:pt x="5008849" y="1216166"/>
                  </a:lnTo>
                  <a:lnTo>
                    <a:pt x="5079396" y="1145835"/>
                  </a:lnTo>
                  <a:lnTo>
                    <a:pt x="5149943" y="1073071"/>
                  </a:lnTo>
                  <a:lnTo>
                    <a:pt x="5220490" y="997790"/>
                  </a:lnTo>
                  <a:lnTo>
                    <a:pt x="5291037" y="919905"/>
                  </a:lnTo>
                  <a:lnTo>
                    <a:pt x="5361585" y="839326"/>
                  </a:lnTo>
                  <a:lnTo>
                    <a:pt x="5432132" y="755960"/>
                  </a:lnTo>
                  <a:lnTo>
                    <a:pt x="5502679" y="669710"/>
                  </a:lnTo>
                  <a:lnTo>
                    <a:pt x="5573226" y="580477"/>
                  </a:lnTo>
                  <a:lnTo>
                    <a:pt x="5643773" y="488157"/>
                  </a:lnTo>
                  <a:lnTo>
                    <a:pt x="5714320" y="392643"/>
                  </a:lnTo>
                  <a:lnTo>
                    <a:pt x="5784868" y="293826"/>
                  </a:lnTo>
                  <a:lnTo>
                    <a:pt x="5855415" y="191590"/>
                  </a:lnTo>
                  <a:lnTo>
                    <a:pt x="5925962" y="85818"/>
                  </a:lnTo>
                  <a:lnTo>
                    <a:pt x="5981287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691030"/>
              <a:ext cx="6984170" cy="585734"/>
            </a:xfrm>
            <a:custGeom>
              <a:avLst/>
              <a:pathLst>
                <a:path w="6984170" h="585734">
                  <a:moveTo>
                    <a:pt x="6984170" y="505451"/>
                  </a:moveTo>
                  <a:lnTo>
                    <a:pt x="6913622" y="500374"/>
                  </a:lnTo>
                  <a:lnTo>
                    <a:pt x="6843075" y="495198"/>
                  </a:lnTo>
                  <a:lnTo>
                    <a:pt x="6772528" y="489922"/>
                  </a:lnTo>
                  <a:lnTo>
                    <a:pt x="6701981" y="484543"/>
                  </a:lnTo>
                  <a:lnTo>
                    <a:pt x="6631434" y="479061"/>
                  </a:lnTo>
                  <a:lnTo>
                    <a:pt x="6560887" y="473472"/>
                  </a:lnTo>
                  <a:lnTo>
                    <a:pt x="6490339" y="467775"/>
                  </a:lnTo>
                  <a:lnTo>
                    <a:pt x="6419792" y="461968"/>
                  </a:lnTo>
                  <a:lnTo>
                    <a:pt x="6349245" y="456048"/>
                  </a:lnTo>
                  <a:lnTo>
                    <a:pt x="6278698" y="450014"/>
                  </a:lnTo>
                  <a:lnTo>
                    <a:pt x="6208151" y="443862"/>
                  </a:lnTo>
                  <a:lnTo>
                    <a:pt x="6137604" y="437591"/>
                  </a:lnTo>
                  <a:lnTo>
                    <a:pt x="6067056" y="431199"/>
                  </a:lnTo>
                  <a:lnTo>
                    <a:pt x="5996509" y="424683"/>
                  </a:lnTo>
                  <a:lnTo>
                    <a:pt x="5925962" y="418041"/>
                  </a:lnTo>
                  <a:lnTo>
                    <a:pt x="5855415" y="411271"/>
                  </a:lnTo>
                  <a:lnTo>
                    <a:pt x="5784868" y="404369"/>
                  </a:lnTo>
                  <a:lnTo>
                    <a:pt x="5714320" y="397333"/>
                  </a:lnTo>
                  <a:lnTo>
                    <a:pt x="5643773" y="390161"/>
                  </a:lnTo>
                  <a:lnTo>
                    <a:pt x="5573226" y="382850"/>
                  </a:lnTo>
                  <a:lnTo>
                    <a:pt x="5502679" y="375397"/>
                  </a:lnTo>
                  <a:lnTo>
                    <a:pt x="5432132" y="367800"/>
                  </a:lnTo>
                  <a:lnTo>
                    <a:pt x="5361585" y="360056"/>
                  </a:lnTo>
                  <a:lnTo>
                    <a:pt x="5291037" y="352162"/>
                  </a:lnTo>
                  <a:lnTo>
                    <a:pt x="5220490" y="344115"/>
                  </a:lnTo>
                  <a:lnTo>
                    <a:pt x="5149943" y="335912"/>
                  </a:lnTo>
                  <a:lnTo>
                    <a:pt x="5079396" y="327550"/>
                  </a:lnTo>
                  <a:lnTo>
                    <a:pt x="5008849" y="319026"/>
                  </a:lnTo>
                  <a:lnTo>
                    <a:pt x="4938302" y="310337"/>
                  </a:lnTo>
                  <a:lnTo>
                    <a:pt x="4867754" y="301480"/>
                  </a:lnTo>
                  <a:lnTo>
                    <a:pt x="4797207" y="292451"/>
                  </a:lnTo>
                  <a:lnTo>
                    <a:pt x="4726660" y="283247"/>
                  </a:lnTo>
                  <a:lnTo>
                    <a:pt x="4656113" y="273865"/>
                  </a:lnTo>
                  <a:lnTo>
                    <a:pt x="4585566" y="264301"/>
                  </a:lnTo>
                  <a:lnTo>
                    <a:pt x="4515019" y="254552"/>
                  </a:lnTo>
                  <a:lnTo>
                    <a:pt x="4444471" y="244614"/>
                  </a:lnTo>
                  <a:lnTo>
                    <a:pt x="4373924" y="234483"/>
                  </a:lnTo>
                  <a:lnTo>
                    <a:pt x="4303377" y="224156"/>
                  </a:lnTo>
                  <a:lnTo>
                    <a:pt x="4232830" y="213630"/>
                  </a:lnTo>
                  <a:lnTo>
                    <a:pt x="4162283" y="202899"/>
                  </a:lnTo>
                  <a:lnTo>
                    <a:pt x="4091736" y="191960"/>
                  </a:lnTo>
                  <a:lnTo>
                    <a:pt x="4021188" y="180809"/>
                  </a:lnTo>
                  <a:lnTo>
                    <a:pt x="3950641" y="169443"/>
                  </a:lnTo>
                  <a:lnTo>
                    <a:pt x="3880094" y="157856"/>
                  </a:lnTo>
                  <a:lnTo>
                    <a:pt x="3809547" y="146045"/>
                  </a:lnTo>
                  <a:lnTo>
                    <a:pt x="3739000" y="134005"/>
                  </a:lnTo>
                  <a:lnTo>
                    <a:pt x="3668452" y="121731"/>
                  </a:lnTo>
                  <a:lnTo>
                    <a:pt x="3597905" y="109220"/>
                  </a:lnTo>
                  <a:lnTo>
                    <a:pt x="3527358" y="96467"/>
                  </a:lnTo>
                  <a:lnTo>
                    <a:pt x="3456811" y="83466"/>
                  </a:lnTo>
                  <a:lnTo>
                    <a:pt x="3386264" y="70214"/>
                  </a:lnTo>
                  <a:lnTo>
                    <a:pt x="3315717" y="56704"/>
                  </a:lnTo>
                  <a:lnTo>
                    <a:pt x="3245169" y="42934"/>
                  </a:lnTo>
                  <a:lnTo>
                    <a:pt x="3174622" y="28896"/>
                  </a:lnTo>
                  <a:lnTo>
                    <a:pt x="3104075" y="14586"/>
                  </a:lnTo>
                  <a:lnTo>
                    <a:pt x="3033528" y="0"/>
                  </a:lnTo>
                  <a:lnTo>
                    <a:pt x="2962981" y="9141"/>
                  </a:lnTo>
                  <a:lnTo>
                    <a:pt x="2892434" y="34498"/>
                  </a:lnTo>
                  <a:lnTo>
                    <a:pt x="2821886" y="59007"/>
                  </a:lnTo>
                  <a:lnTo>
                    <a:pt x="2751339" y="82696"/>
                  </a:lnTo>
                  <a:lnTo>
                    <a:pt x="2680792" y="105594"/>
                  </a:lnTo>
                  <a:lnTo>
                    <a:pt x="2610245" y="127725"/>
                  </a:lnTo>
                  <a:lnTo>
                    <a:pt x="2539698" y="149117"/>
                  </a:lnTo>
                  <a:lnTo>
                    <a:pt x="2469151" y="169794"/>
                  </a:lnTo>
                  <a:lnTo>
                    <a:pt x="2398603" y="189779"/>
                  </a:lnTo>
                  <a:lnTo>
                    <a:pt x="2328056" y="209096"/>
                  </a:lnTo>
                  <a:lnTo>
                    <a:pt x="2257509" y="227768"/>
                  </a:lnTo>
                  <a:lnTo>
                    <a:pt x="2186962" y="245815"/>
                  </a:lnTo>
                  <a:lnTo>
                    <a:pt x="2116415" y="263258"/>
                  </a:lnTo>
                  <a:lnTo>
                    <a:pt x="2045868" y="280119"/>
                  </a:lnTo>
                  <a:lnTo>
                    <a:pt x="1975320" y="296415"/>
                  </a:lnTo>
                  <a:lnTo>
                    <a:pt x="1904773" y="312167"/>
                  </a:lnTo>
                  <a:lnTo>
                    <a:pt x="1834226" y="327393"/>
                  </a:lnTo>
                  <a:lnTo>
                    <a:pt x="1763679" y="342109"/>
                  </a:lnTo>
                  <a:lnTo>
                    <a:pt x="1693132" y="356333"/>
                  </a:lnTo>
                  <a:lnTo>
                    <a:pt x="1622584" y="370081"/>
                  </a:lnTo>
                  <a:lnTo>
                    <a:pt x="1552037" y="383370"/>
                  </a:lnTo>
                  <a:lnTo>
                    <a:pt x="1481490" y="396215"/>
                  </a:lnTo>
                  <a:lnTo>
                    <a:pt x="1410943" y="408630"/>
                  </a:lnTo>
                  <a:lnTo>
                    <a:pt x="1340396" y="420630"/>
                  </a:lnTo>
                  <a:lnTo>
                    <a:pt x="1269849" y="432229"/>
                  </a:lnTo>
                  <a:lnTo>
                    <a:pt x="1199301" y="443440"/>
                  </a:lnTo>
                  <a:lnTo>
                    <a:pt x="1128754" y="454276"/>
                  </a:lnTo>
                  <a:lnTo>
                    <a:pt x="1058207" y="464750"/>
                  </a:lnTo>
                  <a:lnTo>
                    <a:pt x="987660" y="474874"/>
                  </a:lnTo>
                  <a:lnTo>
                    <a:pt x="917113" y="484659"/>
                  </a:lnTo>
                  <a:lnTo>
                    <a:pt x="846566" y="494117"/>
                  </a:lnTo>
                  <a:lnTo>
                    <a:pt x="776018" y="503259"/>
                  </a:lnTo>
                  <a:lnTo>
                    <a:pt x="705471" y="512095"/>
                  </a:lnTo>
                  <a:lnTo>
                    <a:pt x="634924" y="520636"/>
                  </a:lnTo>
                  <a:lnTo>
                    <a:pt x="564377" y="528891"/>
                  </a:lnTo>
                  <a:lnTo>
                    <a:pt x="493830" y="536870"/>
                  </a:lnTo>
                  <a:lnTo>
                    <a:pt x="423283" y="544583"/>
                  </a:lnTo>
                  <a:lnTo>
                    <a:pt x="352735" y="552037"/>
                  </a:lnTo>
                  <a:lnTo>
                    <a:pt x="282188" y="559243"/>
                  </a:lnTo>
                  <a:lnTo>
                    <a:pt x="211641" y="566207"/>
                  </a:lnTo>
                  <a:lnTo>
                    <a:pt x="141094" y="572939"/>
                  </a:lnTo>
                  <a:lnTo>
                    <a:pt x="70547" y="579445"/>
                  </a:lnTo>
                  <a:lnTo>
                    <a:pt x="0" y="5857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4283453"/>
              <a:ext cx="6984170" cy="610807"/>
            </a:xfrm>
            <a:custGeom>
              <a:avLst/>
              <a:pathLst>
                <a:path w="6984170" h="610807">
                  <a:moveTo>
                    <a:pt x="0" y="610807"/>
                  </a:moveTo>
                  <a:lnTo>
                    <a:pt x="70547" y="606611"/>
                  </a:lnTo>
                  <a:lnTo>
                    <a:pt x="141094" y="602383"/>
                  </a:lnTo>
                  <a:lnTo>
                    <a:pt x="211641" y="598123"/>
                  </a:lnTo>
                  <a:lnTo>
                    <a:pt x="282188" y="593832"/>
                  </a:lnTo>
                  <a:lnTo>
                    <a:pt x="352735" y="589509"/>
                  </a:lnTo>
                  <a:lnTo>
                    <a:pt x="423283" y="585154"/>
                  </a:lnTo>
                  <a:lnTo>
                    <a:pt x="493830" y="580767"/>
                  </a:lnTo>
                  <a:lnTo>
                    <a:pt x="564377" y="576347"/>
                  </a:lnTo>
                  <a:lnTo>
                    <a:pt x="634924" y="571894"/>
                  </a:lnTo>
                  <a:lnTo>
                    <a:pt x="705471" y="567408"/>
                  </a:lnTo>
                  <a:lnTo>
                    <a:pt x="776018" y="562888"/>
                  </a:lnTo>
                  <a:lnTo>
                    <a:pt x="846566" y="558335"/>
                  </a:lnTo>
                  <a:lnTo>
                    <a:pt x="917113" y="553748"/>
                  </a:lnTo>
                  <a:lnTo>
                    <a:pt x="987660" y="549127"/>
                  </a:lnTo>
                  <a:lnTo>
                    <a:pt x="1058207" y="544472"/>
                  </a:lnTo>
                  <a:lnTo>
                    <a:pt x="1128754" y="539782"/>
                  </a:lnTo>
                  <a:lnTo>
                    <a:pt x="1199301" y="535057"/>
                  </a:lnTo>
                  <a:lnTo>
                    <a:pt x="1269849" y="530297"/>
                  </a:lnTo>
                  <a:lnTo>
                    <a:pt x="1340396" y="525502"/>
                  </a:lnTo>
                  <a:lnTo>
                    <a:pt x="1410943" y="520671"/>
                  </a:lnTo>
                  <a:lnTo>
                    <a:pt x="1481490" y="515804"/>
                  </a:lnTo>
                  <a:lnTo>
                    <a:pt x="1552037" y="510900"/>
                  </a:lnTo>
                  <a:lnTo>
                    <a:pt x="1622584" y="505961"/>
                  </a:lnTo>
                  <a:lnTo>
                    <a:pt x="1693132" y="500984"/>
                  </a:lnTo>
                  <a:lnTo>
                    <a:pt x="1763679" y="495971"/>
                  </a:lnTo>
                  <a:lnTo>
                    <a:pt x="1834226" y="490920"/>
                  </a:lnTo>
                  <a:lnTo>
                    <a:pt x="1904773" y="485832"/>
                  </a:lnTo>
                  <a:lnTo>
                    <a:pt x="1975320" y="480706"/>
                  </a:lnTo>
                  <a:lnTo>
                    <a:pt x="2045868" y="475542"/>
                  </a:lnTo>
                  <a:lnTo>
                    <a:pt x="2116415" y="470339"/>
                  </a:lnTo>
                  <a:lnTo>
                    <a:pt x="2186962" y="465098"/>
                  </a:lnTo>
                  <a:lnTo>
                    <a:pt x="2257509" y="459818"/>
                  </a:lnTo>
                  <a:lnTo>
                    <a:pt x="2328056" y="454498"/>
                  </a:lnTo>
                  <a:lnTo>
                    <a:pt x="2398603" y="449139"/>
                  </a:lnTo>
                  <a:lnTo>
                    <a:pt x="2469151" y="443740"/>
                  </a:lnTo>
                  <a:lnTo>
                    <a:pt x="2539698" y="438301"/>
                  </a:lnTo>
                  <a:lnTo>
                    <a:pt x="2610245" y="432821"/>
                  </a:lnTo>
                  <a:lnTo>
                    <a:pt x="2680792" y="427301"/>
                  </a:lnTo>
                  <a:lnTo>
                    <a:pt x="2751339" y="421740"/>
                  </a:lnTo>
                  <a:lnTo>
                    <a:pt x="2821886" y="416137"/>
                  </a:lnTo>
                  <a:lnTo>
                    <a:pt x="2892434" y="410492"/>
                  </a:lnTo>
                  <a:lnTo>
                    <a:pt x="2962981" y="404806"/>
                  </a:lnTo>
                  <a:lnTo>
                    <a:pt x="3033528" y="399077"/>
                  </a:lnTo>
                  <a:lnTo>
                    <a:pt x="3104075" y="393306"/>
                  </a:lnTo>
                  <a:lnTo>
                    <a:pt x="3174622" y="387492"/>
                  </a:lnTo>
                  <a:lnTo>
                    <a:pt x="3245169" y="381635"/>
                  </a:lnTo>
                  <a:lnTo>
                    <a:pt x="3315717" y="375734"/>
                  </a:lnTo>
                  <a:lnTo>
                    <a:pt x="3386264" y="369789"/>
                  </a:lnTo>
                  <a:lnTo>
                    <a:pt x="3456811" y="363800"/>
                  </a:lnTo>
                  <a:lnTo>
                    <a:pt x="3527358" y="357766"/>
                  </a:lnTo>
                  <a:lnTo>
                    <a:pt x="3597905" y="351688"/>
                  </a:lnTo>
                  <a:lnTo>
                    <a:pt x="3668452" y="345564"/>
                  </a:lnTo>
                  <a:lnTo>
                    <a:pt x="3739000" y="339395"/>
                  </a:lnTo>
                  <a:lnTo>
                    <a:pt x="3809547" y="333180"/>
                  </a:lnTo>
                  <a:lnTo>
                    <a:pt x="3880094" y="326918"/>
                  </a:lnTo>
                  <a:lnTo>
                    <a:pt x="3950641" y="320610"/>
                  </a:lnTo>
                  <a:lnTo>
                    <a:pt x="4021188" y="314256"/>
                  </a:lnTo>
                  <a:lnTo>
                    <a:pt x="4091736" y="307853"/>
                  </a:lnTo>
                  <a:lnTo>
                    <a:pt x="4162283" y="301404"/>
                  </a:lnTo>
                  <a:lnTo>
                    <a:pt x="4232830" y="294906"/>
                  </a:lnTo>
                  <a:lnTo>
                    <a:pt x="4303377" y="288360"/>
                  </a:lnTo>
                  <a:lnTo>
                    <a:pt x="4373924" y="281766"/>
                  </a:lnTo>
                  <a:lnTo>
                    <a:pt x="4444471" y="275122"/>
                  </a:lnTo>
                  <a:lnTo>
                    <a:pt x="4515019" y="268429"/>
                  </a:lnTo>
                  <a:lnTo>
                    <a:pt x="4585566" y="261686"/>
                  </a:lnTo>
                  <a:lnTo>
                    <a:pt x="4656113" y="254893"/>
                  </a:lnTo>
                  <a:lnTo>
                    <a:pt x="4726660" y="248049"/>
                  </a:lnTo>
                  <a:lnTo>
                    <a:pt x="4797207" y="241155"/>
                  </a:lnTo>
                  <a:lnTo>
                    <a:pt x="4867754" y="234209"/>
                  </a:lnTo>
                  <a:lnTo>
                    <a:pt x="4938302" y="227212"/>
                  </a:lnTo>
                  <a:lnTo>
                    <a:pt x="5008849" y="220163"/>
                  </a:lnTo>
                  <a:lnTo>
                    <a:pt x="5079396" y="213061"/>
                  </a:lnTo>
                  <a:lnTo>
                    <a:pt x="5149943" y="205906"/>
                  </a:lnTo>
                  <a:lnTo>
                    <a:pt x="5220490" y="198698"/>
                  </a:lnTo>
                  <a:lnTo>
                    <a:pt x="5291037" y="191437"/>
                  </a:lnTo>
                  <a:lnTo>
                    <a:pt x="5361585" y="184121"/>
                  </a:lnTo>
                  <a:lnTo>
                    <a:pt x="5432132" y="176752"/>
                  </a:lnTo>
                  <a:lnTo>
                    <a:pt x="5502679" y="169327"/>
                  </a:lnTo>
                  <a:lnTo>
                    <a:pt x="5573226" y="161847"/>
                  </a:lnTo>
                  <a:lnTo>
                    <a:pt x="5643773" y="154312"/>
                  </a:lnTo>
                  <a:lnTo>
                    <a:pt x="5714320" y="146720"/>
                  </a:lnTo>
                  <a:lnTo>
                    <a:pt x="5784868" y="139072"/>
                  </a:lnTo>
                  <a:lnTo>
                    <a:pt x="5855415" y="131367"/>
                  </a:lnTo>
                  <a:lnTo>
                    <a:pt x="5925962" y="123605"/>
                  </a:lnTo>
                  <a:lnTo>
                    <a:pt x="5996509" y="115785"/>
                  </a:lnTo>
                  <a:lnTo>
                    <a:pt x="6067056" y="107907"/>
                  </a:lnTo>
                  <a:lnTo>
                    <a:pt x="6137604" y="99971"/>
                  </a:lnTo>
                  <a:lnTo>
                    <a:pt x="6208151" y="91975"/>
                  </a:lnTo>
                  <a:lnTo>
                    <a:pt x="6278698" y="83920"/>
                  </a:lnTo>
                  <a:lnTo>
                    <a:pt x="6349245" y="75805"/>
                  </a:lnTo>
                  <a:lnTo>
                    <a:pt x="6419792" y="67630"/>
                  </a:lnTo>
                  <a:lnTo>
                    <a:pt x="6490339" y="59393"/>
                  </a:lnTo>
                  <a:lnTo>
                    <a:pt x="6560887" y="51096"/>
                  </a:lnTo>
                  <a:lnTo>
                    <a:pt x="6631434" y="42737"/>
                  </a:lnTo>
                  <a:lnTo>
                    <a:pt x="6701981" y="34316"/>
                  </a:lnTo>
                  <a:lnTo>
                    <a:pt x="6772528" y="25832"/>
                  </a:lnTo>
                  <a:lnTo>
                    <a:pt x="6843075" y="17285"/>
                  </a:lnTo>
                  <a:lnTo>
                    <a:pt x="6913622" y="8674"/>
                  </a:lnTo>
                  <a:lnTo>
                    <a:pt x="6984170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1.07 (95% CI 0.83-1.38), p = 0.585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59176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Composite Grade 3 AEs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2026-09-14T15:05:02Z</dcterms:modified>
  <cp:category/>
</cp:coreProperties>
</file>