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2994940"/>
            </a:xfrm>
            <a:custGeom>
              <a:avLst/>
              <a:pathLst>
                <a:path w="6984170" h="2994940">
                  <a:moveTo>
                    <a:pt x="0" y="2175176"/>
                  </a:moveTo>
                  <a:lnTo>
                    <a:pt x="70547" y="2183424"/>
                  </a:lnTo>
                  <a:lnTo>
                    <a:pt x="141094" y="2191608"/>
                  </a:lnTo>
                  <a:lnTo>
                    <a:pt x="211641" y="2199729"/>
                  </a:lnTo>
                  <a:lnTo>
                    <a:pt x="282188" y="2207788"/>
                  </a:lnTo>
                  <a:lnTo>
                    <a:pt x="352735" y="2215785"/>
                  </a:lnTo>
                  <a:lnTo>
                    <a:pt x="423283" y="2223721"/>
                  </a:lnTo>
                  <a:lnTo>
                    <a:pt x="493830" y="2231596"/>
                  </a:lnTo>
                  <a:lnTo>
                    <a:pt x="564377" y="2239410"/>
                  </a:lnTo>
                  <a:lnTo>
                    <a:pt x="634924" y="2247164"/>
                  </a:lnTo>
                  <a:lnTo>
                    <a:pt x="705471" y="2254859"/>
                  </a:lnTo>
                  <a:lnTo>
                    <a:pt x="776018" y="2262495"/>
                  </a:lnTo>
                  <a:lnTo>
                    <a:pt x="846566" y="2270072"/>
                  </a:lnTo>
                  <a:lnTo>
                    <a:pt x="917113" y="2277591"/>
                  </a:lnTo>
                  <a:lnTo>
                    <a:pt x="987660" y="2285052"/>
                  </a:lnTo>
                  <a:lnTo>
                    <a:pt x="1058207" y="2292456"/>
                  </a:lnTo>
                  <a:lnTo>
                    <a:pt x="1128754" y="2299803"/>
                  </a:lnTo>
                  <a:lnTo>
                    <a:pt x="1199301" y="2307093"/>
                  </a:lnTo>
                  <a:lnTo>
                    <a:pt x="1269849" y="2314328"/>
                  </a:lnTo>
                  <a:lnTo>
                    <a:pt x="1340396" y="2321507"/>
                  </a:lnTo>
                  <a:lnTo>
                    <a:pt x="1410943" y="2328631"/>
                  </a:lnTo>
                  <a:lnTo>
                    <a:pt x="1481490" y="2335700"/>
                  </a:lnTo>
                  <a:lnTo>
                    <a:pt x="1552037" y="2342715"/>
                  </a:lnTo>
                  <a:lnTo>
                    <a:pt x="1622584" y="2349677"/>
                  </a:lnTo>
                  <a:lnTo>
                    <a:pt x="1693132" y="2356584"/>
                  </a:lnTo>
                  <a:lnTo>
                    <a:pt x="1763679" y="2363439"/>
                  </a:lnTo>
                  <a:lnTo>
                    <a:pt x="1834226" y="2370241"/>
                  </a:lnTo>
                  <a:lnTo>
                    <a:pt x="1904773" y="2376991"/>
                  </a:lnTo>
                  <a:lnTo>
                    <a:pt x="1975320" y="2383689"/>
                  </a:lnTo>
                  <a:lnTo>
                    <a:pt x="2045868" y="2390335"/>
                  </a:lnTo>
                  <a:lnTo>
                    <a:pt x="2116415" y="2396931"/>
                  </a:lnTo>
                  <a:lnTo>
                    <a:pt x="2186962" y="2403476"/>
                  </a:lnTo>
                  <a:lnTo>
                    <a:pt x="2257509" y="2409971"/>
                  </a:lnTo>
                  <a:lnTo>
                    <a:pt x="2328056" y="2416415"/>
                  </a:lnTo>
                  <a:lnTo>
                    <a:pt x="2398603" y="2422811"/>
                  </a:lnTo>
                  <a:lnTo>
                    <a:pt x="2469151" y="2429157"/>
                  </a:lnTo>
                  <a:lnTo>
                    <a:pt x="2539698" y="2435455"/>
                  </a:lnTo>
                  <a:lnTo>
                    <a:pt x="2610245" y="2441704"/>
                  </a:lnTo>
                  <a:lnTo>
                    <a:pt x="2680792" y="2447905"/>
                  </a:lnTo>
                  <a:lnTo>
                    <a:pt x="2751339" y="2454058"/>
                  </a:lnTo>
                  <a:lnTo>
                    <a:pt x="2821886" y="2460165"/>
                  </a:lnTo>
                  <a:lnTo>
                    <a:pt x="2892434" y="2466224"/>
                  </a:lnTo>
                  <a:lnTo>
                    <a:pt x="2962981" y="2472237"/>
                  </a:lnTo>
                  <a:lnTo>
                    <a:pt x="3033528" y="2467330"/>
                  </a:lnTo>
                  <a:lnTo>
                    <a:pt x="3104075" y="2446640"/>
                  </a:lnTo>
                  <a:lnTo>
                    <a:pt x="3174622" y="2425402"/>
                  </a:lnTo>
                  <a:lnTo>
                    <a:pt x="3245169" y="2403603"/>
                  </a:lnTo>
                  <a:lnTo>
                    <a:pt x="3315717" y="2381227"/>
                  </a:lnTo>
                  <a:lnTo>
                    <a:pt x="3386264" y="2358260"/>
                  </a:lnTo>
                  <a:lnTo>
                    <a:pt x="3456811" y="2334684"/>
                  </a:lnTo>
                  <a:lnTo>
                    <a:pt x="3527358" y="2310485"/>
                  </a:lnTo>
                  <a:lnTo>
                    <a:pt x="3597905" y="2285646"/>
                  </a:lnTo>
                  <a:lnTo>
                    <a:pt x="3668452" y="2260149"/>
                  </a:lnTo>
                  <a:lnTo>
                    <a:pt x="3739000" y="2233978"/>
                  </a:lnTo>
                  <a:lnTo>
                    <a:pt x="3809547" y="2207115"/>
                  </a:lnTo>
                  <a:lnTo>
                    <a:pt x="3880094" y="2179541"/>
                  </a:lnTo>
                  <a:lnTo>
                    <a:pt x="3950641" y="2151238"/>
                  </a:lnTo>
                  <a:lnTo>
                    <a:pt x="4021188" y="2122186"/>
                  </a:lnTo>
                  <a:lnTo>
                    <a:pt x="4091736" y="2092365"/>
                  </a:lnTo>
                  <a:lnTo>
                    <a:pt x="4162283" y="2061755"/>
                  </a:lnTo>
                  <a:lnTo>
                    <a:pt x="4232830" y="2030336"/>
                  </a:lnTo>
                  <a:lnTo>
                    <a:pt x="4303377" y="1998085"/>
                  </a:lnTo>
                  <a:lnTo>
                    <a:pt x="4373924" y="1964981"/>
                  </a:lnTo>
                  <a:lnTo>
                    <a:pt x="4444471" y="1931002"/>
                  </a:lnTo>
                  <a:lnTo>
                    <a:pt x="4515019" y="1896123"/>
                  </a:lnTo>
                  <a:lnTo>
                    <a:pt x="4585566" y="1860322"/>
                  </a:lnTo>
                  <a:lnTo>
                    <a:pt x="4656113" y="1823574"/>
                  </a:lnTo>
                  <a:lnTo>
                    <a:pt x="4726660" y="1785853"/>
                  </a:lnTo>
                  <a:lnTo>
                    <a:pt x="4797207" y="1747135"/>
                  </a:lnTo>
                  <a:lnTo>
                    <a:pt x="4867754" y="1707392"/>
                  </a:lnTo>
                  <a:lnTo>
                    <a:pt x="4938302" y="1666598"/>
                  </a:lnTo>
                  <a:lnTo>
                    <a:pt x="5008849" y="1624724"/>
                  </a:lnTo>
                  <a:lnTo>
                    <a:pt x="5079396" y="1581743"/>
                  </a:lnTo>
                  <a:lnTo>
                    <a:pt x="5149943" y="1537625"/>
                  </a:lnTo>
                  <a:lnTo>
                    <a:pt x="5220490" y="1492340"/>
                  </a:lnTo>
                  <a:lnTo>
                    <a:pt x="5291037" y="1445856"/>
                  </a:lnTo>
                  <a:lnTo>
                    <a:pt x="5361585" y="1398143"/>
                  </a:lnTo>
                  <a:lnTo>
                    <a:pt x="5432132" y="1349168"/>
                  </a:lnTo>
                  <a:lnTo>
                    <a:pt x="5502679" y="1298897"/>
                  </a:lnTo>
                  <a:lnTo>
                    <a:pt x="5573226" y="1247296"/>
                  </a:lnTo>
                  <a:lnTo>
                    <a:pt x="5643773" y="1194330"/>
                  </a:lnTo>
                  <a:lnTo>
                    <a:pt x="5714320" y="1139963"/>
                  </a:lnTo>
                  <a:lnTo>
                    <a:pt x="5784868" y="1084157"/>
                  </a:lnTo>
                  <a:lnTo>
                    <a:pt x="5855415" y="1026875"/>
                  </a:lnTo>
                  <a:lnTo>
                    <a:pt x="5925962" y="968078"/>
                  </a:lnTo>
                  <a:lnTo>
                    <a:pt x="5996509" y="907725"/>
                  </a:lnTo>
                  <a:lnTo>
                    <a:pt x="6067056" y="845776"/>
                  </a:lnTo>
                  <a:lnTo>
                    <a:pt x="6137604" y="782188"/>
                  </a:lnTo>
                  <a:lnTo>
                    <a:pt x="6208151" y="716917"/>
                  </a:lnTo>
                  <a:lnTo>
                    <a:pt x="6278698" y="649920"/>
                  </a:lnTo>
                  <a:lnTo>
                    <a:pt x="6349245" y="581150"/>
                  </a:lnTo>
                  <a:lnTo>
                    <a:pt x="6419792" y="510561"/>
                  </a:lnTo>
                  <a:lnTo>
                    <a:pt x="6490339" y="438105"/>
                  </a:lnTo>
                  <a:lnTo>
                    <a:pt x="6560887" y="363731"/>
                  </a:lnTo>
                  <a:lnTo>
                    <a:pt x="6631434" y="287391"/>
                  </a:lnTo>
                  <a:lnTo>
                    <a:pt x="6701981" y="209030"/>
                  </a:lnTo>
                  <a:lnTo>
                    <a:pt x="6772528" y="128597"/>
                  </a:lnTo>
                  <a:lnTo>
                    <a:pt x="6843075" y="46036"/>
                  </a:lnTo>
                  <a:lnTo>
                    <a:pt x="6881398" y="0"/>
                  </a:lnTo>
                  <a:lnTo>
                    <a:pt x="6984170" y="0"/>
                  </a:lnTo>
                  <a:lnTo>
                    <a:pt x="6984170" y="2748535"/>
                  </a:lnTo>
                  <a:lnTo>
                    <a:pt x="6913622" y="2744660"/>
                  </a:lnTo>
                  <a:lnTo>
                    <a:pt x="6843075" y="2740755"/>
                  </a:lnTo>
                  <a:lnTo>
                    <a:pt x="6772528" y="2736819"/>
                  </a:lnTo>
                  <a:lnTo>
                    <a:pt x="6701981" y="2732853"/>
                  </a:lnTo>
                  <a:lnTo>
                    <a:pt x="6631434" y="2728857"/>
                  </a:lnTo>
                  <a:lnTo>
                    <a:pt x="6560887" y="2724829"/>
                  </a:lnTo>
                  <a:lnTo>
                    <a:pt x="6490339" y="2720771"/>
                  </a:lnTo>
                  <a:lnTo>
                    <a:pt x="6419792" y="2716681"/>
                  </a:lnTo>
                  <a:lnTo>
                    <a:pt x="6349245" y="2712559"/>
                  </a:lnTo>
                  <a:lnTo>
                    <a:pt x="6278698" y="2708405"/>
                  </a:lnTo>
                  <a:lnTo>
                    <a:pt x="6208151" y="2704220"/>
                  </a:lnTo>
                  <a:lnTo>
                    <a:pt x="6137604" y="2700002"/>
                  </a:lnTo>
                  <a:lnTo>
                    <a:pt x="6067056" y="2695751"/>
                  </a:lnTo>
                  <a:lnTo>
                    <a:pt x="5996509" y="2691467"/>
                  </a:lnTo>
                  <a:lnTo>
                    <a:pt x="5925962" y="2687151"/>
                  </a:lnTo>
                  <a:lnTo>
                    <a:pt x="5855415" y="2682800"/>
                  </a:lnTo>
                  <a:lnTo>
                    <a:pt x="5784868" y="2678417"/>
                  </a:lnTo>
                  <a:lnTo>
                    <a:pt x="5714320" y="2673999"/>
                  </a:lnTo>
                  <a:lnTo>
                    <a:pt x="5643773" y="2669547"/>
                  </a:lnTo>
                  <a:lnTo>
                    <a:pt x="5573226" y="2665061"/>
                  </a:lnTo>
                  <a:lnTo>
                    <a:pt x="5502679" y="2660540"/>
                  </a:lnTo>
                  <a:lnTo>
                    <a:pt x="5432132" y="2655984"/>
                  </a:lnTo>
                  <a:lnTo>
                    <a:pt x="5361585" y="2651392"/>
                  </a:lnTo>
                  <a:lnTo>
                    <a:pt x="5291037" y="2646766"/>
                  </a:lnTo>
                  <a:lnTo>
                    <a:pt x="5220490" y="2642103"/>
                  </a:lnTo>
                  <a:lnTo>
                    <a:pt x="5149943" y="2637404"/>
                  </a:lnTo>
                  <a:lnTo>
                    <a:pt x="5079396" y="2632669"/>
                  </a:lnTo>
                  <a:lnTo>
                    <a:pt x="5008849" y="2627898"/>
                  </a:lnTo>
                  <a:lnTo>
                    <a:pt x="4938302" y="2623089"/>
                  </a:lnTo>
                  <a:lnTo>
                    <a:pt x="4867754" y="2618243"/>
                  </a:lnTo>
                  <a:lnTo>
                    <a:pt x="4797207" y="2613360"/>
                  </a:lnTo>
                  <a:lnTo>
                    <a:pt x="4726660" y="2608439"/>
                  </a:lnTo>
                  <a:lnTo>
                    <a:pt x="4656113" y="2603480"/>
                  </a:lnTo>
                  <a:lnTo>
                    <a:pt x="4585566" y="2598482"/>
                  </a:lnTo>
                  <a:lnTo>
                    <a:pt x="4515019" y="2593446"/>
                  </a:lnTo>
                  <a:lnTo>
                    <a:pt x="4444471" y="2588371"/>
                  </a:lnTo>
                  <a:lnTo>
                    <a:pt x="4373924" y="2583256"/>
                  </a:lnTo>
                  <a:lnTo>
                    <a:pt x="4303377" y="2578102"/>
                  </a:lnTo>
                  <a:lnTo>
                    <a:pt x="4232830" y="2572909"/>
                  </a:lnTo>
                  <a:lnTo>
                    <a:pt x="4162283" y="2567675"/>
                  </a:lnTo>
                  <a:lnTo>
                    <a:pt x="4091736" y="2562400"/>
                  </a:lnTo>
                  <a:lnTo>
                    <a:pt x="4021188" y="2557085"/>
                  </a:lnTo>
                  <a:lnTo>
                    <a:pt x="3950641" y="2551728"/>
                  </a:lnTo>
                  <a:lnTo>
                    <a:pt x="3880094" y="2546330"/>
                  </a:lnTo>
                  <a:lnTo>
                    <a:pt x="3809547" y="2540891"/>
                  </a:lnTo>
                  <a:lnTo>
                    <a:pt x="3739000" y="2535409"/>
                  </a:lnTo>
                  <a:lnTo>
                    <a:pt x="3668452" y="2529885"/>
                  </a:lnTo>
                  <a:lnTo>
                    <a:pt x="3597905" y="2524318"/>
                  </a:lnTo>
                  <a:lnTo>
                    <a:pt x="3527358" y="2518708"/>
                  </a:lnTo>
                  <a:lnTo>
                    <a:pt x="3456811" y="2513055"/>
                  </a:lnTo>
                  <a:lnTo>
                    <a:pt x="3386264" y="2507357"/>
                  </a:lnTo>
                  <a:lnTo>
                    <a:pt x="3315717" y="2501616"/>
                  </a:lnTo>
                  <a:lnTo>
                    <a:pt x="3245169" y="2495831"/>
                  </a:lnTo>
                  <a:lnTo>
                    <a:pt x="3174622" y="2490000"/>
                  </a:lnTo>
                  <a:lnTo>
                    <a:pt x="3104075" y="2484125"/>
                  </a:lnTo>
                  <a:lnTo>
                    <a:pt x="3033528" y="2478204"/>
                  </a:lnTo>
                  <a:lnTo>
                    <a:pt x="2962981" y="2487486"/>
                  </a:lnTo>
                  <a:lnTo>
                    <a:pt x="2892434" y="2507123"/>
                  </a:lnTo>
                  <a:lnTo>
                    <a:pt x="2821886" y="2526254"/>
                  </a:lnTo>
                  <a:lnTo>
                    <a:pt x="2751339" y="2544892"/>
                  </a:lnTo>
                  <a:lnTo>
                    <a:pt x="2680792" y="2563050"/>
                  </a:lnTo>
                  <a:lnTo>
                    <a:pt x="2610245" y="2580740"/>
                  </a:lnTo>
                  <a:lnTo>
                    <a:pt x="2539698" y="2597974"/>
                  </a:lnTo>
                  <a:lnTo>
                    <a:pt x="2469151" y="2614763"/>
                  </a:lnTo>
                  <a:lnTo>
                    <a:pt x="2398603" y="2631120"/>
                  </a:lnTo>
                  <a:lnTo>
                    <a:pt x="2328056" y="2647055"/>
                  </a:lnTo>
                  <a:lnTo>
                    <a:pt x="2257509" y="2662580"/>
                  </a:lnTo>
                  <a:lnTo>
                    <a:pt x="2186962" y="2677704"/>
                  </a:lnTo>
                  <a:lnTo>
                    <a:pt x="2116415" y="2692439"/>
                  </a:lnTo>
                  <a:lnTo>
                    <a:pt x="2045868" y="2706794"/>
                  </a:lnTo>
                  <a:lnTo>
                    <a:pt x="1975320" y="2720779"/>
                  </a:lnTo>
                  <a:lnTo>
                    <a:pt x="1904773" y="2734403"/>
                  </a:lnTo>
                  <a:lnTo>
                    <a:pt x="1834226" y="2747677"/>
                  </a:lnTo>
                  <a:lnTo>
                    <a:pt x="1763679" y="2760608"/>
                  </a:lnTo>
                  <a:lnTo>
                    <a:pt x="1693132" y="2773206"/>
                  </a:lnTo>
                  <a:lnTo>
                    <a:pt x="1622584" y="2785479"/>
                  </a:lnTo>
                  <a:lnTo>
                    <a:pt x="1552037" y="2797436"/>
                  </a:lnTo>
                  <a:lnTo>
                    <a:pt x="1481490" y="2809085"/>
                  </a:lnTo>
                  <a:lnTo>
                    <a:pt x="1410943" y="2820433"/>
                  </a:lnTo>
                  <a:lnTo>
                    <a:pt x="1340396" y="2831489"/>
                  </a:lnTo>
                  <a:lnTo>
                    <a:pt x="1269849" y="2842260"/>
                  </a:lnTo>
                  <a:lnTo>
                    <a:pt x="1199301" y="2852754"/>
                  </a:lnTo>
                  <a:lnTo>
                    <a:pt x="1128754" y="2862977"/>
                  </a:lnTo>
                  <a:lnTo>
                    <a:pt x="1058207" y="2872937"/>
                  </a:lnTo>
                  <a:lnTo>
                    <a:pt x="987660" y="2882639"/>
                  </a:lnTo>
                  <a:lnTo>
                    <a:pt x="917113" y="2892092"/>
                  </a:lnTo>
                  <a:lnTo>
                    <a:pt x="846566" y="2901301"/>
                  </a:lnTo>
                  <a:lnTo>
                    <a:pt x="776018" y="2910273"/>
                  </a:lnTo>
                  <a:lnTo>
                    <a:pt x="705471" y="2919014"/>
                  </a:lnTo>
                  <a:lnTo>
                    <a:pt x="634924" y="2927529"/>
                  </a:lnTo>
                  <a:lnTo>
                    <a:pt x="564377" y="2935825"/>
                  </a:lnTo>
                  <a:lnTo>
                    <a:pt x="493830" y="2943907"/>
                  </a:lnTo>
                  <a:lnTo>
                    <a:pt x="423283" y="2951781"/>
                  </a:lnTo>
                  <a:lnTo>
                    <a:pt x="352735" y="2959452"/>
                  </a:lnTo>
                  <a:lnTo>
                    <a:pt x="282188" y="2966925"/>
                  </a:lnTo>
                  <a:lnTo>
                    <a:pt x="211641" y="2974205"/>
                  </a:lnTo>
                  <a:lnTo>
                    <a:pt x="141094" y="2981298"/>
                  </a:lnTo>
                  <a:lnTo>
                    <a:pt x="70547" y="2988208"/>
                  </a:lnTo>
                  <a:lnTo>
                    <a:pt x="0" y="299494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6881398" cy="2472237"/>
            </a:xfrm>
            <a:custGeom>
              <a:avLst/>
              <a:pathLst>
                <a:path w="6881398" h="2472237">
                  <a:moveTo>
                    <a:pt x="0" y="2175176"/>
                  </a:moveTo>
                  <a:lnTo>
                    <a:pt x="70547" y="2183424"/>
                  </a:lnTo>
                  <a:lnTo>
                    <a:pt x="141094" y="2191608"/>
                  </a:lnTo>
                  <a:lnTo>
                    <a:pt x="211641" y="2199729"/>
                  </a:lnTo>
                  <a:lnTo>
                    <a:pt x="282188" y="2207788"/>
                  </a:lnTo>
                  <a:lnTo>
                    <a:pt x="352735" y="2215785"/>
                  </a:lnTo>
                  <a:lnTo>
                    <a:pt x="423283" y="2223721"/>
                  </a:lnTo>
                  <a:lnTo>
                    <a:pt x="493830" y="2231596"/>
                  </a:lnTo>
                  <a:lnTo>
                    <a:pt x="564377" y="2239410"/>
                  </a:lnTo>
                  <a:lnTo>
                    <a:pt x="634924" y="2247164"/>
                  </a:lnTo>
                  <a:lnTo>
                    <a:pt x="705471" y="2254859"/>
                  </a:lnTo>
                  <a:lnTo>
                    <a:pt x="776018" y="2262495"/>
                  </a:lnTo>
                  <a:lnTo>
                    <a:pt x="846566" y="2270072"/>
                  </a:lnTo>
                  <a:lnTo>
                    <a:pt x="917113" y="2277591"/>
                  </a:lnTo>
                  <a:lnTo>
                    <a:pt x="987660" y="2285052"/>
                  </a:lnTo>
                  <a:lnTo>
                    <a:pt x="1058207" y="2292456"/>
                  </a:lnTo>
                  <a:lnTo>
                    <a:pt x="1128754" y="2299803"/>
                  </a:lnTo>
                  <a:lnTo>
                    <a:pt x="1199301" y="2307093"/>
                  </a:lnTo>
                  <a:lnTo>
                    <a:pt x="1269849" y="2314328"/>
                  </a:lnTo>
                  <a:lnTo>
                    <a:pt x="1340396" y="2321507"/>
                  </a:lnTo>
                  <a:lnTo>
                    <a:pt x="1410943" y="2328631"/>
                  </a:lnTo>
                  <a:lnTo>
                    <a:pt x="1481490" y="2335700"/>
                  </a:lnTo>
                  <a:lnTo>
                    <a:pt x="1552037" y="2342715"/>
                  </a:lnTo>
                  <a:lnTo>
                    <a:pt x="1622584" y="2349677"/>
                  </a:lnTo>
                  <a:lnTo>
                    <a:pt x="1693132" y="2356584"/>
                  </a:lnTo>
                  <a:lnTo>
                    <a:pt x="1763679" y="2363439"/>
                  </a:lnTo>
                  <a:lnTo>
                    <a:pt x="1834226" y="2370241"/>
                  </a:lnTo>
                  <a:lnTo>
                    <a:pt x="1904773" y="2376991"/>
                  </a:lnTo>
                  <a:lnTo>
                    <a:pt x="1975320" y="2383689"/>
                  </a:lnTo>
                  <a:lnTo>
                    <a:pt x="2045868" y="2390335"/>
                  </a:lnTo>
                  <a:lnTo>
                    <a:pt x="2116415" y="2396931"/>
                  </a:lnTo>
                  <a:lnTo>
                    <a:pt x="2186962" y="2403476"/>
                  </a:lnTo>
                  <a:lnTo>
                    <a:pt x="2257509" y="2409971"/>
                  </a:lnTo>
                  <a:lnTo>
                    <a:pt x="2328056" y="2416415"/>
                  </a:lnTo>
                  <a:lnTo>
                    <a:pt x="2398603" y="2422811"/>
                  </a:lnTo>
                  <a:lnTo>
                    <a:pt x="2469151" y="2429157"/>
                  </a:lnTo>
                  <a:lnTo>
                    <a:pt x="2539698" y="2435455"/>
                  </a:lnTo>
                  <a:lnTo>
                    <a:pt x="2610245" y="2441704"/>
                  </a:lnTo>
                  <a:lnTo>
                    <a:pt x="2680792" y="2447905"/>
                  </a:lnTo>
                  <a:lnTo>
                    <a:pt x="2751339" y="2454058"/>
                  </a:lnTo>
                  <a:lnTo>
                    <a:pt x="2821886" y="2460165"/>
                  </a:lnTo>
                  <a:lnTo>
                    <a:pt x="2892434" y="2466224"/>
                  </a:lnTo>
                  <a:lnTo>
                    <a:pt x="2962981" y="2472237"/>
                  </a:lnTo>
                  <a:lnTo>
                    <a:pt x="3033528" y="2467330"/>
                  </a:lnTo>
                  <a:lnTo>
                    <a:pt x="3104075" y="2446640"/>
                  </a:lnTo>
                  <a:lnTo>
                    <a:pt x="3174622" y="2425402"/>
                  </a:lnTo>
                  <a:lnTo>
                    <a:pt x="3245169" y="2403603"/>
                  </a:lnTo>
                  <a:lnTo>
                    <a:pt x="3315717" y="2381227"/>
                  </a:lnTo>
                  <a:lnTo>
                    <a:pt x="3386264" y="2358260"/>
                  </a:lnTo>
                  <a:lnTo>
                    <a:pt x="3456811" y="2334684"/>
                  </a:lnTo>
                  <a:lnTo>
                    <a:pt x="3527358" y="2310485"/>
                  </a:lnTo>
                  <a:lnTo>
                    <a:pt x="3597905" y="2285646"/>
                  </a:lnTo>
                  <a:lnTo>
                    <a:pt x="3668452" y="2260149"/>
                  </a:lnTo>
                  <a:lnTo>
                    <a:pt x="3739000" y="2233978"/>
                  </a:lnTo>
                  <a:lnTo>
                    <a:pt x="3809547" y="2207115"/>
                  </a:lnTo>
                  <a:lnTo>
                    <a:pt x="3880094" y="2179541"/>
                  </a:lnTo>
                  <a:lnTo>
                    <a:pt x="3950641" y="2151238"/>
                  </a:lnTo>
                  <a:lnTo>
                    <a:pt x="4021188" y="2122186"/>
                  </a:lnTo>
                  <a:lnTo>
                    <a:pt x="4091736" y="2092365"/>
                  </a:lnTo>
                  <a:lnTo>
                    <a:pt x="4162283" y="2061755"/>
                  </a:lnTo>
                  <a:lnTo>
                    <a:pt x="4232830" y="2030336"/>
                  </a:lnTo>
                  <a:lnTo>
                    <a:pt x="4303377" y="1998085"/>
                  </a:lnTo>
                  <a:lnTo>
                    <a:pt x="4373924" y="1964981"/>
                  </a:lnTo>
                  <a:lnTo>
                    <a:pt x="4444471" y="1931002"/>
                  </a:lnTo>
                  <a:lnTo>
                    <a:pt x="4515019" y="1896123"/>
                  </a:lnTo>
                  <a:lnTo>
                    <a:pt x="4585566" y="1860322"/>
                  </a:lnTo>
                  <a:lnTo>
                    <a:pt x="4656113" y="1823574"/>
                  </a:lnTo>
                  <a:lnTo>
                    <a:pt x="4726660" y="1785853"/>
                  </a:lnTo>
                  <a:lnTo>
                    <a:pt x="4797207" y="1747135"/>
                  </a:lnTo>
                  <a:lnTo>
                    <a:pt x="4867754" y="1707392"/>
                  </a:lnTo>
                  <a:lnTo>
                    <a:pt x="4938302" y="1666598"/>
                  </a:lnTo>
                  <a:lnTo>
                    <a:pt x="5008849" y="1624724"/>
                  </a:lnTo>
                  <a:lnTo>
                    <a:pt x="5079396" y="1581743"/>
                  </a:lnTo>
                  <a:lnTo>
                    <a:pt x="5149943" y="1537625"/>
                  </a:lnTo>
                  <a:lnTo>
                    <a:pt x="5220490" y="1492340"/>
                  </a:lnTo>
                  <a:lnTo>
                    <a:pt x="5291037" y="1445856"/>
                  </a:lnTo>
                  <a:lnTo>
                    <a:pt x="5361585" y="1398143"/>
                  </a:lnTo>
                  <a:lnTo>
                    <a:pt x="5432132" y="1349168"/>
                  </a:lnTo>
                  <a:lnTo>
                    <a:pt x="5502679" y="1298897"/>
                  </a:lnTo>
                  <a:lnTo>
                    <a:pt x="5573226" y="1247296"/>
                  </a:lnTo>
                  <a:lnTo>
                    <a:pt x="5643773" y="1194330"/>
                  </a:lnTo>
                  <a:lnTo>
                    <a:pt x="5714320" y="1139963"/>
                  </a:lnTo>
                  <a:lnTo>
                    <a:pt x="5784868" y="1084157"/>
                  </a:lnTo>
                  <a:lnTo>
                    <a:pt x="5855415" y="1026875"/>
                  </a:lnTo>
                  <a:lnTo>
                    <a:pt x="5925962" y="968078"/>
                  </a:lnTo>
                  <a:lnTo>
                    <a:pt x="5996509" y="907725"/>
                  </a:lnTo>
                  <a:lnTo>
                    <a:pt x="6067056" y="845776"/>
                  </a:lnTo>
                  <a:lnTo>
                    <a:pt x="6137604" y="782188"/>
                  </a:lnTo>
                  <a:lnTo>
                    <a:pt x="6208151" y="716917"/>
                  </a:lnTo>
                  <a:lnTo>
                    <a:pt x="6278698" y="649920"/>
                  </a:lnTo>
                  <a:lnTo>
                    <a:pt x="6349245" y="581150"/>
                  </a:lnTo>
                  <a:lnTo>
                    <a:pt x="6419792" y="510561"/>
                  </a:lnTo>
                  <a:lnTo>
                    <a:pt x="6490339" y="438105"/>
                  </a:lnTo>
                  <a:lnTo>
                    <a:pt x="6560887" y="363731"/>
                  </a:lnTo>
                  <a:lnTo>
                    <a:pt x="6631434" y="287391"/>
                  </a:lnTo>
                  <a:lnTo>
                    <a:pt x="6701981" y="209030"/>
                  </a:lnTo>
                  <a:lnTo>
                    <a:pt x="6772528" y="128597"/>
                  </a:lnTo>
                  <a:lnTo>
                    <a:pt x="6843075" y="46036"/>
                  </a:lnTo>
                  <a:lnTo>
                    <a:pt x="6881398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687373"/>
              <a:ext cx="6984170" cy="516736"/>
            </a:xfrm>
            <a:custGeom>
              <a:avLst/>
              <a:pathLst>
                <a:path w="6984170" h="516736">
                  <a:moveTo>
                    <a:pt x="6984170" y="270331"/>
                  </a:moveTo>
                  <a:lnTo>
                    <a:pt x="6913622" y="266456"/>
                  </a:lnTo>
                  <a:lnTo>
                    <a:pt x="6843075" y="262550"/>
                  </a:lnTo>
                  <a:lnTo>
                    <a:pt x="6772528" y="258615"/>
                  </a:lnTo>
                  <a:lnTo>
                    <a:pt x="6701981" y="254649"/>
                  </a:lnTo>
                  <a:lnTo>
                    <a:pt x="6631434" y="250652"/>
                  </a:lnTo>
                  <a:lnTo>
                    <a:pt x="6560887" y="246625"/>
                  </a:lnTo>
                  <a:lnTo>
                    <a:pt x="6490339" y="242566"/>
                  </a:lnTo>
                  <a:lnTo>
                    <a:pt x="6419792" y="238476"/>
                  </a:lnTo>
                  <a:lnTo>
                    <a:pt x="6349245" y="234355"/>
                  </a:lnTo>
                  <a:lnTo>
                    <a:pt x="6278698" y="230201"/>
                  </a:lnTo>
                  <a:lnTo>
                    <a:pt x="6208151" y="226015"/>
                  </a:lnTo>
                  <a:lnTo>
                    <a:pt x="6137604" y="221797"/>
                  </a:lnTo>
                  <a:lnTo>
                    <a:pt x="6067056" y="217547"/>
                  </a:lnTo>
                  <a:lnTo>
                    <a:pt x="5996509" y="213263"/>
                  </a:lnTo>
                  <a:lnTo>
                    <a:pt x="5925962" y="208946"/>
                  </a:lnTo>
                  <a:lnTo>
                    <a:pt x="5855415" y="204596"/>
                  </a:lnTo>
                  <a:lnTo>
                    <a:pt x="5784868" y="200212"/>
                  </a:lnTo>
                  <a:lnTo>
                    <a:pt x="5714320" y="195795"/>
                  </a:lnTo>
                  <a:lnTo>
                    <a:pt x="5643773" y="191343"/>
                  </a:lnTo>
                  <a:lnTo>
                    <a:pt x="5573226" y="186856"/>
                  </a:lnTo>
                  <a:lnTo>
                    <a:pt x="5502679" y="182335"/>
                  </a:lnTo>
                  <a:lnTo>
                    <a:pt x="5432132" y="177779"/>
                  </a:lnTo>
                  <a:lnTo>
                    <a:pt x="5361585" y="173188"/>
                  </a:lnTo>
                  <a:lnTo>
                    <a:pt x="5291037" y="168561"/>
                  </a:lnTo>
                  <a:lnTo>
                    <a:pt x="5220490" y="163899"/>
                  </a:lnTo>
                  <a:lnTo>
                    <a:pt x="5149943" y="159200"/>
                  </a:lnTo>
                  <a:lnTo>
                    <a:pt x="5079396" y="154465"/>
                  </a:lnTo>
                  <a:lnTo>
                    <a:pt x="5008849" y="149693"/>
                  </a:lnTo>
                  <a:lnTo>
                    <a:pt x="4938302" y="144885"/>
                  </a:lnTo>
                  <a:lnTo>
                    <a:pt x="4867754" y="140039"/>
                  </a:lnTo>
                  <a:lnTo>
                    <a:pt x="4797207" y="135156"/>
                  </a:lnTo>
                  <a:lnTo>
                    <a:pt x="4726660" y="130234"/>
                  </a:lnTo>
                  <a:lnTo>
                    <a:pt x="4656113" y="125275"/>
                  </a:lnTo>
                  <a:lnTo>
                    <a:pt x="4585566" y="120278"/>
                  </a:lnTo>
                  <a:lnTo>
                    <a:pt x="4515019" y="115242"/>
                  </a:lnTo>
                  <a:lnTo>
                    <a:pt x="4444471" y="110167"/>
                  </a:lnTo>
                  <a:lnTo>
                    <a:pt x="4373924" y="105052"/>
                  </a:lnTo>
                  <a:lnTo>
                    <a:pt x="4303377" y="99898"/>
                  </a:lnTo>
                  <a:lnTo>
                    <a:pt x="4232830" y="94704"/>
                  </a:lnTo>
                  <a:lnTo>
                    <a:pt x="4162283" y="89470"/>
                  </a:lnTo>
                  <a:lnTo>
                    <a:pt x="4091736" y="84196"/>
                  </a:lnTo>
                  <a:lnTo>
                    <a:pt x="4021188" y="78880"/>
                  </a:lnTo>
                  <a:lnTo>
                    <a:pt x="3950641" y="73524"/>
                  </a:lnTo>
                  <a:lnTo>
                    <a:pt x="3880094" y="68126"/>
                  </a:lnTo>
                  <a:lnTo>
                    <a:pt x="3809547" y="62686"/>
                  </a:lnTo>
                  <a:lnTo>
                    <a:pt x="3739000" y="57205"/>
                  </a:lnTo>
                  <a:lnTo>
                    <a:pt x="3668452" y="51680"/>
                  </a:lnTo>
                  <a:lnTo>
                    <a:pt x="3597905" y="46114"/>
                  </a:lnTo>
                  <a:lnTo>
                    <a:pt x="3527358" y="40504"/>
                  </a:lnTo>
                  <a:lnTo>
                    <a:pt x="3456811" y="34850"/>
                  </a:lnTo>
                  <a:lnTo>
                    <a:pt x="3386264" y="29153"/>
                  </a:lnTo>
                  <a:lnTo>
                    <a:pt x="3315717" y="23412"/>
                  </a:lnTo>
                  <a:lnTo>
                    <a:pt x="3245169" y="17626"/>
                  </a:lnTo>
                  <a:lnTo>
                    <a:pt x="3174622" y="11796"/>
                  </a:lnTo>
                  <a:lnTo>
                    <a:pt x="3104075" y="5920"/>
                  </a:lnTo>
                  <a:lnTo>
                    <a:pt x="3033528" y="0"/>
                  </a:lnTo>
                  <a:lnTo>
                    <a:pt x="2962981" y="9282"/>
                  </a:lnTo>
                  <a:lnTo>
                    <a:pt x="2892434" y="28919"/>
                  </a:lnTo>
                  <a:lnTo>
                    <a:pt x="2821886" y="48050"/>
                  </a:lnTo>
                  <a:lnTo>
                    <a:pt x="2751339" y="66688"/>
                  </a:lnTo>
                  <a:lnTo>
                    <a:pt x="2680792" y="84846"/>
                  </a:lnTo>
                  <a:lnTo>
                    <a:pt x="2610245" y="102535"/>
                  </a:lnTo>
                  <a:lnTo>
                    <a:pt x="2539698" y="119769"/>
                  </a:lnTo>
                  <a:lnTo>
                    <a:pt x="2469151" y="136559"/>
                  </a:lnTo>
                  <a:lnTo>
                    <a:pt x="2398603" y="152916"/>
                  </a:lnTo>
                  <a:lnTo>
                    <a:pt x="2328056" y="168851"/>
                  </a:lnTo>
                  <a:lnTo>
                    <a:pt x="2257509" y="184375"/>
                  </a:lnTo>
                  <a:lnTo>
                    <a:pt x="2186962" y="199500"/>
                  </a:lnTo>
                  <a:lnTo>
                    <a:pt x="2116415" y="214235"/>
                  </a:lnTo>
                  <a:lnTo>
                    <a:pt x="2045868" y="228589"/>
                  </a:lnTo>
                  <a:lnTo>
                    <a:pt x="1975320" y="242574"/>
                  </a:lnTo>
                  <a:lnTo>
                    <a:pt x="1904773" y="256199"/>
                  </a:lnTo>
                  <a:lnTo>
                    <a:pt x="1834226" y="269472"/>
                  </a:lnTo>
                  <a:lnTo>
                    <a:pt x="1763679" y="282403"/>
                  </a:lnTo>
                  <a:lnTo>
                    <a:pt x="1693132" y="295001"/>
                  </a:lnTo>
                  <a:lnTo>
                    <a:pt x="1622584" y="307275"/>
                  </a:lnTo>
                  <a:lnTo>
                    <a:pt x="1552037" y="319232"/>
                  </a:lnTo>
                  <a:lnTo>
                    <a:pt x="1481490" y="330880"/>
                  </a:lnTo>
                  <a:lnTo>
                    <a:pt x="1410943" y="342229"/>
                  </a:lnTo>
                  <a:lnTo>
                    <a:pt x="1340396" y="353285"/>
                  </a:lnTo>
                  <a:lnTo>
                    <a:pt x="1269849" y="364056"/>
                  </a:lnTo>
                  <a:lnTo>
                    <a:pt x="1199301" y="374550"/>
                  </a:lnTo>
                  <a:lnTo>
                    <a:pt x="1128754" y="384773"/>
                  </a:lnTo>
                  <a:lnTo>
                    <a:pt x="1058207" y="394732"/>
                  </a:lnTo>
                  <a:lnTo>
                    <a:pt x="987660" y="404435"/>
                  </a:lnTo>
                  <a:lnTo>
                    <a:pt x="917113" y="413888"/>
                  </a:lnTo>
                  <a:lnTo>
                    <a:pt x="846566" y="423097"/>
                  </a:lnTo>
                  <a:lnTo>
                    <a:pt x="776018" y="432069"/>
                  </a:lnTo>
                  <a:lnTo>
                    <a:pt x="705471" y="440810"/>
                  </a:lnTo>
                  <a:lnTo>
                    <a:pt x="634924" y="449325"/>
                  </a:lnTo>
                  <a:lnTo>
                    <a:pt x="564377" y="457621"/>
                  </a:lnTo>
                  <a:lnTo>
                    <a:pt x="493830" y="465703"/>
                  </a:lnTo>
                  <a:lnTo>
                    <a:pt x="423283" y="473576"/>
                  </a:lnTo>
                  <a:lnTo>
                    <a:pt x="352735" y="481247"/>
                  </a:lnTo>
                  <a:lnTo>
                    <a:pt x="282188" y="488720"/>
                  </a:lnTo>
                  <a:lnTo>
                    <a:pt x="211641" y="496001"/>
                  </a:lnTo>
                  <a:lnTo>
                    <a:pt x="141094" y="503094"/>
                  </a:lnTo>
                  <a:lnTo>
                    <a:pt x="70547" y="510004"/>
                  </a:lnTo>
                  <a:lnTo>
                    <a:pt x="0" y="5167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4158386"/>
              <a:ext cx="6984170" cy="777355"/>
            </a:xfrm>
            <a:custGeom>
              <a:avLst/>
              <a:pathLst>
                <a:path w="6984170" h="777355">
                  <a:moveTo>
                    <a:pt x="0" y="777355"/>
                  </a:moveTo>
                  <a:lnTo>
                    <a:pt x="70547" y="772522"/>
                  </a:lnTo>
                  <a:lnTo>
                    <a:pt x="141094" y="767644"/>
                  </a:lnTo>
                  <a:lnTo>
                    <a:pt x="211641" y="762721"/>
                  </a:lnTo>
                  <a:lnTo>
                    <a:pt x="282188" y="757752"/>
                  </a:lnTo>
                  <a:lnTo>
                    <a:pt x="352735" y="752738"/>
                  </a:lnTo>
                  <a:lnTo>
                    <a:pt x="423283" y="747677"/>
                  </a:lnTo>
                  <a:lnTo>
                    <a:pt x="493830" y="742569"/>
                  </a:lnTo>
                  <a:lnTo>
                    <a:pt x="564377" y="737414"/>
                  </a:lnTo>
                  <a:lnTo>
                    <a:pt x="634924" y="732211"/>
                  </a:lnTo>
                  <a:lnTo>
                    <a:pt x="705471" y="726961"/>
                  </a:lnTo>
                  <a:lnTo>
                    <a:pt x="776018" y="721662"/>
                  </a:lnTo>
                  <a:lnTo>
                    <a:pt x="846566" y="716313"/>
                  </a:lnTo>
                  <a:lnTo>
                    <a:pt x="917113" y="710916"/>
                  </a:lnTo>
                  <a:lnTo>
                    <a:pt x="987660" y="705468"/>
                  </a:lnTo>
                  <a:lnTo>
                    <a:pt x="1058207" y="699970"/>
                  </a:lnTo>
                  <a:lnTo>
                    <a:pt x="1128754" y="694422"/>
                  </a:lnTo>
                  <a:lnTo>
                    <a:pt x="1199301" y="688822"/>
                  </a:lnTo>
                  <a:lnTo>
                    <a:pt x="1269849" y="683170"/>
                  </a:lnTo>
                  <a:lnTo>
                    <a:pt x="1340396" y="677466"/>
                  </a:lnTo>
                  <a:lnTo>
                    <a:pt x="1410943" y="671709"/>
                  </a:lnTo>
                  <a:lnTo>
                    <a:pt x="1481490" y="665899"/>
                  </a:lnTo>
                  <a:lnTo>
                    <a:pt x="1552037" y="660035"/>
                  </a:lnTo>
                  <a:lnTo>
                    <a:pt x="1622584" y="654117"/>
                  </a:lnTo>
                  <a:lnTo>
                    <a:pt x="1693132" y="648145"/>
                  </a:lnTo>
                  <a:lnTo>
                    <a:pt x="1763679" y="642117"/>
                  </a:lnTo>
                  <a:lnTo>
                    <a:pt x="1834226" y="636033"/>
                  </a:lnTo>
                  <a:lnTo>
                    <a:pt x="1904773" y="629893"/>
                  </a:lnTo>
                  <a:lnTo>
                    <a:pt x="1975320" y="623697"/>
                  </a:lnTo>
                  <a:lnTo>
                    <a:pt x="2045868" y="617443"/>
                  </a:lnTo>
                  <a:lnTo>
                    <a:pt x="2116415" y="611131"/>
                  </a:lnTo>
                  <a:lnTo>
                    <a:pt x="2186962" y="604761"/>
                  </a:lnTo>
                  <a:lnTo>
                    <a:pt x="2257509" y="598333"/>
                  </a:lnTo>
                  <a:lnTo>
                    <a:pt x="2328056" y="591844"/>
                  </a:lnTo>
                  <a:lnTo>
                    <a:pt x="2398603" y="585296"/>
                  </a:lnTo>
                  <a:lnTo>
                    <a:pt x="2469151" y="578687"/>
                  </a:lnTo>
                  <a:lnTo>
                    <a:pt x="2539698" y="572017"/>
                  </a:lnTo>
                  <a:lnTo>
                    <a:pt x="2610245" y="565286"/>
                  </a:lnTo>
                  <a:lnTo>
                    <a:pt x="2680792" y="558492"/>
                  </a:lnTo>
                  <a:lnTo>
                    <a:pt x="2751339" y="551635"/>
                  </a:lnTo>
                  <a:lnTo>
                    <a:pt x="2821886" y="544715"/>
                  </a:lnTo>
                  <a:lnTo>
                    <a:pt x="2892434" y="537731"/>
                  </a:lnTo>
                  <a:lnTo>
                    <a:pt x="2962981" y="530683"/>
                  </a:lnTo>
                  <a:lnTo>
                    <a:pt x="3033528" y="523569"/>
                  </a:lnTo>
                  <a:lnTo>
                    <a:pt x="3104075" y="516389"/>
                  </a:lnTo>
                  <a:lnTo>
                    <a:pt x="3174622" y="509144"/>
                  </a:lnTo>
                  <a:lnTo>
                    <a:pt x="3245169" y="501831"/>
                  </a:lnTo>
                  <a:lnTo>
                    <a:pt x="3315717" y="494450"/>
                  </a:lnTo>
                  <a:lnTo>
                    <a:pt x="3386264" y="487002"/>
                  </a:lnTo>
                  <a:lnTo>
                    <a:pt x="3456811" y="479484"/>
                  </a:lnTo>
                  <a:lnTo>
                    <a:pt x="3527358" y="471897"/>
                  </a:lnTo>
                  <a:lnTo>
                    <a:pt x="3597905" y="464240"/>
                  </a:lnTo>
                  <a:lnTo>
                    <a:pt x="3668452" y="456512"/>
                  </a:lnTo>
                  <a:lnTo>
                    <a:pt x="3739000" y="448713"/>
                  </a:lnTo>
                  <a:lnTo>
                    <a:pt x="3809547" y="440841"/>
                  </a:lnTo>
                  <a:lnTo>
                    <a:pt x="3880094" y="432897"/>
                  </a:lnTo>
                  <a:lnTo>
                    <a:pt x="3950641" y="424879"/>
                  </a:lnTo>
                  <a:lnTo>
                    <a:pt x="4021188" y="416787"/>
                  </a:lnTo>
                  <a:lnTo>
                    <a:pt x="4091736" y="408621"/>
                  </a:lnTo>
                  <a:lnTo>
                    <a:pt x="4162283" y="400379"/>
                  </a:lnTo>
                  <a:lnTo>
                    <a:pt x="4232830" y="392060"/>
                  </a:lnTo>
                  <a:lnTo>
                    <a:pt x="4303377" y="383665"/>
                  </a:lnTo>
                  <a:lnTo>
                    <a:pt x="4373924" y="375192"/>
                  </a:lnTo>
                  <a:lnTo>
                    <a:pt x="4444471" y="366641"/>
                  </a:lnTo>
                  <a:lnTo>
                    <a:pt x="4515019" y="358011"/>
                  </a:lnTo>
                  <a:lnTo>
                    <a:pt x="4585566" y="349301"/>
                  </a:lnTo>
                  <a:lnTo>
                    <a:pt x="4656113" y="340511"/>
                  </a:lnTo>
                  <a:lnTo>
                    <a:pt x="4726660" y="331639"/>
                  </a:lnTo>
                  <a:lnTo>
                    <a:pt x="4797207" y="322685"/>
                  </a:lnTo>
                  <a:lnTo>
                    <a:pt x="4867754" y="313649"/>
                  </a:lnTo>
                  <a:lnTo>
                    <a:pt x="4938302" y="304528"/>
                  </a:lnTo>
                  <a:lnTo>
                    <a:pt x="5008849" y="295324"/>
                  </a:lnTo>
                  <a:lnTo>
                    <a:pt x="5079396" y="286035"/>
                  </a:lnTo>
                  <a:lnTo>
                    <a:pt x="5149943" y="276659"/>
                  </a:lnTo>
                  <a:lnTo>
                    <a:pt x="5220490" y="267197"/>
                  </a:lnTo>
                  <a:lnTo>
                    <a:pt x="5291037" y="257648"/>
                  </a:lnTo>
                  <a:lnTo>
                    <a:pt x="5361585" y="248010"/>
                  </a:lnTo>
                  <a:lnTo>
                    <a:pt x="5432132" y="238283"/>
                  </a:lnTo>
                  <a:lnTo>
                    <a:pt x="5502679" y="228466"/>
                  </a:lnTo>
                  <a:lnTo>
                    <a:pt x="5573226" y="218559"/>
                  </a:lnTo>
                  <a:lnTo>
                    <a:pt x="5643773" y="208560"/>
                  </a:lnTo>
                  <a:lnTo>
                    <a:pt x="5714320" y="198468"/>
                  </a:lnTo>
                  <a:lnTo>
                    <a:pt x="5784868" y="188283"/>
                  </a:lnTo>
                  <a:lnTo>
                    <a:pt x="5855415" y="178004"/>
                  </a:lnTo>
                  <a:lnTo>
                    <a:pt x="5925962" y="167630"/>
                  </a:lnTo>
                  <a:lnTo>
                    <a:pt x="5996509" y="157160"/>
                  </a:lnTo>
                  <a:lnTo>
                    <a:pt x="6067056" y="146593"/>
                  </a:lnTo>
                  <a:lnTo>
                    <a:pt x="6137604" y="135929"/>
                  </a:lnTo>
                  <a:lnTo>
                    <a:pt x="6208151" y="125166"/>
                  </a:lnTo>
                  <a:lnTo>
                    <a:pt x="6278698" y="114304"/>
                  </a:lnTo>
                  <a:lnTo>
                    <a:pt x="6349245" y="103341"/>
                  </a:lnTo>
                  <a:lnTo>
                    <a:pt x="6419792" y="92276"/>
                  </a:lnTo>
                  <a:lnTo>
                    <a:pt x="6490339" y="81110"/>
                  </a:lnTo>
                  <a:lnTo>
                    <a:pt x="6560887" y="69840"/>
                  </a:lnTo>
                  <a:lnTo>
                    <a:pt x="6631434" y="58466"/>
                  </a:lnTo>
                  <a:lnTo>
                    <a:pt x="6701981" y="46987"/>
                  </a:lnTo>
                  <a:lnTo>
                    <a:pt x="6772528" y="35402"/>
                  </a:lnTo>
                  <a:lnTo>
                    <a:pt x="6843075" y="23709"/>
                  </a:lnTo>
                  <a:lnTo>
                    <a:pt x="6913622" y="11909"/>
                  </a:lnTo>
                  <a:lnTo>
                    <a:pt x="6984170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1.09 (95% CI 0.93-1.28), p = 0.286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2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2026-09-14T15:05:02Z</dcterms:modified>
  <cp:category/>
</cp:coreProperties>
</file>