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202472"/>
            </a:xfrm>
            <a:custGeom>
              <a:avLst/>
              <a:pathLst>
                <a:path w="6984170" h="3202472">
                  <a:moveTo>
                    <a:pt x="0" y="2601522"/>
                  </a:moveTo>
                  <a:lnTo>
                    <a:pt x="70547" y="2598817"/>
                  </a:lnTo>
                  <a:lnTo>
                    <a:pt x="141094" y="2596100"/>
                  </a:lnTo>
                  <a:lnTo>
                    <a:pt x="211641" y="2593373"/>
                  </a:lnTo>
                  <a:lnTo>
                    <a:pt x="282188" y="2590634"/>
                  </a:lnTo>
                  <a:lnTo>
                    <a:pt x="352735" y="2587883"/>
                  </a:lnTo>
                  <a:lnTo>
                    <a:pt x="423283" y="2585121"/>
                  </a:lnTo>
                  <a:lnTo>
                    <a:pt x="493830" y="2582348"/>
                  </a:lnTo>
                  <a:lnTo>
                    <a:pt x="564377" y="2579563"/>
                  </a:lnTo>
                  <a:lnTo>
                    <a:pt x="634924" y="2576766"/>
                  </a:lnTo>
                  <a:lnTo>
                    <a:pt x="705471" y="2573958"/>
                  </a:lnTo>
                  <a:lnTo>
                    <a:pt x="776018" y="2571138"/>
                  </a:lnTo>
                  <a:lnTo>
                    <a:pt x="846566" y="2568306"/>
                  </a:lnTo>
                  <a:lnTo>
                    <a:pt x="917113" y="2565462"/>
                  </a:lnTo>
                  <a:lnTo>
                    <a:pt x="987660" y="2562607"/>
                  </a:lnTo>
                  <a:lnTo>
                    <a:pt x="1058207" y="2559740"/>
                  </a:lnTo>
                  <a:lnTo>
                    <a:pt x="1128754" y="2556860"/>
                  </a:lnTo>
                  <a:lnTo>
                    <a:pt x="1199301" y="2553969"/>
                  </a:lnTo>
                  <a:lnTo>
                    <a:pt x="1269849" y="2551065"/>
                  </a:lnTo>
                  <a:lnTo>
                    <a:pt x="1340396" y="2548150"/>
                  </a:lnTo>
                  <a:lnTo>
                    <a:pt x="1410943" y="2545222"/>
                  </a:lnTo>
                  <a:lnTo>
                    <a:pt x="1481490" y="2542282"/>
                  </a:lnTo>
                  <a:lnTo>
                    <a:pt x="1552037" y="2539330"/>
                  </a:lnTo>
                  <a:lnTo>
                    <a:pt x="1622584" y="2536365"/>
                  </a:lnTo>
                  <a:lnTo>
                    <a:pt x="1693132" y="2533388"/>
                  </a:lnTo>
                  <a:lnTo>
                    <a:pt x="1763679" y="2530398"/>
                  </a:lnTo>
                  <a:lnTo>
                    <a:pt x="1834226" y="2527397"/>
                  </a:lnTo>
                  <a:lnTo>
                    <a:pt x="1904773" y="2524382"/>
                  </a:lnTo>
                  <a:lnTo>
                    <a:pt x="1975320" y="2521355"/>
                  </a:lnTo>
                  <a:lnTo>
                    <a:pt x="2045868" y="2518315"/>
                  </a:lnTo>
                  <a:lnTo>
                    <a:pt x="2116415" y="2515263"/>
                  </a:lnTo>
                  <a:lnTo>
                    <a:pt x="2186962" y="2512198"/>
                  </a:lnTo>
                  <a:lnTo>
                    <a:pt x="2257509" y="2509120"/>
                  </a:lnTo>
                  <a:lnTo>
                    <a:pt x="2328056" y="2506029"/>
                  </a:lnTo>
                  <a:lnTo>
                    <a:pt x="2398603" y="2502926"/>
                  </a:lnTo>
                  <a:lnTo>
                    <a:pt x="2469151" y="2499809"/>
                  </a:lnTo>
                  <a:lnTo>
                    <a:pt x="2539698" y="2496679"/>
                  </a:lnTo>
                  <a:lnTo>
                    <a:pt x="2610245" y="2493537"/>
                  </a:lnTo>
                  <a:lnTo>
                    <a:pt x="2680792" y="2490381"/>
                  </a:lnTo>
                  <a:lnTo>
                    <a:pt x="2751339" y="2487212"/>
                  </a:lnTo>
                  <a:lnTo>
                    <a:pt x="2821886" y="2484030"/>
                  </a:lnTo>
                  <a:lnTo>
                    <a:pt x="2892434" y="2480834"/>
                  </a:lnTo>
                  <a:lnTo>
                    <a:pt x="2962981" y="2477625"/>
                  </a:lnTo>
                  <a:lnTo>
                    <a:pt x="3033528" y="2454370"/>
                  </a:lnTo>
                  <a:lnTo>
                    <a:pt x="3104075" y="2400293"/>
                  </a:lnTo>
                  <a:lnTo>
                    <a:pt x="3174622" y="2342538"/>
                  </a:lnTo>
                  <a:lnTo>
                    <a:pt x="3245169" y="2280854"/>
                  </a:lnTo>
                  <a:lnTo>
                    <a:pt x="3315717" y="2214975"/>
                  </a:lnTo>
                  <a:lnTo>
                    <a:pt x="3386264" y="2144614"/>
                  </a:lnTo>
                  <a:lnTo>
                    <a:pt x="3456811" y="2069468"/>
                  </a:lnTo>
                  <a:lnTo>
                    <a:pt x="3527358" y="1989211"/>
                  </a:lnTo>
                  <a:lnTo>
                    <a:pt x="3597905" y="1903494"/>
                  </a:lnTo>
                  <a:lnTo>
                    <a:pt x="3668452" y="1811948"/>
                  </a:lnTo>
                  <a:lnTo>
                    <a:pt x="3739000" y="1714174"/>
                  </a:lnTo>
                  <a:lnTo>
                    <a:pt x="3809547" y="1609750"/>
                  </a:lnTo>
                  <a:lnTo>
                    <a:pt x="3880094" y="1498223"/>
                  </a:lnTo>
                  <a:lnTo>
                    <a:pt x="3950641" y="1379111"/>
                  </a:lnTo>
                  <a:lnTo>
                    <a:pt x="4021188" y="1251896"/>
                  </a:lnTo>
                  <a:lnTo>
                    <a:pt x="4091736" y="1116029"/>
                  </a:lnTo>
                  <a:lnTo>
                    <a:pt x="4162283" y="970920"/>
                  </a:lnTo>
                  <a:lnTo>
                    <a:pt x="4232830" y="815941"/>
                  </a:lnTo>
                  <a:lnTo>
                    <a:pt x="4303377" y="650421"/>
                  </a:lnTo>
                  <a:lnTo>
                    <a:pt x="4373924" y="473642"/>
                  </a:lnTo>
                  <a:lnTo>
                    <a:pt x="4444471" y="284840"/>
                  </a:lnTo>
                  <a:lnTo>
                    <a:pt x="4515019" y="83195"/>
                  </a:lnTo>
                  <a:lnTo>
                    <a:pt x="4542271" y="0"/>
                  </a:lnTo>
                  <a:lnTo>
                    <a:pt x="6984170" y="0"/>
                  </a:lnTo>
                  <a:lnTo>
                    <a:pt x="6984170" y="2270747"/>
                  </a:lnTo>
                  <a:lnTo>
                    <a:pt x="6913622" y="2274816"/>
                  </a:lnTo>
                  <a:lnTo>
                    <a:pt x="6843075" y="2278868"/>
                  </a:lnTo>
                  <a:lnTo>
                    <a:pt x="6772528" y="2282903"/>
                  </a:lnTo>
                  <a:lnTo>
                    <a:pt x="6701981" y="2286921"/>
                  </a:lnTo>
                  <a:lnTo>
                    <a:pt x="6631434" y="2290923"/>
                  </a:lnTo>
                  <a:lnTo>
                    <a:pt x="6560887" y="2294908"/>
                  </a:lnTo>
                  <a:lnTo>
                    <a:pt x="6490339" y="2298877"/>
                  </a:lnTo>
                  <a:lnTo>
                    <a:pt x="6419792" y="2302829"/>
                  </a:lnTo>
                  <a:lnTo>
                    <a:pt x="6349245" y="2306764"/>
                  </a:lnTo>
                  <a:lnTo>
                    <a:pt x="6278698" y="2310684"/>
                  </a:lnTo>
                  <a:lnTo>
                    <a:pt x="6208151" y="2314586"/>
                  </a:lnTo>
                  <a:lnTo>
                    <a:pt x="6137604" y="2318473"/>
                  </a:lnTo>
                  <a:lnTo>
                    <a:pt x="6067056" y="2322344"/>
                  </a:lnTo>
                  <a:lnTo>
                    <a:pt x="5996509" y="2326198"/>
                  </a:lnTo>
                  <a:lnTo>
                    <a:pt x="5925962" y="2330037"/>
                  </a:lnTo>
                  <a:lnTo>
                    <a:pt x="5855415" y="2333859"/>
                  </a:lnTo>
                  <a:lnTo>
                    <a:pt x="5784868" y="2337666"/>
                  </a:lnTo>
                  <a:lnTo>
                    <a:pt x="5714320" y="2341456"/>
                  </a:lnTo>
                  <a:lnTo>
                    <a:pt x="5643773" y="2345231"/>
                  </a:lnTo>
                  <a:lnTo>
                    <a:pt x="5573226" y="2348991"/>
                  </a:lnTo>
                  <a:lnTo>
                    <a:pt x="5502679" y="2352734"/>
                  </a:lnTo>
                  <a:lnTo>
                    <a:pt x="5432132" y="2356462"/>
                  </a:lnTo>
                  <a:lnTo>
                    <a:pt x="5361585" y="2360175"/>
                  </a:lnTo>
                  <a:lnTo>
                    <a:pt x="5291037" y="2363872"/>
                  </a:lnTo>
                  <a:lnTo>
                    <a:pt x="5220490" y="2367554"/>
                  </a:lnTo>
                  <a:lnTo>
                    <a:pt x="5149943" y="2371220"/>
                  </a:lnTo>
                  <a:lnTo>
                    <a:pt x="5079396" y="2374872"/>
                  </a:lnTo>
                  <a:lnTo>
                    <a:pt x="5008849" y="2378508"/>
                  </a:lnTo>
                  <a:lnTo>
                    <a:pt x="4938302" y="2382129"/>
                  </a:lnTo>
                  <a:lnTo>
                    <a:pt x="4867754" y="2385735"/>
                  </a:lnTo>
                  <a:lnTo>
                    <a:pt x="4797207" y="2389325"/>
                  </a:lnTo>
                  <a:lnTo>
                    <a:pt x="4726660" y="2392901"/>
                  </a:lnTo>
                  <a:lnTo>
                    <a:pt x="4656113" y="2396463"/>
                  </a:lnTo>
                  <a:lnTo>
                    <a:pt x="4585566" y="2400009"/>
                  </a:lnTo>
                  <a:lnTo>
                    <a:pt x="4515019" y="2403540"/>
                  </a:lnTo>
                  <a:lnTo>
                    <a:pt x="4444471" y="2407057"/>
                  </a:lnTo>
                  <a:lnTo>
                    <a:pt x="4373924" y="2410559"/>
                  </a:lnTo>
                  <a:lnTo>
                    <a:pt x="4303377" y="2414047"/>
                  </a:lnTo>
                  <a:lnTo>
                    <a:pt x="4232830" y="2417520"/>
                  </a:lnTo>
                  <a:lnTo>
                    <a:pt x="4162283" y="2420979"/>
                  </a:lnTo>
                  <a:lnTo>
                    <a:pt x="4091736" y="2424423"/>
                  </a:lnTo>
                  <a:lnTo>
                    <a:pt x="4021188" y="2427853"/>
                  </a:lnTo>
                  <a:lnTo>
                    <a:pt x="3950641" y="2431269"/>
                  </a:lnTo>
                  <a:lnTo>
                    <a:pt x="3880094" y="2434671"/>
                  </a:lnTo>
                  <a:lnTo>
                    <a:pt x="3809547" y="2438058"/>
                  </a:lnTo>
                  <a:lnTo>
                    <a:pt x="3739000" y="2441432"/>
                  </a:lnTo>
                  <a:lnTo>
                    <a:pt x="3668452" y="2444791"/>
                  </a:lnTo>
                  <a:lnTo>
                    <a:pt x="3597905" y="2448136"/>
                  </a:lnTo>
                  <a:lnTo>
                    <a:pt x="3527358" y="2451468"/>
                  </a:lnTo>
                  <a:lnTo>
                    <a:pt x="3456811" y="2454785"/>
                  </a:lnTo>
                  <a:lnTo>
                    <a:pt x="3386264" y="2458089"/>
                  </a:lnTo>
                  <a:lnTo>
                    <a:pt x="3315717" y="2461379"/>
                  </a:lnTo>
                  <a:lnTo>
                    <a:pt x="3245169" y="2464656"/>
                  </a:lnTo>
                  <a:lnTo>
                    <a:pt x="3174622" y="2467918"/>
                  </a:lnTo>
                  <a:lnTo>
                    <a:pt x="3104075" y="2471168"/>
                  </a:lnTo>
                  <a:lnTo>
                    <a:pt x="3033528" y="2474403"/>
                  </a:lnTo>
                  <a:lnTo>
                    <a:pt x="2962981" y="2505003"/>
                  </a:lnTo>
                  <a:lnTo>
                    <a:pt x="2892434" y="2552412"/>
                  </a:lnTo>
                  <a:lnTo>
                    <a:pt x="2821886" y="2596801"/>
                  </a:lnTo>
                  <a:lnTo>
                    <a:pt x="2751339" y="2638363"/>
                  </a:lnTo>
                  <a:lnTo>
                    <a:pt x="2680792" y="2677278"/>
                  </a:lnTo>
                  <a:lnTo>
                    <a:pt x="2610245" y="2713715"/>
                  </a:lnTo>
                  <a:lnTo>
                    <a:pt x="2539698" y="2747832"/>
                  </a:lnTo>
                  <a:lnTo>
                    <a:pt x="2469151" y="2779775"/>
                  </a:lnTo>
                  <a:lnTo>
                    <a:pt x="2398603" y="2809684"/>
                  </a:lnTo>
                  <a:lnTo>
                    <a:pt x="2328056" y="2837689"/>
                  </a:lnTo>
                  <a:lnTo>
                    <a:pt x="2257509" y="2863910"/>
                  </a:lnTo>
                  <a:lnTo>
                    <a:pt x="2186962" y="2888461"/>
                  </a:lnTo>
                  <a:lnTo>
                    <a:pt x="2116415" y="2911448"/>
                  </a:lnTo>
                  <a:lnTo>
                    <a:pt x="2045868" y="2932972"/>
                  </a:lnTo>
                  <a:lnTo>
                    <a:pt x="1975320" y="2953124"/>
                  </a:lnTo>
                  <a:lnTo>
                    <a:pt x="1904773" y="2971994"/>
                  </a:lnTo>
                  <a:lnTo>
                    <a:pt x="1834226" y="2989661"/>
                  </a:lnTo>
                  <a:lnTo>
                    <a:pt x="1763679" y="3006203"/>
                  </a:lnTo>
                  <a:lnTo>
                    <a:pt x="1693132" y="3021692"/>
                  </a:lnTo>
                  <a:lnTo>
                    <a:pt x="1622584" y="3036195"/>
                  </a:lnTo>
                  <a:lnTo>
                    <a:pt x="1552037" y="3049773"/>
                  </a:lnTo>
                  <a:lnTo>
                    <a:pt x="1481490" y="3062487"/>
                  </a:lnTo>
                  <a:lnTo>
                    <a:pt x="1410943" y="3074392"/>
                  </a:lnTo>
                  <a:lnTo>
                    <a:pt x="1340396" y="3085538"/>
                  </a:lnTo>
                  <a:lnTo>
                    <a:pt x="1269849" y="3095974"/>
                  </a:lnTo>
                  <a:lnTo>
                    <a:pt x="1199301" y="3105746"/>
                  </a:lnTo>
                  <a:lnTo>
                    <a:pt x="1128754" y="3114895"/>
                  </a:lnTo>
                  <a:lnTo>
                    <a:pt x="1058207" y="3123462"/>
                  </a:lnTo>
                  <a:lnTo>
                    <a:pt x="987660" y="3131483"/>
                  </a:lnTo>
                  <a:lnTo>
                    <a:pt x="917113" y="3138993"/>
                  </a:lnTo>
                  <a:lnTo>
                    <a:pt x="846566" y="3146025"/>
                  </a:lnTo>
                  <a:lnTo>
                    <a:pt x="776018" y="3152609"/>
                  </a:lnTo>
                  <a:lnTo>
                    <a:pt x="705471" y="3158774"/>
                  </a:lnTo>
                  <a:lnTo>
                    <a:pt x="634924" y="3164546"/>
                  </a:lnTo>
                  <a:lnTo>
                    <a:pt x="564377" y="3169950"/>
                  </a:lnTo>
                  <a:lnTo>
                    <a:pt x="493830" y="3175011"/>
                  </a:lnTo>
                  <a:lnTo>
                    <a:pt x="423283" y="3179749"/>
                  </a:lnTo>
                  <a:lnTo>
                    <a:pt x="352735" y="3184185"/>
                  </a:lnTo>
                  <a:lnTo>
                    <a:pt x="282188" y="3188339"/>
                  </a:lnTo>
                  <a:lnTo>
                    <a:pt x="211641" y="3192228"/>
                  </a:lnTo>
                  <a:lnTo>
                    <a:pt x="141094" y="3195870"/>
                  </a:lnTo>
                  <a:lnTo>
                    <a:pt x="70547" y="3199279"/>
                  </a:lnTo>
                  <a:lnTo>
                    <a:pt x="0" y="320247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4542271" cy="2601522"/>
            </a:xfrm>
            <a:custGeom>
              <a:avLst/>
              <a:pathLst>
                <a:path w="4542271" h="2601522">
                  <a:moveTo>
                    <a:pt x="0" y="2601522"/>
                  </a:moveTo>
                  <a:lnTo>
                    <a:pt x="70547" y="2598817"/>
                  </a:lnTo>
                  <a:lnTo>
                    <a:pt x="141094" y="2596100"/>
                  </a:lnTo>
                  <a:lnTo>
                    <a:pt x="211641" y="2593373"/>
                  </a:lnTo>
                  <a:lnTo>
                    <a:pt x="282188" y="2590634"/>
                  </a:lnTo>
                  <a:lnTo>
                    <a:pt x="352735" y="2587883"/>
                  </a:lnTo>
                  <a:lnTo>
                    <a:pt x="423283" y="2585121"/>
                  </a:lnTo>
                  <a:lnTo>
                    <a:pt x="493830" y="2582348"/>
                  </a:lnTo>
                  <a:lnTo>
                    <a:pt x="564377" y="2579563"/>
                  </a:lnTo>
                  <a:lnTo>
                    <a:pt x="634924" y="2576766"/>
                  </a:lnTo>
                  <a:lnTo>
                    <a:pt x="705471" y="2573958"/>
                  </a:lnTo>
                  <a:lnTo>
                    <a:pt x="776018" y="2571138"/>
                  </a:lnTo>
                  <a:lnTo>
                    <a:pt x="846566" y="2568306"/>
                  </a:lnTo>
                  <a:lnTo>
                    <a:pt x="917113" y="2565462"/>
                  </a:lnTo>
                  <a:lnTo>
                    <a:pt x="987660" y="2562607"/>
                  </a:lnTo>
                  <a:lnTo>
                    <a:pt x="1058207" y="2559740"/>
                  </a:lnTo>
                  <a:lnTo>
                    <a:pt x="1128754" y="2556860"/>
                  </a:lnTo>
                  <a:lnTo>
                    <a:pt x="1199301" y="2553969"/>
                  </a:lnTo>
                  <a:lnTo>
                    <a:pt x="1269849" y="2551065"/>
                  </a:lnTo>
                  <a:lnTo>
                    <a:pt x="1340396" y="2548150"/>
                  </a:lnTo>
                  <a:lnTo>
                    <a:pt x="1410943" y="2545222"/>
                  </a:lnTo>
                  <a:lnTo>
                    <a:pt x="1481490" y="2542282"/>
                  </a:lnTo>
                  <a:lnTo>
                    <a:pt x="1552037" y="2539330"/>
                  </a:lnTo>
                  <a:lnTo>
                    <a:pt x="1622584" y="2536365"/>
                  </a:lnTo>
                  <a:lnTo>
                    <a:pt x="1693132" y="2533388"/>
                  </a:lnTo>
                  <a:lnTo>
                    <a:pt x="1763679" y="2530398"/>
                  </a:lnTo>
                  <a:lnTo>
                    <a:pt x="1834226" y="2527397"/>
                  </a:lnTo>
                  <a:lnTo>
                    <a:pt x="1904773" y="2524382"/>
                  </a:lnTo>
                  <a:lnTo>
                    <a:pt x="1975320" y="2521355"/>
                  </a:lnTo>
                  <a:lnTo>
                    <a:pt x="2045868" y="2518315"/>
                  </a:lnTo>
                  <a:lnTo>
                    <a:pt x="2116415" y="2515263"/>
                  </a:lnTo>
                  <a:lnTo>
                    <a:pt x="2186962" y="2512198"/>
                  </a:lnTo>
                  <a:lnTo>
                    <a:pt x="2257509" y="2509120"/>
                  </a:lnTo>
                  <a:lnTo>
                    <a:pt x="2328056" y="2506029"/>
                  </a:lnTo>
                  <a:lnTo>
                    <a:pt x="2398603" y="2502926"/>
                  </a:lnTo>
                  <a:lnTo>
                    <a:pt x="2469151" y="2499809"/>
                  </a:lnTo>
                  <a:lnTo>
                    <a:pt x="2539698" y="2496679"/>
                  </a:lnTo>
                  <a:lnTo>
                    <a:pt x="2610245" y="2493537"/>
                  </a:lnTo>
                  <a:lnTo>
                    <a:pt x="2680792" y="2490381"/>
                  </a:lnTo>
                  <a:lnTo>
                    <a:pt x="2751339" y="2487212"/>
                  </a:lnTo>
                  <a:lnTo>
                    <a:pt x="2821886" y="2484030"/>
                  </a:lnTo>
                  <a:lnTo>
                    <a:pt x="2892434" y="2480834"/>
                  </a:lnTo>
                  <a:lnTo>
                    <a:pt x="2962981" y="2477625"/>
                  </a:lnTo>
                  <a:lnTo>
                    <a:pt x="3033528" y="2454370"/>
                  </a:lnTo>
                  <a:lnTo>
                    <a:pt x="3104075" y="2400293"/>
                  </a:lnTo>
                  <a:lnTo>
                    <a:pt x="3174622" y="2342538"/>
                  </a:lnTo>
                  <a:lnTo>
                    <a:pt x="3245169" y="2280854"/>
                  </a:lnTo>
                  <a:lnTo>
                    <a:pt x="3315717" y="2214975"/>
                  </a:lnTo>
                  <a:lnTo>
                    <a:pt x="3386264" y="2144614"/>
                  </a:lnTo>
                  <a:lnTo>
                    <a:pt x="3456811" y="2069468"/>
                  </a:lnTo>
                  <a:lnTo>
                    <a:pt x="3527358" y="1989211"/>
                  </a:lnTo>
                  <a:lnTo>
                    <a:pt x="3597905" y="1903494"/>
                  </a:lnTo>
                  <a:lnTo>
                    <a:pt x="3668452" y="1811948"/>
                  </a:lnTo>
                  <a:lnTo>
                    <a:pt x="3739000" y="1714174"/>
                  </a:lnTo>
                  <a:lnTo>
                    <a:pt x="3809547" y="1609750"/>
                  </a:lnTo>
                  <a:lnTo>
                    <a:pt x="3880094" y="1498223"/>
                  </a:lnTo>
                  <a:lnTo>
                    <a:pt x="3950641" y="1379111"/>
                  </a:lnTo>
                  <a:lnTo>
                    <a:pt x="4021188" y="1251896"/>
                  </a:lnTo>
                  <a:lnTo>
                    <a:pt x="4091736" y="1116029"/>
                  </a:lnTo>
                  <a:lnTo>
                    <a:pt x="4162283" y="970920"/>
                  </a:lnTo>
                  <a:lnTo>
                    <a:pt x="4232830" y="815941"/>
                  </a:lnTo>
                  <a:lnTo>
                    <a:pt x="4303377" y="650421"/>
                  </a:lnTo>
                  <a:lnTo>
                    <a:pt x="4373924" y="473642"/>
                  </a:lnTo>
                  <a:lnTo>
                    <a:pt x="4444471" y="284840"/>
                  </a:lnTo>
                  <a:lnTo>
                    <a:pt x="4515019" y="83195"/>
                  </a:lnTo>
                  <a:lnTo>
                    <a:pt x="4542271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479916"/>
              <a:ext cx="6984170" cy="931725"/>
            </a:xfrm>
            <a:custGeom>
              <a:avLst/>
              <a:pathLst>
                <a:path w="6984170" h="931725">
                  <a:moveTo>
                    <a:pt x="6984170" y="0"/>
                  </a:moveTo>
                  <a:lnTo>
                    <a:pt x="6913622" y="4068"/>
                  </a:lnTo>
                  <a:lnTo>
                    <a:pt x="6843075" y="8121"/>
                  </a:lnTo>
                  <a:lnTo>
                    <a:pt x="6772528" y="12156"/>
                  </a:lnTo>
                  <a:lnTo>
                    <a:pt x="6701981" y="16174"/>
                  </a:lnTo>
                  <a:lnTo>
                    <a:pt x="6631434" y="20176"/>
                  </a:lnTo>
                  <a:lnTo>
                    <a:pt x="6560887" y="24161"/>
                  </a:lnTo>
                  <a:lnTo>
                    <a:pt x="6490339" y="28130"/>
                  </a:lnTo>
                  <a:lnTo>
                    <a:pt x="6419792" y="32082"/>
                  </a:lnTo>
                  <a:lnTo>
                    <a:pt x="6349245" y="36017"/>
                  </a:lnTo>
                  <a:lnTo>
                    <a:pt x="6278698" y="39936"/>
                  </a:lnTo>
                  <a:lnTo>
                    <a:pt x="6208151" y="43839"/>
                  </a:lnTo>
                  <a:lnTo>
                    <a:pt x="6137604" y="47726"/>
                  </a:lnTo>
                  <a:lnTo>
                    <a:pt x="6067056" y="51597"/>
                  </a:lnTo>
                  <a:lnTo>
                    <a:pt x="5996509" y="55451"/>
                  </a:lnTo>
                  <a:lnTo>
                    <a:pt x="5925962" y="59289"/>
                  </a:lnTo>
                  <a:lnTo>
                    <a:pt x="5855415" y="63112"/>
                  </a:lnTo>
                  <a:lnTo>
                    <a:pt x="5784868" y="66918"/>
                  </a:lnTo>
                  <a:lnTo>
                    <a:pt x="5714320" y="70709"/>
                  </a:lnTo>
                  <a:lnTo>
                    <a:pt x="5643773" y="74484"/>
                  </a:lnTo>
                  <a:lnTo>
                    <a:pt x="5573226" y="78244"/>
                  </a:lnTo>
                  <a:lnTo>
                    <a:pt x="5502679" y="81987"/>
                  </a:lnTo>
                  <a:lnTo>
                    <a:pt x="5432132" y="85715"/>
                  </a:lnTo>
                  <a:lnTo>
                    <a:pt x="5361585" y="89428"/>
                  </a:lnTo>
                  <a:lnTo>
                    <a:pt x="5291037" y="93125"/>
                  </a:lnTo>
                  <a:lnTo>
                    <a:pt x="5220490" y="96807"/>
                  </a:lnTo>
                  <a:lnTo>
                    <a:pt x="5149943" y="100473"/>
                  </a:lnTo>
                  <a:lnTo>
                    <a:pt x="5079396" y="104125"/>
                  </a:lnTo>
                  <a:lnTo>
                    <a:pt x="5008849" y="107761"/>
                  </a:lnTo>
                  <a:lnTo>
                    <a:pt x="4938302" y="111382"/>
                  </a:lnTo>
                  <a:lnTo>
                    <a:pt x="4867754" y="114987"/>
                  </a:lnTo>
                  <a:lnTo>
                    <a:pt x="4797207" y="118578"/>
                  </a:lnTo>
                  <a:lnTo>
                    <a:pt x="4726660" y="122154"/>
                  </a:lnTo>
                  <a:lnTo>
                    <a:pt x="4656113" y="125715"/>
                  </a:lnTo>
                  <a:lnTo>
                    <a:pt x="4585566" y="129262"/>
                  </a:lnTo>
                  <a:lnTo>
                    <a:pt x="4515019" y="132793"/>
                  </a:lnTo>
                  <a:lnTo>
                    <a:pt x="4444471" y="136310"/>
                  </a:lnTo>
                  <a:lnTo>
                    <a:pt x="4373924" y="139812"/>
                  </a:lnTo>
                  <a:lnTo>
                    <a:pt x="4303377" y="143300"/>
                  </a:lnTo>
                  <a:lnTo>
                    <a:pt x="4232830" y="146773"/>
                  </a:lnTo>
                  <a:lnTo>
                    <a:pt x="4162283" y="150232"/>
                  </a:lnTo>
                  <a:lnTo>
                    <a:pt x="4091736" y="153676"/>
                  </a:lnTo>
                  <a:lnTo>
                    <a:pt x="4021188" y="157106"/>
                  </a:lnTo>
                  <a:lnTo>
                    <a:pt x="3950641" y="160522"/>
                  </a:lnTo>
                  <a:lnTo>
                    <a:pt x="3880094" y="163924"/>
                  </a:lnTo>
                  <a:lnTo>
                    <a:pt x="3809547" y="167311"/>
                  </a:lnTo>
                  <a:lnTo>
                    <a:pt x="3739000" y="170684"/>
                  </a:lnTo>
                  <a:lnTo>
                    <a:pt x="3668452" y="174044"/>
                  </a:lnTo>
                  <a:lnTo>
                    <a:pt x="3597905" y="177389"/>
                  </a:lnTo>
                  <a:lnTo>
                    <a:pt x="3527358" y="180721"/>
                  </a:lnTo>
                  <a:lnTo>
                    <a:pt x="3456811" y="184038"/>
                  </a:lnTo>
                  <a:lnTo>
                    <a:pt x="3386264" y="187342"/>
                  </a:lnTo>
                  <a:lnTo>
                    <a:pt x="3315717" y="190632"/>
                  </a:lnTo>
                  <a:lnTo>
                    <a:pt x="3245169" y="193908"/>
                  </a:lnTo>
                  <a:lnTo>
                    <a:pt x="3174622" y="197171"/>
                  </a:lnTo>
                  <a:lnTo>
                    <a:pt x="3104075" y="200420"/>
                  </a:lnTo>
                  <a:lnTo>
                    <a:pt x="3033528" y="203656"/>
                  </a:lnTo>
                  <a:lnTo>
                    <a:pt x="2962981" y="234256"/>
                  </a:lnTo>
                  <a:lnTo>
                    <a:pt x="2892434" y="281665"/>
                  </a:lnTo>
                  <a:lnTo>
                    <a:pt x="2821886" y="326054"/>
                  </a:lnTo>
                  <a:lnTo>
                    <a:pt x="2751339" y="367616"/>
                  </a:lnTo>
                  <a:lnTo>
                    <a:pt x="2680792" y="406531"/>
                  </a:lnTo>
                  <a:lnTo>
                    <a:pt x="2610245" y="442968"/>
                  </a:lnTo>
                  <a:lnTo>
                    <a:pt x="2539698" y="477084"/>
                  </a:lnTo>
                  <a:lnTo>
                    <a:pt x="2469151" y="509028"/>
                  </a:lnTo>
                  <a:lnTo>
                    <a:pt x="2398603" y="538937"/>
                  </a:lnTo>
                  <a:lnTo>
                    <a:pt x="2328056" y="566942"/>
                  </a:lnTo>
                  <a:lnTo>
                    <a:pt x="2257509" y="593163"/>
                  </a:lnTo>
                  <a:lnTo>
                    <a:pt x="2186962" y="617714"/>
                  </a:lnTo>
                  <a:lnTo>
                    <a:pt x="2116415" y="640701"/>
                  </a:lnTo>
                  <a:lnTo>
                    <a:pt x="2045868" y="662224"/>
                  </a:lnTo>
                  <a:lnTo>
                    <a:pt x="1975320" y="682377"/>
                  </a:lnTo>
                  <a:lnTo>
                    <a:pt x="1904773" y="701246"/>
                  </a:lnTo>
                  <a:lnTo>
                    <a:pt x="1834226" y="718914"/>
                  </a:lnTo>
                  <a:lnTo>
                    <a:pt x="1763679" y="735456"/>
                  </a:lnTo>
                  <a:lnTo>
                    <a:pt x="1693132" y="750945"/>
                  </a:lnTo>
                  <a:lnTo>
                    <a:pt x="1622584" y="765447"/>
                  </a:lnTo>
                  <a:lnTo>
                    <a:pt x="1552037" y="779026"/>
                  </a:lnTo>
                  <a:lnTo>
                    <a:pt x="1481490" y="791740"/>
                  </a:lnTo>
                  <a:lnTo>
                    <a:pt x="1410943" y="803644"/>
                  </a:lnTo>
                  <a:lnTo>
                    <a:pt x="1340396" y="814791"/>
                  </a:lnTo>
                  <a:lnTo>
                    <a:pt x="1269849" y="825227"/>
                  </a:lnTo>
                  <a:lnTo>
                    <a:pt x="1199301" y="834999"/>
                  </a:lnTo>
                  <a:lnTo>
                    <a:pt x="1128754" y="844148"/>
                  </a:lnTo>
                  <a:lnTo>
                    <a:pt x="1058207" y="852714"/>
                  </a:lnTo>
                  <a:lnTo>
                    <a:pt x="987660" y="860736"/>
                  </a:lnTo>
                  <a:lnTo>
                    <a:pt x="917113" y="868246"/>
                  </a:lnTo>
                  <a:lnTo>
                    <a:pt x="846566" y="875278"/>
                  </a:lnTo>
                  <a:lnTo>
                    <a:pt x="776018" y="881862"/>
                  </a:lnTo>
                  <a:lnTo>
                    <a:pt x="705471" y="888026"/>
                  </a:lnTo>
                  <a:lnTo>
                    <a:pt x="634924" y="893799"/>
                  </a:lnTo>
                  <a:lnTo>
                    <a:pt x="564377" y="899203"/>
                  </a:lnTo>
                  <a:lnTo>
                    <a:pt x="493830" y="904264"/>
                  </a:lnTo>
                  <a:lnTo>
                    <a:pt x="423283" y="909002"/>
                  </a:lnTo>
                  <a:lnTo>
                    <a:pt x="352735" y="913438"/>
                  </a:lnTo>
                  <a:lnTo>
                    <a:pt x="282188" y="917592"/>
                  </a:lnTo>
                  <a:lnTo>
                    <a:pt x="211641" y="921481"/>
                  </a:lnTo>
                  <a:lnTo>
                    <a:pt x="141094" y="925123"/>
                  </a:lnTo>
                  <a:lnTo>
                    <a:pt x="70547" y="928532"/>
                  </a:lnTo>
                  <a:lnTo>
                    <a:pt x="0" y="9317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2209169"/>
              <a:ext cx="5897817" cy="3075026"/>
            </a:xfrm>
            <a:custGeom>
              <a:avLst/>
              <a:pathLst>
                <a:path w="5897817" h="3075026">
                  <a:moveTo>
                    <a:pt x="0" y="3075026"/>
                  </a:moveTo>
                  <a:lnTo>
                    <a:pt x="70547" y="3068817"/>
                  </a:lnTo>
                  <a:lnTo>
                    <a:pt x="141094" y="3062387"/>
                  </a:lnTo>
                  <a:lnTo>
                    <a:pt x="211641" y="3055728"/>
                  </a:lnTo>
                  <a:lnTo>
                    <a:pt x="282188" y="3048832"/>
                  </a:lnTo>
                  <a:lnTo>
                    <a:pt x="352735" y="3041691"/>
                  </a:lnTo>
                  <a:lnTo>
                    <a:pt x="423283" y="3034295"/>
                  </a:lnTo>
                  <a:lnTo>
                    <a:pt x="493830" y="3026636"/>
                  </a:lnTo>
                  <a:lnTo>
                    <a:pt x="564377" y="3018704"/>
                  </a:lnTo>
                  <a:lnTo>
                    <a:pt x="634924" y="3010490"/>
                  </a:lnTo>
                  <a:lnTo>
                    <a:pt x="705471" y="3001984"/>
                  </a:lnTo>
                  <a:lnTo>
                    <a:pt x="776018" y="2993174"/>
                  </a:lnTo>
                  <a:lnTo>
                    <a:pt x="846566" y="2984051"/>
                  </a:lnTo>
                  <a:lnTo>
                    <a:pt x="917113" y="2974603"/>
                  </a:lnTo>
                  <a:lnTo>
                    <a:pt x="987660" y="2964819"/>
                  </a:lnTo>
                  <a:lnTo>
                    <a:pt x="1058207" y="2954686"/>
                  </a:lnTo>
                  <a:lnTo>
                    <a:pt x="1128754" y="2944192"/>
                  </a:lnTo>
                  <a:lnTo>
                    <a:pt x="1199301" y="2933325"/>
                  </a:lnTo>
                  <a:lnTo>
                    <a:pt x="1269849" y="2922071"/>
                  </a:lnTo>
                  <a:lnTo>
                    <a:pt x="1340396" y="2910416"/>
                  </a:lnTo>
                  <a:lnTo>
                    <a:pt x="1410943" y="2898347"/>
                  </a:lnTo>
                  <a:lnTo>
                    <a:pt x="1481490" y="2885847"/>
                  </a:lnTo>
                  <a:lnTo>
                    <a:pt x="1552037" y="2872903"/>
                  </a:lnTo>
                  <a:lnTo>
                    <a:pt x="1622584" y="2859497"/>
                  </a:lnTo>
                  <a:lnTo>
                    <a:pt x="1693132" y="2845615"/>
                  </a:lnTo>
                  <a:lnTo>
                    <a:pt x="1763679" y="2831238"/>
                  </a:lnTo>
                  <a:lnTo>
                    <a:pt x="1834226" y="2816349"/>
                  </a:lnTo>
                  <a:lnTo>
                    <a:pt x="1904773" y="2800930"/>
                  </a:lnTo>
                  <a:lnTo>
                    <a:pt x="1975320" y="2784962"/>
                  </a:lnTo>
                  <a:lnTo>
                    <a:pt x="2045868" y="2768425"/>
                  </a:lnTo>
                  <a:lnTo>
                    <a:pt x="2116415" y="2751300"/>
                  </a:lnTo>
                  <a:lnTo>
                    <a:pt x="2186962" y="2733565"/>
                  </a:lnTo>
                  <a:lnTo>
                    <a:pt x="2257509" y="2715199"/>
                  </a:lnTo>
                  <a:lnTo>
                    <a:pt x="2328056" y="2696178"/>
                  </a:lnTo>
                  <a:lnTo>
                    <a:pt x="2398603" y="2676481"/>
                  </a:lnTo>
                  <a:lnTo>
                    <a:pt x="2469151" y="2656082"/>
                  </a:lnTo>
                  <a:lnTo>
                    <a:pt x="2539698" y="2634956"/>
                  </a:lnTo>
                  <a:lnTo>
                    <a:pt x="2610245" y="2613079"/>
                  </a:lnTo>
                  <a:lnTo>
                    <a:pt x="2680792" y="2590423"/>
                  </a:lnTo>
                  <a:lnTo>
                    <a:pt x="2751339" y="2566960"/>
                  </a:lnTo>
                  <a:lnTo>
                    <a:pt x="2821886" y="2542661"/>
                  </a:lnTo>
                  <a:lnTo>
                    <a:pt x="2892434" y="2517498"/>
                  </a:lnTo>
                  <a:lnTo>
                    <a:pt x="2962981" y="2491438"/>
                  </a:lnTo>
                  <a:lnTo>
                    <a:pt x="3033528" y="2464451"/>
                  </a:lnTo>
                  <a:lnTo>
                    <a:pt x="3104075" y="2436502"/>
                  </a:lnTo>
                  <a:lnTo>
                    <a:pt x="3174622" y="2407559"/>
                  </a:lnTo>
                  <a:lnTo>
                    <a:pt x="3245169" y="2377585"/>
                  </a:lnTo>
                  <a:lnTo>
                    <a:pt x="3315717" y="2346544"/>
                  </a:lnTo>
                  <a:lnTo>
                    <a:pt x="3386264" y="2314398"/>
                  </a:lnTo>
                  <a:lnTo>
                    <a:pt x="3456811" y="2281107"/>
                  </a:lnTo>
                  <a:lnTo>
                    <a:pt x="3527358" y="2246631"/>
                  </a:lnTo>
                  <a:lnTo>
                    <a:pt x="3597905" y="2210927"/>
                  </a:lnTo>
                  <a:lnTo>
                    <a:pt x="3668452" y="2173952"/>
                  </a:lnTo>
                  <a:lnTo>
                    <a:pt x="3739000" y="2135661"/>
                  </a:lnTo>
                  <a:lnTo>
                    <a:pt x="3809547" y="2096006"/>
                  </a:lnTo>
                  <a:lnTo>
                    <a:pt x="3880094" y="2054939"/>
                  </a:lnTo>
                  <a:lnTo>
                    <a:pt x="3950641" y="2012411"/>
                  </a:lnTo>
                  <a:lnTo>
                    <a:pt x="4021188" y="1968368"/>
                  </a:lnTo>
                  <a:lnTo>
                    <a:pt x="4091736" y="1922756"/>
                  </a:lnTo>
                  <a:lnTo>
                    <a:pt x="4162283" y="1875521"/>
                  </a:lnTo>
                  <a:lnTo>
                    <a:pt x="4232830" y="1826604"/>
                  </a:lnTo>
                  <a:lnTo>
                    <a:pt x="4303377" y="1775946"/>
                  </a:lnTo>
                  <a:lnTo>
                    <a:pt x="4373924" y="1723483"/>
                  </a:lnTo>
                  <a:lnTo>
                    <a:pt x="4444471" y="1669153"/>
                  </a:lnTo>
                  <a:lnTo>
                    <a:pt x="4515019" y="1612888"/>
                  </a:lnTo>
                  <a:lnTo>
                    <a:pt x="4585566" y="1554620"/>
                  </a:lnTo>
                  <a:lnTo>
                    <a:pt x="4656113" y="1494278"/>
                  </a:lnTo>
                  <a:lnTo>
                    <a:pt x="4726660" y="1431787"/>
                  </a:lnTo>
                  <a:lnTo>
                    <a:pt x="4797207" y="1367071"/>
                  </a:lnTo>
                  <a:lnTo>
                    <a:pt x="4867754" y="1300050"/>
                  </a:lnTo>
                  <a:lnTo>
                    <a:pt x="4938302" y="1230644"/>
                  </a:lnTo>
                  <a:lnTo>
                    <a:pt x="5008849" y="1158766"/>
                  </a:lnTo>
                  <a:lnTo>
                    <a:pt x="5079396" y="1084329"/>
                  </a:lnTo>
                  <a:lnTo>
                    <a:pt x="5149943" y="1007242"/>
                  </a:lnTo>
                  <a:lnTo>
                    <a:pt x="5220490" y="927410"/>
                  </a:lnTo>
                  <a:lnTo>
                    <a:pt x="5291037" y="844736"/>
                  </a:lnTo>
                  <a:lnTo>
                    <a:pt x="5361585" y="759118"/>
                  </a:lnTo>
                  <a:lnTo>
                    <a:pt x="5432132" y="670452"/>
                  </a:lnTo>
                  <a:lnTo>
                    <a:pt x="5502679" y="578628"/>
                  </a:lnTo>
                  <a:lnTo>
                    <a:pt x="5573226" y="483536"/>
                  </a:lnTo>
                  <a:lnTo>
                    <a:pt x="5643773" y="385057"/>
                  </a:lnTo>
                  <a:lnTo>
                    <a:pt x="5714320" y="283073"/>
                  </a:lnTo>
                  <a:lnTo>
                    <a:pt x="5784868" y="177457"/>
                  </a:lnTo>
                  <a:lnTo>
                    <a:pt x="5855415" y="68081"/>
                  </a:lnTo>
                  <a:lnTo>
                    <a:pt x="5897817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105758" y="3847460"/>
              <a:ext cx="100757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6336060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HR = 1.40 (95% CI 1.04-1.87), p = 0.026   (per 25 mg increase in dose discrepancy (Cox PH))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3544214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90-Day Death (Cox PH)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2026-09-14T15:05:03Z</dcterms:modified>
  <cp:category/>
</cp:coreProperties>
</file>