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22012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54521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8916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23310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75770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5293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87324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42171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56113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90507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824902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64853" y="2209169"/>
              <a:ext cx="6984170" cy="3146768"/>
            </a:xfrm>
            <a:custGeom>
              <a:avLst/>
              <a:pathLst>
                <a:path w="6984170" h="3146768">
                  <a:moveTo>
                    <a:pt x="0" y="2798351"/>
                  </a:moveTo>
                  <a:lnTo>
                    <a:pt x="70547" y="2792600"/>
                  </a:lnTo>
                  <a:lnTo>
                    <a:pt x="141094" y="2786775"/>
                  </a:lnTo>
                  <a:lnTo>
                    <a:pt x="211641" y="2780877"/>
                  </a:lnTo>
                  <a:lnTo>
                    <a:pt x="282188" y="2774903"/>
                  </a:lnTo>
                  <a:lnTo>
                    <a:pt x="352735" y="2768853"/>
                  </a:lnTo>
                  <a:lnTo>
                    <a:pt x="423283" y="2762726"/>
                  </a:lnTo>
                  <a:lnTo>
                    <a:pt x="493830" y="2756520"/>
                  </a:lnTo>
                  <a:lnTo>
                    <a:pt x="564377" y="2750236"/>
                  </a:lnTo>
                  <a:lnTo>
                    <a:pt x="634924" y="2743871"/>
                  </a:lnTo>
                  <a:lnTo>
                    <a:pt x="705471" y="2737425"/>
                  </a:lnTo>
                  <a:lnTo>
                    <a:pt x="776018" y="2730898"/>
                  </a:lnTo>
                  <a:lnTo>
                    <a:pt x="846566" y="2724286"/>
                  </a:lnTo>
                  <a:lnTo>
                    <a:pt x="917113" y="2717591"/>
                  </a:lnTo>
                  <a:lnTo>
                    <a:pt x="987660" y="2710810"/>
                  </a:lnTo>
                  <a:lnTo>
                    <a:pt x="1058207" y="2703943"/>
                  </a:lnTo>
                  <a:lnTo>
                    <a:pt x="1128754" y="2696988"/>
                  </a:lnTo>
                  <a:lnTo>
                    <a:pt x="1199301" y="2689945"/>
                  </a:lnTo>
                  <a:lnTo>
                    <a:pt x="1269849" y="2682811"/>
                  </a:lnTo>
                  <a:lnTo>
                    <a:pt x="1340396" y="2675587"/>
                  </a:lnTo>
                  <a:lnTo>
                    <a:pt x="1410943" y="2668271"/>
                  </a:lnTo>
                  <a:lnTo>
                    <a:pt x="1481490" y="2660861"/>
                  </a:lnTo>
                  <a:lnTo>
                    <a:pt x="1552037" y="2653357"/>
                  </a:lnTo>
                  <a:lnTo>
                    <a:pt x="1622584" y="2645757"/>
                  </a:lnTo>
                  <a:lnTo>
                    <a:pt x="1693132" y="2638060"/>
                  </a:lnTo>
                  <a:lnTo>
                    <a:pt x="1763679" y="2630265"/>
                  </a:lnTo>
                  <a:lnTo>
                    <a:pt x="1834226" y="2622371"/>
                  </a:lnTo>
                  <a:lnTo>
                    <a:pt x="1904773" y="2614376"/>
                  </a:lnTo>
                  <a:lnTo>
                    <a:pt x="1975320" y="2606279"/>
                  </a:lnTo>
                  <a:lnTo>
                    <a:pt x="2045868" y="2598079"/>
                  </a:lnTo>
                  <a:lnTo>
                    <a:pt x="2116415" y="2589775"/>
                  </a:lnTo>
                  <a:lnTo>
                    <a:pt x="2186962" y="2581364"/>
                  </a:lnTo>
                  <a:lnTo>
                    <a:pt x="2257509" y="2572846"/>
                  </a:lnTo>
                  <a:lnTo>
                    <a:pt x="2328056" y="2564220"/>
                  </a:lnTo>
                  <a:lnTo>
                    <a:pt x="2398603" y="2555484"/>
                  </a:lnTo>
                  <a:lnTo>
                    <a:pt x="2469151" y="2546636"/>
                  </a:lnTo>
                  <a:lnTo>
                    <a:pt x="2539698" y="2537676"/>
                  </a:lnTo>
                  <a:lnTo>
                    <a:pt x="2610245" y="2528601"/>
                  </a:lnTo>
                  <a:lnTo>
                    <a:pt x="2680792" y="2519410"/>
                  </a:lnTo>
                  <a:lnTo>
                    <a:pt x="2751339" y="2510103"/>
                  </a:lnTo>
                  <a:lnTo>
                    <a:pt x="2821886" y="2500676"/>
                  </a:lnTo>
                  <a:lnTo>
                    <a:pt x="2892434" y="2491130"/>
                  </a:lnTo>
                  <a:lnTo>
                    <a:pt x="2962981" y="2481461"/>
                  </a:lnTo>
                  <a:lnTo>
                    <a:pt x="3033528" y="2460395"/>
                  </a:lnTo>
                  <a:lnTo>
                    <a:pt x="3104075" y="2422069"/>
                  </a:lnTo>
                  <a:lnTo>
                    <a:pt x="3174622" y="2381882"/>
                  </a:lnTo>
                  <a:lnTo>
                    <a:pt x="3245169" y="2339742"/>
                  </a:lnTo>
                  <a:lnTo>
                    <a:pt x="3315717" y="2295556"/>
                  </a:lnTo>
                  <a:lnTo>
                    <a:pt x="3386264" y="2249223"/>
                  </a:lnTo>
                  <a:lnTo>
                    <a:pt x="3456811" y="2200639"/>
                  </a:lnTo>
                  <a:lnTo>
                    <a:pt x="3527358" y="2149696"/>
                  </a:lnTo>
                  <a:lnTo>
                    <a:pt x="3597905" y="2096278"/>
                  </a:lnTo>
                  <a:lnTo>
                    <a:pt x="3668452" y="2040265"/>
                  </a:lnTo>
                  <a:lnTo>
                    <a:pt x="3739000" y="1981532"/>
                  </a:lnTo>
                  <a:lnTo>
                    <a:pt x="3809547" y="1919945"/>
                  </a:lnTo>
                  <a:lnTo>
                    <a:pt x="3880094" y="1855367"/>
                  </a:lnTo>
                  <a:lnTo>
                    <a:pt x="3950641" y="1787652"/>
                  </a:lnTo>
                  <a:lnTo>
                    <a:pt x="4021188" y="1716648"/>
                  </a:lnTo>
                  <a:lnTo>
                    <a:pt x="4091736" y="1642195"/>
                  </a:lnTo>
                  <a:lnTo>
                    <a:pt x="4162283" y="1564126"/>
                  </a:lnTo>
                  <a:lnTo>
                    <a:pt x="4232830" y="1482264"/>
                  </a:lnTo>
                  <a:lnTo>
                    <a:pt x="4303377" y="1396426"/>
                  </a:lnTo>
                  <a:lnTo>
                    <a:pt x="4373924" y="1306418"/>
                  </a:lnTo>
                  <a:lnTo>
                    <a:pt x="4444471" y="1212038"/>
                  </a:lnTo>
                  <a:lnTo>
                    <a:pt x="4515019" y="1113074"/>
                  </a:lnTo>
                  <a:lnTo>
                    <a:pt x="4585566" y="1009303"/>
                  </a:lnTo>
                  <a:lnTo>
                    <a:pt x="4656113" y="900491"/>
                  </a:lnTo>
                  <a:lnTo>
                    <a:pt x="4726660" y="786393"/>
                  </a:lnTo>
                  <a:lnTo>
                    <a:pt x="4797207" y="666754"/>
                  </a:lnTo>
                  <a:lnTo>
                    <a:pt x="4867754" y="541303"/>
                  </a:lnTo>
                  <a:lnTo>
                    <a:pt x="4938302" y="409758"/>
                  </a:lnTo>
                  <a:lnTo>
                    <a:pt x="5008849" y="271823"/>
                  </a:lnTo>
                  <a:lnTo>
                    <a:pt x="5079396" y="127188"/>
                  </a:lnTo>
                  <a:lnTo>
                    <a:pt x="5138560" y="0"/>
                  </a:lnTo>
                  <a:lnTo>
                    <a:pt x="6984170" y="0"/>
                  </a:lnTo>
                  <a:lnTo>
                    <a:pt x="6984170" y="1668283"/>
                  </a:lnTo>
                  <a:lnTo>
                    <a:pt x="6913622" y="1688189"/>
                  </a:lnTo>
                  <a:lnTo>
                    <a:pt x="6843075" y="1707844"/>
                  </a:lnTo>
                  <a:lnTo>
                    <a:pt x="6772528" y="1727252"/>
                  </a:lnTo>
                  <a:lnTo>
                    <a:pt x="6701981" y="1746416"/>
                  </a:lnTo>
                  <a:lnTo>
                    <a:pt x="6631434" y="1765338"/>
                  </a:lnTo>
                  <a:lnTo>
                    <a:pt x="6560887" y="1784022"/>
                  </a:lnTo>
                  <a:lnTo>
                    <a:pt x="6490339" y="1802471"/>
                  </a:lnTo>
                  <a:lnTo>
                    <a:pt x="6419792" y="1820688"/>
                  </a:lnTo>
                  <a:lnTo>
                    <a:pt x="6349245" y="1838675"/>
                  </a:lnTo>
                  <a:lnTo>
                    <a:pt x="6278698" y="1856436"/>
                  </a:lnTo>
                  <a:lnTo>
                    <a:pt x="6208151" y="1873973"/>
                  </a:lnTo>
                  <a:lnTo>
                    <a:pt x="6137604" y="1891289"/>
                  </a:lnTo>
                  <a:lnTo>
                    <a:pt x="6067056" y="1908388"/>
                  </a:lnTo>
                  <a:lnTo>
                    <a:pt x="5996509" y="1925271"/>
                  </a:lnTo>
                  <a:lnTo>
                    <a:pt x="5925962" y="1941941"/>
                  </a:lnTo>
                  <a:lnTo>
                    <a:pt x="5855415" y="1958402"/>
                  </a:lnTo>
                  <a:lnTo>
                    <a:pt x="5784868" y="1974655"/>
                  </a:lnTo>
                  <a:lnTo>
                    <a:pt x="5714320" y="1990704"/>
                  </a:lnTo>
                  <a:lnTo>
                    <a:pt x="5643773" y="2006551"/>
                  </a:lnTo>
                  <a:lnTo>
                    <a:pt x="5573226" y="2022198"/>
                  </a:lnTo>
                  <a:lnTo>
                    <a:pt x="5502679" y="2037649"/>
                  </a:lnTo>
                  <a:lnTo>
                    <a:pt x="5432132" y="2052904"/>
                  </a:lnTo>
                  <a:lnTo>
                    <a:pt x="5361585" y="2067968"/>
                  </a:lnTo>
                  <a:lnTo>
                    <a:pt x="5291037" y="2082842"/>
                  </a:lnTo>
                  <a:lnTo>
                    <a:pt x="5220490" y="2097529"/>
                  </a:lnTo>
                  <a:lnTo>
                    <a:pt x="5149943" y="2112031"/>
                  </a:lnTo>
                  <a:lnTo>
                    <a:pt x="5079396" y="2126350"/>
                  </a:lnTo>
                  <a:lnTo>
                    <a:pt x="5008849" y="2140489"/>
                  </a:lnTo>
                  <a:lnTo>
                    <a:pt x="4938302" y="2154450"/>
                  </a:lnTo>
                  <a:lnTo>
                    <a:pt x="4867754" y="2168235"/>
                  </a:lnTo>
                  <a:lnTo>
                    <a:pt x="4797207" y="2181847"/>
                  </a:lnTo>
                  <a:lnTo>
                    <a:pt x="4726660" y="2195287"/>
                  </a:lnTo>
                  <a:lnTo>
                    <a:pt x="4656113" y="2208559"/>
                  </a:lnTo>
                  <a:lnTo>
                    <a:pt x="4585566" y="2221663"/>
                  </a:lnTo>
                  <a:lnTo>
                    <a:pt x="4515019" y="2234602"/>
                  </a:lnTo>
                  <a:lnTo>
                    <a:pt x="4444471" y="2247378"/>
                  </a:lnTo>
                  <a:lnTo>
                    <a:pt x="4373924" y="2259993"/>
                  </a:lnTo>
                  <a:lnTo>
                    <a:pt x="4303377" y="2272450"/>
                  </a:lnTo>
                  <a:lnTo>
                    <a:pt x="4232830" y="2284749"/>
                  </a:lnTo>
                  <a:lnTo>
                    <a:pt x="4162283" y="2296894"/>
                  </a:lnTo>
                  <a:lnTo>
                    <a:pt x="4091736" y="2308886"/>
                  </a:lnTo>
                  <a:lnTo>
                    <a:pt x="4021188" y="2320727"/>
                  </a:lnTo>
                  <a:lnTo>
                    <a:pt x="3950641" y="2332419"/>
                  </a:lnTo>
                  <a:lnTo>
                    <a:pt x="3880094" y="2343963"/>
                  </a:lnTo>
                  <a:lnTo>
                    <a:pt x="3809547" y="2355363"/>
                  </a:lnTo>
                  <a:lnTo>
                    <a:pt x="3739000" y="2366619"/>
                  </a:lnTo>
                  <a:lnTo>
                    <a:pt x="3668452" y="2377733"/>
                  </a:lnTo>
                  <a:lnTo>
                    <a:pt x="3597905" y="2388707"/>
                  </a:lnTo>
                  <a:lnTo>
                    <a:pt x="3527358" y="2399543"/>
                  </a:lnTo>
                  <a:lnTo>
                    <a:pt x="3456811" y="2410243"/>
                  </a:lnTo>
                  <a:lnTo>
                    <a:pt x="3386264" y="2420807"/>
                  </a:lnTo>
                  <a:lnTo>
                    <a:pt x="3315717" y="2431239"/>
                  </a:lnTo>
                  <a:lnTo>
                    <a:pt x="3245169" y="2441540"/>
                  </a:lnTo>
                  <a:lnTo>
                    <a:pt x="3174622" y="2451711"/>
                  </a:lnTo>
                  <a:lnTo>
                    <a:pt x="3104075" y="2461754"/>
                  </a:lnTo>
                  <a:lnTo>
                    <a:pt x="3033528" y="2471670"/>
                  </a:lnTo>
                  <a:lnTo>
                    <a:pt x="2962981" y="2496946"/>
                  </a:lnTo>
                  <a:lnTo>
                    <a:pt x="2892434" y="2531803"/>
                  </a:lnTo>
                  <a:lnTo>
                    <a:pt x="2821886" y="2565046"/>
                  </a:lnTo>
                  <a:lnTo>
                    <a:pt x="2751339" y="2596748"/>
                  </a:lnTo>
                  <a:lnTo>
                    <a:pt x="2680792" y="2626982"/>
                  </a:lnTo>
                  <a:lnTo>
                    <a:pt x="2610245" y="2655816"/>
                  </a:lnTo>
                  <a:lnTo>
                    <a:pt x="2539698" y="2683313"/>
                  </a:lnTo>
                  <a:lnTo>
                    <a:pt x="2469151" y="2709537"/>
                  </a:lnTo>
                  <a:lnTo>
                    <a:pt x="2398603" y="2734546"/>
                  </a:lnTo>
                  <a:lnTo>
                    <a:pt x="2328056" y="2758397"/>
                  </a:lnTo>
                  <a:lnTo>
                    <a:pt x="2257509" y="2781143"/>
                  </a:lnTo>
                  <a:lnTo>
                    <a:pt x="2186962" y="2802835"/>
                  </a:lnTo>
                  <a:lnTo>
                    <a:pt x="2116415" y="2823522"/>
                  </a:lnTo>
                  <a:lnTo>
                    <a:pt x="2045868" y="2843251"/>
                  </a:lnTo>
                  <a:lnTo>
                    <a:pt x="1975320" y="2862066"/>
                  </a:lnTo>
                  <a:lnTo>
                    <a:pt x="1904773" y="2880009"/>
                  </a:lnTo>
                  <a:lnTo>
                    <a:pt x="1834226" y="2897121"/>
                  </a:lnTo>
                  <a:lnTo>
                    <a:pt x="1763679" y="2913441"/>
                  </a:lnTo>
                  <a:lnTo>
                    <a:pt x="1693132" y="2929004"/>
                  </a:lnTo>
                  <a:lnTo>
                    <a:pt x="1622584" y="2943847"/>
                  </a:lnTo>
                  <a:lnTo>
                    <a:pt x="1552037" y="2958002"/>
                  </a:lnTo>
                  <a:lnTo>
                    <a:pt x="1481490" y="2971501"/>
                  </a:lnTo>
                  <a:lnTo>
                    <a:pt x="1410943" y="2984375"/>
                  </a:lnTo>
                  <a:lnTo>
                    <a:pt x="1340396" y="2996652"/>
                  </a:lnTo>
                  <a:lnTo>
                    <a:pt x="1269849" y="3008361"/>
                  </a:lnTo>
                  <a:lnTo>
                    <a:pt x="1199301" y="3019527"/>
                  </a:lnTo>
                  <a:lnTo>
                    <a:pt x="1128754" y="3030176"/>
                  </a:lnTo>
                  <a:lnTo>
                    <a:pt x="1058207" y="3040332"/>
                  </a:lnTo>
                  <a:lnTo>
                    <a:pt x="987660" y="3050017"/>
                  </a:lnTo>
                  <a:lnTo>
                    <a:pt x="917113" y="3059254"/>
                  </a:lnTo>
                  <a:lnTo>
                    <a:pt x="846566" y="3068063"/>
                  </a:lnTo>
                  <a:lnTo>
                    <a:pt x="776018" y="3076463"/>
                  </a:lnTo>
                  <a:lnTo>
                    <a:pt x="705471" y="3084475"/>
                  </a:lnTo>
                  <a:lnTo>
                    <a:pt x="634924" y="3092115"/>
                  </a:lnTo>
                  <a:lnTo>
                    <a:pt x="564377" y="3099402"/>
                  </a:lnTo>
                  <a:lnTo>
                    <a:pt x="493830" y="3106351"/>
                  </a:lnTo>
                  <a:lnTo>
                    <a:pt x="423283" y="3112978"/>
                  </a:lnTo>
                  <a:lnTo>
                    <a:pt x="352735" y="3119298"/>
                  </a:lnTo>
                  <a:lnTo>
                    <a:pt x="282188" y="3125325"/>
                  </a:lnTo>
                  <a:lnTo>
                    <a:pt x="211641" y="3131073"/>
                  </a:lnTo>
                  <a:lnTo>
                    <a:pt x="141094" y="3136555"/>
                  </a:lnTo>
                  <a:lnTo>
                    <a:pt x="70547" y="3141783"/>
                  </a:lnTo>
                  <a:lnTo>
                    <a:pt x="0" y="3146768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64853" y="2209169"/>
              <a:ext cx="5138560" cy="2798351"/>
            </a:xfrm>
            <a:custGeom>
              <a:avLst/>
              <a:pathLst>
                <a:path w="5138560" h="2798351">
                  <a:moveTo>
                    <a:pt x="0" y="2798351"/>
                  </a:moveTo>
                  <a:lnTo>
                    <a:pt x="70547" y="2792600"/>
                  </a:lnTo>
                  <a:lnTo>
                    <a:pt x="141094" y="2786775"/>
                  </a:lnTo>
                  <a:lnTo>
                    <a:pt x="211641" y="2780877"/>
                  </a:lnTo>
                  <a:lnTo>
                    <a:pt x="282188" y="2774903"/>
                  </a:lnTo>
                  <a:lnTo>
                    <a:pt x="352735" y="2768853"/>
                  </a:lnTo>
                  <a:lnTo>
                    <a:pt x="423283" y="2762726"/>
                  </a:lnTo>
                  <a:lnTo>
                    <a:pt x="493830" y="2756520"/>
                  </a:lnTo>
                  <a:lnTo>
                    <a:pt x="564377" y="2750236"/>
                  </a:lnTo>
                  <a:lnTo>
                    <a:pt x="634924" y="2743871"/>
                  </a:lnTo>
                  <a:lnTo>
                    <a:pt x="705471" y="2737425"/>
                  </a:lnTo>
                  <a:lnTo>
                    <a:pt x="776018" y="2730898"/>
                  </a:lnTo>
                  <a:lnTo>
                    <a:pt x="846566" y="2724286"/>
                  </a:lnTo>
                  <a:lnTo>
                    <a:pt x="917113" y="2717591"/>
                  </a:lnTo>
                  <a:lnTo>
                    <a:pt x="987660" y="2710810"/>
                  </a:lnTo>
                  <a:lnTo>
                    <a:pt x="1058207" y="2703943"/>
                  </a:lnTo>
                  <a:lnTo>
                    <a:pt x="1128754" y="2696988"/>
                  </a:lnTo>
                  <a:lnTo>
                    <a:pt x="1199301" y="2689945"/>
                  </a:lnTo>
                  <a:lnTo>
                    <a:pt x="1269849" y="2682811"/>
                  </a:lnTo>
                  <a:lnTo>
                    <a:pt x="1340396" y="2675587"/>
                  </a:lnTo>
                  <a:lnTo>
                    <a:pt x="1410943" y="2668271"/>
                  </a:lnTo>
                  <a:lnTo>
                    <a:pt x="1481490" y="2660861"/>
                  </a:lnTo>
                  <a:lnTo>
                    <a:pt x="1552037" y="2653357"/>
                  </a:lnTo>
                  <a:lnTo>
                    <a:pt x="1622584" y="2645757"/>
                  </a:lnTo>
                  <a:lnTo>
                    <a:pt x="1693132" y="2638060"/>
                  </a:lnTo>
                  <a:lnTo>
                    <a:pt x="1763679" y="2630265"/>
                  </a:lnTo>
                  <a:lnTo>
                    <a:pt x="1834226" y="2622371"/>
                  </a:lnTo>
                  <a:lnTo>
                    <a:pt x="1904773" y="2614376"/>
                  </a:lnTo>
                  <a:lnTo>
                    <a:pt x="1975320" y="2606279"/>
                  </a:lnTo>
                  <a:lnTo>
                    <a:pt x="2045868" y="2598079"/>
                  </a:lnTo>
                  <a:lnTo>
                    <a:pt x="2116415" y="2589775"/>
                  </a:lnTo>
                  <a:lnTo>
                    <a:pt x="2186962" y="2581364"/>
                  </a:lnTo>
                  <a:lnTo>
                    <a:pt x="2257509" y="2572846"/>
                  </a:lnTo>
                  <a:lnTo>
                    <a:pt x="2328056" y="2564220"/>
                  </a:lnTo>
                  <a:lnTo>
                    <a:pt x="2398603" y="2555484"/>
                  </a:lnTo>
                  <a:lnTo>
                    <a:pt x="2469151" y="2546636"/>
                  </a:lnTo>
                  <a:lnTo>
                    <a:pt x="2539698" y="2537676"/>
                  </a:lnTo>
                  <a:lnTo>
                    <a:pt x="2610245" y="2528601"/>
                  </a:lnTo>
                  <a:lnTo>
                    <a:pt x="2680792" y="2519410"/>
                  </a:lnTo>
                  <a:lnTo>
                    <a:pt x="2751339" y="2510103"/>
                  </a:lnTo>
                  <a:lnTo>
                    <a:pt x="2821886" y="2500676"/>
                  </a:lnTo>
                  <a:lnTo>
                    <a:pt x="2892434" y="2491130"/>
                  </a:lnTo>
                  <a:lnTo>
                    <a:pt x="2962981" y="2481461"/>
                  </a:lnTo>
                  <a:lnTo>
                    <a:pt x="3033528" y="2460395"/>
                  </a:lnTo>
                  <a:lnTo>
                    <a:pt x="3104075" y="2422069"/>
                  </a:lnTo>
                  <a:lnTo>
                    <a:pt x="3174622" y="2381882"/>
                  </a:lnTo>
                  <a:lnTo>
                    <a:pt x="3245169" y="2339742"/>
                  </a:lnTo>
                  <a:lnTo>
                    <a:pt x="3315717" y="2295556"/>
                  </a:lnTo>
                  <a:lnTo>
                    <a:pt x="3386264" y="2249223"/>
                  </a:lnTo>
                  <a:lnTo>
                    <a:pt x="3456811" y="2200639"/>
                  </a:lnTo>
                  <a:lnTo>
                    <a:pt x="3527358" y="2149696"/>
                  </a:lnTo>
                  <a:lnTo>
                    <a:pt x="3597905" y="2096278"/>
                  </a:lnTo>
                  <a:lnTo>
                    <a:pt x="3668452" y="2040265"/>
                  </a:lnTo>
                  <a:lnTo>
                    <a:pt x="3739000" y="1981532"/>
                  </a:lnTo>
                  <a:lnTo>
                    <a:pt x="3809547" y="1919945"/>
                  </a:lnTo>
                  <a:lnTo>
                    <a:pt x="3880094" y="1855367"/>
                  </a:lnTo>
                  <a:lnTo>
                    <a:pt x="3950641" y="1787652"/>
                  </a:lnTo>
                  <a:lnTo>
                    <a:pt x="4021188" y="1716648"/>
                  </a:lnTo>
                  <a:lnTo>
                    <a:pt x="4091736" y="1642195"/>
                  </a:lnTo>
                  <a:lnTo>
                    <a:pt x="4162283" y="1564126"/>
                  </a:lnTo>
                  <a:lnTo>
                    <a:pt x="4232830" y="1482264"/>
                  </a:lnTo>
                  <a:lnTo>
                    <a:pt x="4303377" y="1396426"/>
                  </a:lnTo>
                  <a:lnTo>
                    <a:pt x="4373924" y="1306418"/>
                  </a:lnTo>
                  <a:lnTo>
                    <a:pt x="4444471" y="1212038"/>
                  </a:lnTo>
                  <a:lnTo>
                    <a:pt x="4515019" y="1113074"/>
                  </a:lnTo>
                  <a:lnTo>
                    <a:pt x="4585566" y="1009303"/>
                  </a:lnTo>
                  <a:lnTo>
                    <a:pt x="4656113" y="900491"/>
                  </a:lnTo>
                  <a:lnTo>
                    <a:pt x="4726660" y="786393"/>
                  </a:lnTo>
                  <a:lnTo>
                    <a:pt x="4797207" y="666754"/>
                  </a:lnTo>
                  <a:lnTo>
                    <a:pt x="4867754" y="541303"/>
                  </a:lnTo>
                  <a:lnTo>
                    <a:pt x="4938302" y="409758"/>
                  </a:lnTo>
                  <a:lnTo>
                    <a:pt x="5008849" y="271823"/>
                  </a:lnTo>
                  <a:lnTo>
                    <a:pt x="5079396" y="127188"/>
                  </a:lnTo>
                  <a:lnTo>
                    <a:pt x="513856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64853" y="3877452"/>
              <a:ext cx="6984170" cy="1478485"/>
            </a:xfrm>
            <a:custGeom>
              <a:avLst/>
              <a:pathLst>
                <a:path w="6984170" h="1478485">
                  <a:moveTo>
                    <a:pt x="6984170" y="0"/>
                  </a:moveTo>
                  <a:lnTo>
                    <a:pt x="6913622" y="19905"/>
                  </a:lnTo>
                  <a:lnTo>
                    <a:pt x="6843075" y="39561"/>
                  </a:lnTo>
                  <a:lnTo>
                    <a:pt x="6772528" y="58969"/>
                  </a:lnTo>
                  <a:lnTo>
                    <a:pt x="6701981" y="78132"/>
                  </a:lnTo>
                  <a:lnTo>
                    <a:pt x="6631434" y="97055"/>
                  </a:lnTo>
                  <a:lnTo>
                    <a:pt x="6560887" y="115739"/>
                  </a:lnTo>
                  <a:lnTo>
                    <a:pt x="6490339" y="134188"/>
                  </a:lnTo>
                  <a:lnTo>
                    <a:pt x="6419792" y="152404"/>
                  </a:lnTo>
                  <a:lnTo>
                    <a:pt x="6349245" y="170391"/>
                  </a:lnTo>
                  <a:lnTo>
                    <a:pt x="6278698" y="188152"/>
                  </a:lnTo>
                  <a:lnTo>
                    <a:pt x="6208151" y="205689"/>
                  </a:lnTo>
                  <a:lnTo>
                    <a:pt x="6137604" y="223006"/>
                  </a:lnTo>
                  <a:lnTo>
                    <a:pt x="6067056" y="240104"/>
                  </a:lnTo>
                  <a:lnTo>
                    <a:pt x="5996509" y="256987"/>
                  </a:lnTo>
                  <a:lnTo>
                    <a:pt x="5925962" y="273658"/>
                  </a:lnTo>
                  <a:lnTo>
                    <a:pt x="5855415" y="290119"/>
                  </a:lnTo>
                  <a:lnTo>
                    <a:pt x="5784868" y="306372"/>
                  </a:lnTo>
                  <a:lnTo>
                    <a:pt x="5714320" y="322421"/>
                  </a:lnTo>
                  <a:lnTo>
                    <a:pt x="5643773" y="338268"/>
                  </a:lnTo>
                  <a:lnTo>
                    <a:pt x="5573226" y="353915"/>
                  </a:lnTo>
                  <a:lnTo>
                    <a:pt x="5502679" y="369365"/>
                  </a:lnTo>
                  <a:lnTo>
                    <a:pt x="5432132" y="384621"/>
                  </a:lnTo>
                  <a:lnTo>
                    <a:pt x="5361585" y="399685"/>
                  </a:lnTo>
                  <a:lnTo>
                    <a:pt x="5291037" y="414559"/>
                  </a:lnTo>
                  <a:lnTo>
                    <a:pt x="5220490" y="429245"/>
                  </a:lnTo>
                  <a:lnTo>
                    <a:pt x="5149943" y="443747"/>
                  </a:lnTo>
                  <a:lnTo>
                    <a:pt x="5079396" y="458067"/>
                  </a:lnTo>
                  <a:lnTo>
                    <a:pt x="5008849" y="472206"/>
                  </a:lnTo>
                  <a:lnTo>
                    <a:pt x="4938302" y="486167"/>
                  </a:lnTo>
                  <a:lnTo>
                    <a:pt x="4867754" y="499952"/>
                  </a:lnTo>
                  <a:lnTo>
                    <a:pt x="4797207" y="513564"/>
                  </a:lnTo>
                  <a:lnTo>
                    <a:pt x="4726660" y="527004"/>
                  </a:lnTo>
                  <a:lnTo>
                    <a:pt x="4656113" y="540275"/>
                  </a:lnTo>
                  <a:lnTo>
                    <a:pt x="4585566" y="553379"/>
                  </a:lnTo>
                  <a:lnTo>
                    <a:pt x="4515019" y="566318"/>
                  </a:lnTo>
                  <a:lnTo>
                    <a:pt x="4444471" y="579094"/>
                  </a:lnTo>
                  <a:lnTo>
                    <a:pt x="4373924" y="591710"/>
                  </a:lnTo>
                  <a:lnTo>
                    <a:pt x="4303377" y="604166"/>
                  </a:lnTo>
                  <a:lnTo>
                    <a:pt x="4232830" y="616466"/>
                  </a:lnTo>
                  <a:lnTo>
                    <a:pt x="4162283" y="628611"/>
                  </a:lnTo>
                  <a:lnTo>
                    <a:pt x="4091736" y="640603"/>
                  </a:lnTo>
                  <a:lnTo>
                    <a:pt x="4021188" y="652444"/>
                  </a:lnTo>
                  <a:lnTo>
                    <a:pt x="3950641" y="664135"/>
                  </a:lnTo>
                  <a:lnTo>
                    <a:pt x="3880094" y="675680"/>
                  </a:lnTo>
                  <a:lnTo>
                    <a:pt x="3809547" y="687079"/>
                  </a:lnTo>
                  <a:lnTo>
                    <a:pt x="3739000" y="698335"/>
                  </a:lnTo>
                  <a:lnTo>
                    <a:pt x="3668452" y="709449"/>
                  </a:lnTo>
                  <a:lnTo>
                    <a:pt x="3597905" y="720423"/>
                  </a:lnTo>
                  <a:lnTo>
                    <a:pt x="3527358" y="731259"/>
                  </a:lnTo>
                  <a:lnTo>
                    <a:pt x="3456811" y="741959"/>
                  </a:lnTo>
                  <a:lnTo>
                    <a:pt x="3386264" y="752524"/>
                  </a:lnTo>
                  <a:lnTo>
                    <a:pt x="3315717" y="762956"/>
                  </a:lnTo>
                  <a:lnTo>
                    <a:pt x="3245169" y="773256"/>
                  </a:lnTo>
                  <a:lnTo>
                    <a:pt x="3174622" y="783427"/>
                  </a:lnTo>
                  <a:lnTo>
                    <a:pt x="3104075" y="793470"/>
                  </a:lnTo>
                  <a:lnTo>
                    <a:pt x="3033528" y="803386"/>
                  </a:lnTo>
                  <a:lnTo>
                    <a:pt x="2962981" y="828662"/>
                  </a:lnTo>
                  <a:lnTo>
                    <a:pt x="2892434" y="863520"/>
                  </a:lnTo>
                  <a:lnTo>
                    <a:pt x="2821886" y="896762"/>
                  </a:lnTo>
                  <a:lnTo>
                    <a:pt x="2751339" y="928465"/>
                  </a:lnTo>
                  <a:lnTo>
                    <a:pt x="2680792" y="958699"/>
                  </a:lnTo>
                  <a:lnTo>
                    <a:pt x="2610245" y="987532"/>
                  </a:lnTo>
                  <a:lnTo>
                    <a:pt x="2539698" y="1015030"/>
                  </a:lnTo>
                  <a:lnTo>
                    <a:pt x="2469151" y="1041254"/>
                  </a:lnTo>
                  <a:lnTo>
                    <a:pt x="2398603" y="1066263"/>
                  </a:lnTo>
                  <a:lnTo>
                    <a:pt x="2328056" y="1090114"/>
                  </a:lnTo>
                  <a:lnTo>
                    <a:pt x="2257509" y="1112859"/>
                  </a:lnTo>
                  <a:lnTo>
                    <a:pt x="2186962" y="1134551"/>
                  </a:lnTo>
                  <a:lnTo>
                    <a:pt x="2116415" y="1155239"/>
                  </a:lnTo>
                  <a:lnTo>
                    <a:pt x="2045868" y="1174967"/>
                  </a:lnTo>
                  <a:lnTo>
                    <a:pt x="1975320" y="1193782"/>
                  </a:lnTo>
                  <a:lnTo>
                    <a:pt x="1904773" y="1211726"/>
                  </a:lnTo>
                  <a:lnTo>
                    <a:pt x="1834226" y="1228838"/>
                  </a:lnTo>
                  <a:lnTo>
                    <a:pt x="1763679" y="1245157"/>
                  </a:lnTo>
                  <a:lnTo>
                    <a:pt x="1693132" y="1260721"/>
                  </a:lnTo>
                  <a:lnTo>
                    <a:pt x="1622584" y="1275563"/>
                  </a:lnTo>
                  <a:lnTo>
                    <a:pt x="1552037" y="1289718"/>
                  </a:lnTo>
                  <a:lnTo>
                    <a:pt x="1481490" y="1303217"/>
                  </a:lnTo>
                  <a:lnTo>
                    <a:pt x="1410943" y="1316091"/>
                  </a:lnTo>
                  <a:lnTo>
                    <a:pt x="1340396" y="1328369"/>
                  </a:lnTo>
                  <a:lnTo>
                    <a:pt x="1269849" y="1340077"/>
                  </a:lnTo>
                  <a:lnTo>
                    <a:pt x="1199301" y="1351244"/>
                  </a:lnTo>
                  <a:lnTo>
                    <a:pt x="1128754" y="1361893"/>
                  </a:lnTo>
                  <a:lnTo>
                    <a:pt x="1058207" y="1372048"/>
                  </a:lnTo>
                  <a:lnTo>
                    <a:pt x="987660" y="1381734"/>
                  </a:lnTo>
                  <a:lnTo>
                    <a:pt x="917113" y="1390970"/>
                  </a:lnTo>
                  <a:lnTo>
                    <a:pt x="846566" y="1399779"/>
                  </a:lnTo>
                  <a:lnTo>
                    <a:pt x="776018" y="1408180"/>
                  </a:lnTo>
                  <a:lnTo>
                    <a:pt x="705471" y="1416191"/>
                  </a:lnTo>
                  <a:lnTo>
                    <a:pt x="634924" y="1423832"/>
                  </a:lnTo>
                  <a:lnTo>
                    <a:pt x="564377" y="1431118"/>
                  </a:lnTo>
                  <a:lnTo>
                    <a:pt x="493830" y="1438067"/>
                  </a:lnTo>
                  <a:lnTo>
                    <a:pt x="423283" y="1444694"/>
                  </a:lnTo>
                  <a:lnTo>
                    <a:pt x="352735" y="1451014"/>
                  </a:lnTo>
                  <a:lnTo>
                    <a:pt x="282188" y="1457041"/>
                  </a:lnTo>
                  <a:lnTo>
                    <a:pt x="211641" y="1462789"/>
                  </a:lnTo>
                  <a:lnTo>
                    <a:pt x="141094" y="1468271"/>
                  </a:lnTo>
                  <a:lnTo>
                    <a:pt x="70547" y="1473499"/>
                  </a:lnTo>
                  <a:lnTo>
                    <a:pt x="0" y="147848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64853" y="2209169"/>
              <a:ext cx="6373097" cy="3034242"/>
            </a:xfrm>
            <a:custGeom>
              <a:avLst/>
              <a:pathLst>
                <a:path w="6373097" h="3034242">
                  <a:moveTo>
                    <a:pt x="0" y="3034242"/>
                  </a:moveTo>
                  <a:lnTo>
                    <a:pt x="70547" y="3027678"/>
                  </a:lnTo>
                  <a:lnTo>
                    <a:pt x="141094" y="3020914"/>
                  </a:lnTo>
                  <a:lnTo>
                    <a:pt x="211641" y="3013943"/>
                  </a:lnTo>
                  <a:lnTo>
                    <a:pt x="282188" y="3006760"/>
                  </a:lnTo>
                  <a:lnTo>
                    <a:pt x="352735" y="2999358"/>
                  </a:lnTo>
                  <a:lnTo>
                    <a:pt x="423283" y="2991729"/>
                  </a:lnTo>
                  <a:lnTo>
                    <a:pt x="493830" y="2983869"/>
                  </a:lnTo>
                  <a:lnTo>
                    <a:pt x="564377" y="2975768"/>
                  </a:lnTo>
                  <a:lnTo>
                    <a:pt x="634924" y="2967420"/>
                  </a:lnTo>
                  <a:lnTo>
                    <a:pt x="705471" y="2958817"/>
                  </a:lnTo>
                  <a:lnTo>
                    <a:pt x="776018" y="2949952"/>
                  </a:lnTo>
                  <a:lnTo>
                    <a:pt x="846566" y="2940817"/>
                  </a:lnTo>
                  <a:lnTo>
                    <a:pt x="917113" y="2931403"/>
                  </a:lnTo>
                  <a:lnTo>
                    <a:pt x="987660" y="2921702"/>
                  </a:lnTo>
                  <a:lnTo>
                    <a:pt x="1058207" y="2911704"/>
                  </a:lnTo>
                  <a:lnTo>
                    <a:pt x="1128754" y="2901402"/>
                  </a:lnTo>
                  <a:lnTo>
                    <a:pt x="1199301" y="2890786"/>
                  </a:lnTo>
                  <a:lnTo>
                    <a:pt x="1269849" y="2879845"/>
                  </a:lnTo>
                  <a:lnTo>
                    <a:pt x="1340396" y="2868571"/>
                  </a:lnTo>
                  <a:lnTo>
                    <a:pt x="1410943" y="2856953"/>
                  </a:lnTo>
                  <a:lnTo>
                    <a:pt x="1481490" y="2844981"/>
                  </a:lnTo>
                  <a:lnTo>
                    <a:pt x="1552037" y="2832643"/>
                  </a:lnTo>
                  <a:lnTo>
                    <a:pt x="1622584" y="2819929"/>
                  </a:lnTo>
                  <a:lnTo>
                    <a:pt x="1693132" y="2806827"/>
                  </a:lnTo>
                  <a:lnTo>
                    <a:pt x="1763679" y="2793325"/>
                  </a:lnTo>
                  <a:lnTo>
                    <a:pt x="1834226" y="2779411"/>
                  </a:lnTo>
                  <a:lnTo>
                    <a:pt x="1904773" y="2765073"/>
                  </a:lnTo>
                  <a:lnTo>
                    <a:pt x="1975320" y="2750298"/>
                  </a:lnTo>
                  <a:lnTo>
                    <a:pt x="2045868" y="2735072"/>
                  </a:lnTo>
                  <a:lnTo>
                    <a:pt x="2116415" y="2719381"/>
                  </a:lnTo>
                  <a:lnTo>
                    <a:pt x="2186962" y="2703212"/>
                  </a:lnTo>
                  <a:lnTo>
                    <a:pt x="2257509" y="2686549"/>
                  </a:lnTo>
                  <a:lnTo>
                    <a:pt x="2328056" y="2669378"/>
                  </a:lnTo>
                  <a:lnTo>
                    <a:pt x="2398603" y="2651683"/>
                  </a:lnTo>
                  <a:lnTo>
                    <a:pt x="2469151" y="2633449"/>
                  </a:lnTo>
                  <a:lnTo>
                    <a:pt x="2539698" y="2614658"/>
                  </a:lnTo>
                  <a:lnTo>
                    <a:pt x="2610245" y="2595294"/>
                  </a:lnTo>
                  <a:lnTo>
                    <a:pt x="2680792" y="2575339"/>
                  </a:lnTo>
                  <a:lnTo>
                    <a:pt x="2751339" y="2554775"/>
                  </a:lnTo>
                  <a:lnTo>
                    <a:pt x="2821886" y="2533584"/>
                  </a:lnTo>
                  <a:lnTo>
                    <a:pt x="2892434" y="2511747"/>
                  </a:lnTo>
                  <a:lnTo>
                    <a:pt x="2962981" y="2489243"/>
                  </a:lnTo>
                  <a:lnTo>
                    <a:pt x="3033528" y="2466053"/>
                  </a:lnTo>
                  <a:lnTo>
                    <a:pt x="3104075" y="2442155"/>
                  </a:lnTo>
                  <a:lnTo>
                    <a:pt x="3174622" y="2417529"/>
                  </a:lnTo>
                  <a:lnTo>
                    <a:pt x="3245169" y="2392151"/>
                  </a:lnTo>
                  <a:lnTo>
                    <a:pt x="3315717" y="2365999"/>
                  </a:lnTo>
                  <a:lnTo>
                    <a:pt x="3386264" y="2339049"/>
                  </a:lnTo>
                  <a:lnTo>
                    <a:pt x="3456811" y="2311277"/>
                  </a:lnTo>
                  <a:lnTo>
                    <a:pt x="3527358" y="2282657"/>
                  </a:lnTo>
                  <a:lnTo>
                    <a:pt x="3597905" y="2253165"/>
                  </a:lnTo>
                  <a:lnTo>
                    <a:pt x="3668452" y="2222773"/>
                  </a:lnTo>
                  <a:lnTo>
                    <a:pt x="3739000" y="2191453"/>
                  </a:lnTo>
                  <a:lnTo>
                    <a:pt x="3809547" y="2159179"/>
                  </a:lnTo>
                  <a:lnTo>
                    <a:pt x="3880094" y="2125919"/>
                  </a:lnTo>
                  <a:lnTo>
                    <a:pt x="3950641" y="2091645"/>
                  </a:lnTo>
                  <a:lnTo>
                    <a:pt x="4021188" y="2056326"/>
                  </a:lnTo>
                  <a:lnTo>
                    <a:pt x="4091736" y="2019929"/>
                  </a:lnTo>
                  <a:lnTo>
                    <a:pt x="4162283" y="1982422"/>
                  </a:lnTo>
                  <a:lnTo>
                    <a:pt x="4232830" y="1943770"/>
                  </a:lnTo>
                  <a:lnTo>
                    <a:pt x="4303377" y="1903939"/>
                  </a:lnTo>
                  <a:lnTo>
                    <a:pt x="4373924" y="1862893"/>
                  </a:lnTo>
                  <a:lnTo>
                    <a:pt x="4444471" y="1820595"/>
                  </a:lnTo>
                  <a:lnTo>
                    <a:pt x="4515019" y="1777007"/>
                  </a:lnTo>
                  <a:lnTo>
                    <a:pt x="4585566" y="1732089"/>
                  </a:lnTo>
                  <a:lnTo>
                    <a:pt x="4656113" y="1685800"/>
                  </a:lnTo>
                  <a:lnTo>
                    <a:pt x="4726660" y="1638100"/>
                  </a:lnTo>
                  <a:lnTo>
                    <a:pt x="4797207" y="1588944"/>
                  </a:lnTo>
                  <a:lnTo>
                    <a:pt x="4867754" y="1538289"/>
                  </a:lnTo>
                  <a:lnTo>
                    <a:pt x="4938302" y="1486088"/>
                  </a:lnTo>
                  <a:lnTo>
                    <a:pt x="5008849" y="1432295"/>
                  </a:lnTo>
                  <a:lnTo>
                    <a:pt x="5079396" y="1376861"/>
                  </a:lnTo>
                  <a:lnTo>
                    <a:pt x="5149943" y="1319735"/>
                  </a:lnTo>
                  <a:lnTo>
                    <a:pt x="5220490" y="1260867"/>
                  </a:lnTo>
                  <a:lnTo>
                    <a:pt x="5291037" y="1200204"/>
                  </a:lnTo>
                  <a:lnTo>
                    <a:pt x="5361585" y="1137689"/>
                  </a:lnTo>
                  <a:lnTo>
                    <a:pt x="5432132" y="1073267"/>
                  </a:lnTo>
                  <a:lnTo>
                    <a:pt x="5502679" y="1006880"/>
                  </a:lnTo>
                  <a:lnTo>
                    <a:pt x="5573226" y="938468"/>
                  </a:lnTo>
                  <a:lnTo>
                    <a:pt x="5643773" y="867969"/>
                  </a:lnTo>
                  <a:lnTo>
                    <a:pt x="5714320" y="795319"/>
                  </a:lnTo>
                  <a:lnTo>
                    <a:pt x="5784868" y="720453"/>
                  </a:lnTo>
                  <a:lnTo>
                    <a:pt x="5855415" y="643303"/>
                  </a:lnTo>
                  <a:lnTo>
                    <a:pt x="5925962" y="563799"/>
                  </a:lnTo>
                  <a:lnTo>
                    <a:pt x="5996509" y="481870"/>
                  </a:lnTo>
                  <a:lnTo>
                    <a:pt x="6067056" y="397441"/>
                  </a:lnTo>
                  <a:lnTo>
                    <a:pt x="6137604" y="310437"/>
                  </a:lnTo>
                  <a:lnTo>
                    <a:pt x="6208151" y="220779"/>
                  </a:lnTo>
                  <a:lnTo>
                    <a:pt x="6278698" y="128385"/>
                  </a:lnTo>
                  <a:lnTo>
                    <a:pt x="6349245" y="33173"/>
                  </a:lnTo>
                  <a:lnTo>
                    <a:pt x="6373097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426917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387159" y="5693022"/>
              <a:ext cx="284286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77060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177689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213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786573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8130517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3828319" y="5870717"/>
              <a:ext cx="1857237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(mg)</a:t>
              </a:r>
            </a:p>
          </p:txBody>
        </p:sp>
        <p:sp>
          <p:nvSpPr>
            <p:cNvPr id="42" name="tx42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915645" y="1977589"/>
              <a:ext cx="6001755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1.33 (95% CI 1.13-1.57), p = &lt;0.001   (per 25 mg increase in dose discrepancy)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915645" y="1688767"/>
              <a:ext cx="3413729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Overall Hospitalization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2026-09-14T15:05:02Z</dcterms:modified>
  <cp:category/>
</cp:coreProperties>
</file>