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056548"/>
            </a:xfrm>
            <a:custGeom>
              <a:avLst/>
              <a:pathLst>
                <a:path w="6984170" h="3056548">
                  <a:moveTo>
                    <a:pt x="0" y="1041475"/>
                  </a:moveTo>
                  <a:lnTo>
                    <a:pt x="70547" y="1095181"/>
                  </a:lnTo>
                  <a:lnTo>
                    <a:pt x="141094" y="1147580"/>
                  </a:lnTo>
                  <a:lnTo>
                    <a:pt x="211641" y="1198705"/>
                  </a:lnTo>
                  <a:lnTo>
                    <a:pt x="282188" y="1248587"/>
                  </a:lnTo>
                  <a:lnTo>
                    <a:pt x="352735" y="1297255"/>
                  </a:lnTo>
                  <a:lnTo>
                    <a:pt x="423283" y="1344739"/>
                  </a:lnTo>
                  <a:lnTo>
                    <a:pt x="493830" y="1391068"/>
                  </a:lnTo>
                  <a:lnTo>
                    <a:pt x="564377" y="1436270"/>
                  </a:lnTo>
                  <a:lnTo>
                    <a:pt x="634924" y="1480373"/>
                  </a:lnTo>
                  <a:lnTo>
                    <a:pt x="705471" y="1523403"/>
                  </a:lnTo>
                  <a:lnTo>
                    <a:pt x="776018" y="1565386"/>
                  </a:lnTo>
                  <a:lnTo>
                    <a:pt x="846566" y="1606349"/>
                  </a:lnTo>
                  <a:lnTo>
                    <a:pt x="917113" y="1646314"/>
                  </a:lnTo>
                  <a:lnTo>
                    <a:pt x="987660" y="1685308"/>
                  </a:lnTo>
                  <a:lnTo>
                    <a:pt x="1058207" y="1723353"/>
                  </a:lnTo>
                  <a:lnTo>
                    <a:pt x="1128754" y="1760473"/>
                  </a:lnTo>
                  <a:lnTo>
                    <a:pt x="1199301" y="1796690"/>
                  </a:lnTo>
                  <a:lnTo>
                    <a:pt x="1269849" y="1832026"/>
                  </a:lnTo>
                  <a:lnTo>
                    <a:pt x="1340396" y="1866502"/>
                  </a:lnTo>
                  <a:lnTo>
                    <a:pt x="1410943" y="1900140"/>
                  </a:lnTo>
                  <a:lnTo>
                    <a:pt x="1481490" y="1932960"/>
                  </a:lnTo>
                  <a:lnTo>
                    <a:pt x="1552037" y="1964981"/>
                  </a:lnTo>
                  <a:lnTo>
                    <a:pt x="1622584" y="1996223"/>
                  </a:lnTo>
                  <a:lnTo>
                    <a:pt x="1693132" y="2026706"/>
                  </a:lnTo>
                  <a:lnTo>
                    <a:pt x="1763679" y="2056447"/>
                  </a:lnTo>
                  <a:lnTo>
                    <a:pt x="1834226" y="2085465"/>
                  </a:lnTo>
                  <a:lnTo>
                    <a:pt x="1904773" y="2113776"/>
                  </a:lnTo>
                  <a:lnTo>
                    <a:pt x="1975320" y="2141399"/>
                  </a:lnTo>
                  <a:lnTo>
                    <a:pt x="2045868" y="2168351"/>
                  </a:lnTo>
                  <a:lnTo>
                    <a:pt x="2116415" y="2194646"/>
                  </a:lnTo>
                  <a:lnTo>
                    <a:pt x="2186962" y="2220302"/>
                  </a:lnTo>
                  <a:lnTo>
                    <a:pt x="2257509" y="2245334"/>
                  </a:lnTo>
                  <a:lnTo>
                    <a:pt x="2328056" y="2269757"/>
                  </a:lnTo>
                  <a:lnTo>
                    <a:pt x="2398603" y="2293586"/>
                  </a:lnTo>
                  <a:lnTo>
                    <a:pt x="2469151" y="2316836"/>
                  </a:lnTo>
                  <a:lnTo>
                    <a:pt x="2539698" y="2339520"/>
                  </a:lnTo>
                  <a:lnTo>
                    <a:pt x="2610245" y="2361652"/>
                  </a:lnTo>
                  <a:lnTo>
                    <a:pt x="2680792" y="2383246"/>
                  </a:lnTo>
                  <a:lnTo>
                    <a:pt x="2751339" y="2404314"/>
                  </a:lnTo>
                  <a:lnTo>
                    <a:pt x="2821886" y="2424870"/>
                  </a:lnTo>
                  <a:lnTo>
                    <a:pt x="2892434" y="2444926"/>
                  </a:lnTo>
                  <a:lnTo>
                    <a:pt x="2962981" y="2464495"/>
                  </a:lnTo>
                  <a:lnTo>
                    <a:pt x="3033528" y="2466044"/>
                  </a:lnTo>
                  <a:lnTo>
                    <a:pt x="3104075" y="2442126"/>
                  </a:lnTo>
                  <a:lnTo>
                    <a:pt x="3174622" y="2417477"/>
                  </a:lnTo>
                  <a:lnTo>
                    <a:pt x="3245169" y="2392075"/>
                  </a:lnTo>
                  <a:lnTo>
                    <a:pt x="3315717" y="2365897"/>
                  </a:lnTo>
                  <a:lnTo>
                    <a:pt x="3386264" y="2338921"/>
                  </a:lnTo>
                  <a:lnTo>
                    <a:pt x="3456811" y="2311120"/>
                  </a:lnTo>
                  <a:lnTo>
                    <a:pt x="3527358" y="2282471"/>
                  </a:lnTo>
                  <a:lnTo>
                    <a:pt x="3597905" y="2252947"/>
                  </a:lnTo>
                  <a:lnTo>
                    <a:pt x="3668452" y="2222522"/>
                  </a:lnTo>
                  <a:lnTo>
                    <a:pt x="3739000" y="2191168"/>
                  </a:lnTo>
                  <a:lnTo>
                    <a:pt x="3809547" y="2158856"/>
                  </a:lnTo>
                  <a:lnTo>
                    <a:pt x="3880094" y="2125558"/>
                  </a:lnTo>
                  <a:lnTo>
                    <a:pt x="3950641" y="2091242"/>
                  </a:lnTo>
                  <a:lnTo>
                    <a:pt x="4021188" y="2055880"/>
                  </a:lnTo>
                  <a:lnTo>
                    <a:pt x="4091736" y="2019437"/>
                  </a:lnTo>
                  <a:lnTo>
                    <a:pt x="4162283" y="1981882"/>
                  </a:lnTo>
                  <a:lnTo>
                    <a:pt x="4232830" y="1943180"/>
                  </a:lnTo>
                  <a:lnTo>
                    <a:pt x="4303377" y="1903296"/>
                  </a:lnTo>
                  <a:lnTo>
                    <a:pt x="4373924" y="1862195"/>
                  </a:lnTo>
                  <a:lnTo>
                    <a:pt x="4444471" y="1819838"/>
                  </a:lnTo>
                  <a:lnTo>
                    <a:pt x="4515019" y="1776189"/>
                  </a:lnTo>
                  <a:lnTo>
                    <a:pt x="4585566" y="1731206"/>
                  </a:lnTo>
                  <a:lnTo>
                    <a:pt x="4656113" y="1684850"/>
                  </a:lnTo>
                  <a:lnTo>
                    <a:pt x="4726660" y="1637079"/>
                  </a:lnTo>
                  <a:lnTo>
                    <a:pt x="4797207" y="1587849"/>
                  </a:lnTo>
                  <a:lnTo>
                    <a:pt x="4867754" y="1537116"/>
                  </a:lnTo>
                  <a:lnTo>
                    <a:pt x="4938302" y="1484833"/>
                  </a:lnTo>
                  <a:lnTo>
                    <a:pt x="5008849" y="1430955"/>
                  </a:lnTo>
                  <a:lnTo>
                    <a:pt x="5079396" y="1375431"/>
                  </a:lnTo>
                  <a:lnTo>
                    <a:pt x="5149943" y="1318212"/>
                  </a:lnTo>
                  <a:lnTo>
                    <a:pt x="5220490" y="1259246"/>
                  </a:lnTo>
                  <a:lnTo>
                    <a:pt x="5291037" y="1198480"/>
                  </a:lnTo>
                  <a:lnTo>
                    <a:pt x="5361585" y="1135858"/>
                  </a:lnTo>
                  <a:lnTo>
                    <a:pt x="5432132" y="1071324"/>
                  </a:lnTo>
                  <a:lnTo>
                    <a:pt x="5502679" y="1004819"/>
                  </a:lnTo>
                  <a:lnTo>
                    <a:pt x="5573226" y="936284"/>
                  </a:lnTo>
                  <a:lnTo>
                    <a:pt x="5643773" y="865656"/>
                  </a:lnTo>
                  <a:lnTo>
                    <a:pt x="5714320" y="792872"/>
                  </a:lnTo>
                  <a:lnTo>
                    <a:pt x="5784868" y="717866"/>
                  </a:lnTo>
                  <a:lnTo>
                    <a:pt x="5855415" y="640569"/>
                  </a:lnTo>
                  <a:lnTo>
                    <a:pt x="5925962" y="560912"/>
                  </a:lnTo>
                  <a:lnTo>
                    <a:pt x="5996509" y="478823"/>
                  </a:lnTo>
                  <a:lnTo>
                    <a:pt x="6067056" y="394227"/>
                  </a:lnTo>
                  <a:lnTo>
                    <a:pt x="6137604" y="307049"/>
                  </a:lnTo>
                  <a:lnTo>
                    <a:pt x="6208151" y="217208"/>
                  </a:lnTo>
                  <a:lnTo>
                    <a:pt x="6278698" y="124625"/>
                  </a:lnTo>
                  <a:lnTo>
                    <a:pt x="6349245" y="29214"/>
                  </a:lnTo>
                  <a:lnTo>
                    <a:pt x="6370207" y="0"/>
                  </a:lnTo>
                  <a:lnTo>
                    <a:pt x="6984170" y="0"/>
                  </a:lnTo>
                  <a:lnTo>
                    <a:pt x="6984170" y="3056548"/>
                  </a:lnTo>
                  <a:lnTo>
                    <a:pt x="6913622" y="3051740"/>
                  </a:lnTo>
                  <a:lnTo>
                    <a:pt x="6843075" y="3046812"/>
                  </a:lnTo>
                  <a:lnTo>
                    <a:pt x="6772528" y="3041761"/>
                  </a:lnTo>
                  <a:lnTo>
                    <a:pt x="6701981" y="3036584"/>
                  </a:lnTo>
                  <a:lnTo>
                    <a:pt x="6631434" y="3031279"/>
                  </a:lnTo>
                  <a:lnTo>
                    <a:pt x="6560887" y="3025841"/>
                  </a:lnTo>
                  <a:lnTo>
                    <a:pt x="6490339" y="3020267"/>
                  </a:lnTo>
                  <a:lnTo>
                    <a:pt x="6419792" y="3014554"/>
                  </a:lnTo>
                  <a:lnTo>
                    <a:pt x="6349245" y="3008699"/>
                  </a:lnTo>
                  <a:lnTo>
                    <a:pt x="6278698" y="3002698"/>
                  </a:lnTo>
                  <a:lnTo>
                    <a:pt x="6208151" y="2996548"/>
                  </a:lnTo>
                  <a:lnTo>
                    <a:pt x="6137604" y="2990244"/>
                  </a:lnTo>
                  <a:lnTo>
                    <a:pt x="6067056" y="2983783"/>
                  </a:lnTo>
                  <a:lnTo>
                    <a:pt x="5996509" y="2977161"/>
                  </a:lnTo>
                  <a:lnTo>
                    <a:pt x="5925962" y="2970374"/>
                  </a:lnTo>
                  <a:lnTo>
                    <a:pt x="5855415" y="2963417"/>
                  </a:lnTo>
                  <a:lnTo>
                    <a:pt x="5784868" y="2956287"/>
                  </a:lnTo>
                  <a:lnTo>
                    <a:pt x="5714320" y="2948980"/>
                  </a:lnTo>
                  <a:lnTo>
                    <a:pt x="5643773" y="2941490"/>
                  </a:lnTo>
                  <a:lnTo>
                    <a:pt x="5573226" y="2933813"/>
                  </a:lnTo>
                  <a:lnTo>
                    <a:pt x="5502679" y="2925945"/>
                  </a:lnTo>
                  <a:lnTo>
                    <a:pt x="5432132" y="2917881"/>
                  </a:lnTo>
                  <a:lnTo>
                    <a:pt x="5361585" y="2909616"/>
                  </a:lnTo>
                  <a:lnTo>
                    <a:pt x="5291037" y="2901145"/>
                  </a:lnTo>
                  <a:lnTo>
                    <a:pt x="5220490" y="2892463"/>
                  </a:lnTo>
                  <a:lnTo>
                    <a:pt x="5149943" y="2883564"/>
                  </a:lnTo>
                  <a:lnTo>
                    <a:pt x="5079396" y="2874443"/>
                  </a:lnTo>
                  <a:lnTo>
                    <a:pt x="5008849" y="2865095"/>
                  </a:lnTo>
                  <a:lnTo>
                    <a:pt x="4938302" y="2855514"/>
                  </a:lnTo>
                  <a:lnTo>
                    <a:pt x="4867754" y="2845694"/>
                  </a:lnTo>
                  <a:lnTo>
                    <a:pt x="4797207" y="2835630"/>
                  </a:lnTo>
                  <a:lnTo>
                    <a:pt x="4726660" y="2825314"/>
                  </a:lnTo>
                  <a:lnTo>
                    <a:pt x="4656113" y="2814741"/>
                  </a:lnTo>
                  <a:lnTo>
                    <a:pt x="4585566" y="2803905"/>
                  </a:lnTo>
                  <a:lnTo>
                    <a:pt x="4515019" y="2792798"/>
                  </a:lnTo>
                  <a:lnTo>
                    <a:pt x="4444471" y="2781415"/>
                  </a:lnTo>
                  <a:lnTo>
                    <a:pt x="4373924" y="2769747"/>
                  </a:lnTo>
                  <a:lnTo>
                    <a:pt x="4303377" y="2757789"/>
                  </a:lnTo>
                  <a:lnTo>
                    <a:pt x="4232830" y="2745533"/>
                  </a:lnTo>
                  <a:lnTo>
                    <a:pt x="4162283" y="2732971"/>
                  </a:lnTo>
                  <a:lnTo>
                    <a:pt x="4091736" y="2720096"/>
                  </a:lnTo>
                  <a:lnTo>
                    <a:pt x="4021188" y="2706900"/>
                  </a:lnTo>
                  <a:lnTo>
                    <a:pt x="3950641" y="2693375"/>
                  </a:lnTo>
                  <a:lnTo>
                    <a:pt x="3880094" y="2679513"/>
                  </a:lnTo>
                  <a:lnTo>
                    <a:pt x="3809547" y="2665305"/>
                  </a:lnTo>
                  <a:lnTo>
                    <a:pt x="3739000" y="2650743"/>
                  </a:lnTo>
                  <a:lnTo>
                    <a:pt x="3668452" y="2635818"/>
                  </a:lnTo>
                  <a:lnTo>
                    <a:pt x="3597905" y="2620521"/>
                  </a:lnTo>
                  <a:lnTo>
                    <a:pt x="3527358" y="2604843"/>
                  </a:lnTo>
                  <a:lnTo>
                    <a:pt x="3456811" y="2588774"/>
                  </a:lnTo>
                  <a:lnTo>
                    <a:pt x="3386264" y="2572304"/>
                  </a:lnTo>
                  <a:lnTo>
                    <a:pt x="3315717" y="2555423"/>
                  </a:lnTo>
                  <a:lnTo>
                    <a:pt x="3245169" y="2538122"/>
                  </a:lnTo>
                  <a:lnTo>
                    <a:pt x="3174622" y="2520389"/>
                  </a:lnTo>
                  <a:lnTo>
                    <a:pt x="3104075" y="2502215"/>
                  </a:lnTo>
                  <a:lnTo>
                    <a:pt x="3033528" y="2483587"/>
                  </a:lnTo>
                  <a:lnTo>
                    <a:pt x="2962981" y="2489255"/>
                  </a:lnTo>
                  <a:lnTo>
                    <a:pt x="2892434" y="2511777"/>
                  </a:lnTo>
                  <a:lnTo>
                    <a:pt x="2821886" y="2533632"/>
                  </a:lnTo>
                  <a:lnTo>
                    <a:pt x="2751339" y="2554840"/>
                  </a:lnTo>
                  <a:lnTo>
                    <a:pt x="2680792" y="2575419"/>
                  </a:lnTo>
                  <a:lnTo>
                    <a:pt x="2610245" y="2595388"/>
                  </a:lnTo>
                  <a:lnTo>
                    <a:pt x="2539698" y="2614766"/>
                  </a:lnTo>
                  <a:lnTo>
                    <a:pt x="2469151" y="2633570"/>
                  </a:lnTo>
                  <a:lnTo>
                    <a:pt x="2398603" y="2651816"/>
                  </a:lnTo>
                  <a:lnTo>
                    <a:pt x="2328056" y="2669522"/>
                  </a:lnTo>
                  <a:lnTo>
                    <a:pt x="2257509" y="2686704"/>
                  </a:lnTo>
                  <a:lnTo>
                    <a:pt x="2186962" y="2703376"/>
                  </a:lnTo>
                  <a:lnTo>
                    <a:pt x="2116415" y="2719554"/>
                  </a:lnTo>
                  <a:lnTo>
                    <a:pt x="2045868" y="2735253"/>
                  </a:lnTo>
                  <a:lnTo>
                    <a:pt x="1975320" y="2750487"/>
                  </a:lnTo>
                  <a:lnTo>
                    <a:pt x="1904773" y="2765269"/>
                  </a:lnTo>
                  <a:lnTo>
                    <a:pt x="1834226" y="2779614"/>
                  </a:lnTo>
                  <a:lnTo>
                    <a:pt x="1763679" y="2793533"/>
                  </a:lnTo>
                  <a:lnTo>
                    <a:pt x="1693132" y="2807040"/>
                  </a:lnTo>
                  <a:lnTo>
                    <a:pt x="1622584" y="2820147"/>
                  </a:lnTo>
                  <a:lnTo>
                    <a:pt x="1552037" y="2832865"/>
                  </a:lnTo>
                  <a:lnTo>
                    <a:pt x="1481490" y="2845207"/>
                  </a:lnTo>
                  <a:lnTo>
                    <a:pt x="1410943" y="2857183"/>
                  </a:lnTo>
                  <a:lnTo>
                    <a:pt x="1340396" y="2868804"/>
                  </a:lnTo>
                  <a:lnTo>
                    <a:pt x="1269849" y="2880081"/>
                  </a:lnTo>
                  <a:lnTo>
                    <a:pt x="1199301" y="2891024"/>
                  </a:lnTo>
                  <a:lnTo>
                    <a:pt x="1128754" y="2901642"/>
                  </a:lnTo>
                  <a:lnTo>
                    <a:pt x="1058207" y="2911946"/>
                  </a:lnTo>
                  <a:lnTo>
                    <a:pt x="987660" y="2921945"/>
                  </a:lnTo>
                  <a:lnTo>
                    <a:pt x="917113" y="2931647"/>
                  </a:lnTo>
                  <a:lnTo>
                    <a:pt x="846566" y="2941062"/>
                  </a:lnTo>
                  <a:lnTo>
                    <a:pt x="776018" y="2950198"/>
                  </a:lnTo>
                  <a:lnTo>
                    <a:pt x="705471" y="2959063"/>
                  </a:lnTo>
                  <a:lnTo>
                    <a:pt x="634924" y="2967666"/>
                  </a:lnTo>
                  <a:lnTo>
                    <a:pt x="564377" y="2976013"/>
                  </a:lnTo>
                  <a:lnTo>
                    <a:pt x="493830" y="2984114"/>
                  </a:lnTo>
                  <a:lnTo>
                    <a:pt x="423283" y="2991974"/>
                  </a:lnTo>
                  <a:lnTo>
                    <a:pt x="352735" y="2999601"/>
                  </a:lnTo>
                  <a:lnTo>
                    <a:pt x="282188" y="3007003"/>
                  </a:lnTo>
                  <a:lnTo>
                    <a:pt x="211641" y="3014185"/>
                  </a:lnTo>
                  <a:lnTo>
                    <a:pt x="141094" y="3021154"/>
                  </a:lnTo>
                  <a:lnTo>
                    <a:pt x="70547" y="3027917"/>
                  </a:lnTo>
                  <a:lnTo>
                    <a:pt x="0" y="303448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6370207" cy="2466044"/>
            </a:xfrm>
            <a:custGeom>
              <a:avLst/>
              <a:pathLst>
                <a:path w="6370207" h="2466044">
                  <a:moveTo>
                    <a:pt x="0" y="1041475"/>
                  </a:moveTo>
                  <a:lnTo>
                    <a:pt x="70547" y="1095181"/>
                  </a:lnTo>
                  <a:lnTo>
                    <a:pt x="141094" y="1147580"/>
                  </a:lnTo>
                  <a:lnTo>
                    <a:pt x="211641" y="1198705"/>
                  </a:lnTo>
                  <a:lnTo>
                    <a:pt x="282188" y="1248587"/>
                  </a:lnTo>
                  <a:lnTo>
                    <a:pt x="352735" y="1297255"/>
                  </a:lnTo>
                  <a:lnTo>
                    <a:pt x="423283" y="1344739"/>
                  </a:lnTo>
                  <a:lnTo>
                    <a:pt x="493830" y="1391068"/>
                  </a:lnTo>
                  <a:lnTo>
                    <a:pt x="564377" y="1436270"/>
                  </a:lnTo>
                  <a:lnTo>
                    <a:pt x="634924" y="1480373"/>
                  </a:lnTo>
                  <a:lnTo>
                    <a:pt x="705471" y="1523403"/>
                  </a:lnTo>
                  <a:lnTo>
                    <a:pt x="776018" y="1565386"/>
                  </a:lnTo>
                  <a:lnTo>
                    <a:pt x="846566" y="1606349"/>
                  </a:lnTo>
                  <a:lnTo>
                    <a:pt x="917113" y="1646314"/>
                  </a:lnTo>
                  <a:lnTo>
                    <a:pt x="987660" y="1685308"/>
                  </a:lnTo>
                  <a:lnTo>
                    <a:pt x="1058207" y="1723353"/>
                  </a:lnTo>
                  <a:lnTo>
                    <a:pt x="1128754" y="1760473"/>
                  </a:lnTo>
                  <a:lnTo>
                    <a:pt x="1199301" y="1796690"/>
                  </a:lnTo>
                  <a:lnTo>
                    <a:pt x="1269849" y="1832026"/>
                  </a:lnTo>
                  <a:lnTo>
                    <a:pt x="1340396" y="1866502"/>
                  </a:lnTo>
                  <a:lnTo>
                    <a:pt x="1410943" y="1900140"/>
                  </a:lnTo>
                  <a:lnTo>
                    <a:pt x="1481490" y="1932960"/>
                  </a:lnTo>
                  <a:lnTo>
                    <a:pt x="1552037" y="1964981"/>
                  </a:lnTo>
                  <a:lnTo>
                    <a:pt x="1622584" y="1996223"/>
                  </a:lnTo>
                  <a:lnTo>
                    <a:pt x="1693132" y="2026706"/>
                  </a:lnTo>
                  <a:lnTo>
                    <a:pt x="1763679" y="2056447"/>
                  </a:lnTo>
                  <a:lnTo>
                    <a:pt x="1834226" y="2085465"/>
                  </a:lnTo>
                  <a:lnTo>
                    <a:pt x="1904773" y="2113776"/>
                  </a:lnTo>
                  <a:lnTo>
                    <a:pt x="1975320" y="2141399"/>
                  </a:lnTo>
                  <a:lnTo>
                    <a:pt x="2045868" y="2168351"/>
                  </a:lnTo>
                  <a:lnTo>
                    <a:pt x="2116415" y="2194646"/>
                  </a:lnTo>
                  <a:lnTo>
                    <a:pt x="2186962" y="2220302"/>
                  </a:lnTo>
                  <a:lnTo>
                    <a:pt x="2257509" y="2245334"/>
                  </a:lnTo>
                  <a:lnTo>
                    <a:pt x="2328056" y="2269757"/>
                  </a:lnTo>
                  <a:lnTo>
                    <a:pt x="2398603" y="2293586"/>
                  </a:lnTo>
                  <a:lnTo>
                    <a:pt x="2469151" y="2316836"/>
                  </a:lnTo>
                  <a:lnTo>
                    <a:pt x="2539698" y="2339520"/>
                  </a:lnTo>
                  <a:lnTo>
                    <a:pt x="2610245" y="2361652"/>
                  </a:lnTo>
                  <a:lnTo>
                    <a:pt x="2680792" y="2383246"/>
                  </a:lnTo>
                  <a:lnTo>
                    <a:pt x="2751339" y="2404314"/>
                  </a:lnTo>
                  <a:lnTo>
                    <a:pt x="2821886" y="2424870"/>
                  </a:lnTo>
                  <a:lnTo>
                    <a:pt x="2892434" y="2444926"/>
                  </a:lnTo>
                  <a:lnTo>
                    <a:pt x="2962981" y="2464495"/>
                  </a:lnTo>
                  <a:lnTo>
                    <a:pt x="3033528" y="2466044"/>
                  </a:lnTo>
                  <a:lnTo>
                    <a:pt x="3104075" y="2442126"/>
                  </a:lnTo>
                  <a:lnTo>
                    <a:pt x="3174622" y="2417477"/>
                  </a:lnTo>
                  <a:lnTo>
                    <a:pt x="3245169" y="2392075"/>
                  </a:lnTo>
                  <a:lnTo>
                    <a:pt x="3315717" y="2365897"/>
                  </a:lnTo>
                  <a:lnTo>
                    <a:pt x="3386264" y="2338921"/>
                  </a:lnTo>
                  <a:lnTo>
                    <a:pt x="3456811" y="2311120"/>
                  </a:lnTo>
                  <a:lnTo>
                    <a:pt x="3527358" y="2282471"/>
                  </a:lnTo>
                  <a:lnTo>
                    <a:pt x="3597905" y="2252947"/>
                  </a:lnTo>
                  <a:lnTo>
                    <a:pt x="3668452" y="2222522"/>
                  </a:lnTo>
                  <a:lnTo>
                    <a:pt x="3739000" y="2191168"/>
                  </a:lnTo>
                  <a:lnTo>
                    <a:pt x="3809547" y="2158856"/>
                  </a:lnTo>
                  <a:lnTo>
                    <a:pt x="3880094" y="2125558"/>
                  </a:lnTo>
                  <a:lnTo>
                    <a:pt x="3950641" y="2091242"/>
                  </a:lnTo>
                  <a:lnTo>
                    <a:pt x="4021188" y="2055880"/>
                  </a:lnTo>
                  <a:lnTo>
                    <a:pt x="4091736" y="2019437"/>
                  </a:lnTo>
                  <a:lnTo>
                    <a:pt x="4162283" y="1981882"/>
                  </a:lnTo>
                  <a:lnTo>
                    <a:pt x="4232830" y="1943180"/>
                  </a:lnTo>
                  <a:lnTo>
                    <a:pt x="4303377" y="1903296"/>
                  </a:lnTo>
                  <a:lnTo>
                    <a:pt x="4373924" y="1862195"/>
                  </a:lnTo>
                  <a:lnTo>
                    <a:pt x="4444471" y="1819838"/>
                  </a:lnTo>
                  <a:lnTo>
                    <a:pt x="4515019" y="1776189"/>
                  </a:lnTo>
                  <a:lnTo>
                    <a:pt x="4585566" y="1731206"/>
                  </a:lnTo>
                  <a:lnTo>
                    <a:pt x="4656113" y="1684850"/>
                  </a:lnTo>
                  <a:lnTo>
                    <a:pt x="4726660" y="1637079"/>
                  </a:lnTo>
                  <a:lnTo>
                    <a:pt x="4797207" y="1587849"/>
                  </a:lnTo>
                  <a:lnTo>
                    <a:pt x="4867754" y="1537116"/>
                  </a:lnTo>
                  <a:lnTo>
                    <a:pt x="4938302" y="1484833"/>
                  </a:lnTo>
                  <a:lnTo>
                    <a:pt x="5008849" y="1430955"/>
                  </a:lnTo>
                  <a:lnTo>
                    <a:pt x="5079396" y="1375431"/>
                  </a:lnTo>
                  <a:lnTo>
                    <a:pt x="5149943" y="1318212"/>
                  </a:lnTo>
                  <a:lnTo>
                    <a:pt x="5220490" y="1259246"/>
                  </a:lnTo>
                  <a:lnTo>
                    <a:pt x="5291037" y="1198480"/>
                  </a:lnTo>
                  <a:lnTo>
                    <a:pt x="5361585" y="1135858"/>
                  </a:lnTo>
                  <a:lnTo>
                    <a:pt x="5432132" y="1071324"/>
                  </a:lnTo>
                  <a:lnTo>
                    <a:pt x="5502679" y="1004819"/>
                  </a:lnTo>
                  <a:lnTo>
                    <a:pt x="5573226" y="936284"/>
                  </a:lnTo>
                  <a:lnTo>
                    <a:pt x="5643773" y="865656"/>
                  </a:lnTo>
                  <a:lnTo>
                    <a:pt x="5714320" y="792872"/>
                  </a:lnTo>
                  <a:lnTo>
                    <a:pt x="5784868" y="717866"/>
                  </a:lnTo>
                  <a:lnTo>
                    <a:pt x="5855415" y="640569"/>
                  </a:lnTo>
                  <a:lnTo>
                    <a:pt x="5925962" y="560912"/>
                  </a:lnTo>
                  <a:lnTo>
                    <a:pt x="5996509" y="478823"/>
                  </a:lnTo>
                  <a:lnTo>
                    <a:pt x="6067056" y="394227"/>
                  </a:lnTo>
                  <a:lnTo>
                    <a:pt x="6137604" y="307049"/>
                  </a:lnTo>
                  <a:lnTo>
                    <a:pt x="6208151" y="217208"/>
                  </a:lnTo>
                  <a:lnTo>
                    <a:pt x="6278698" y="124625"/>
                  </a:lnTo>
                  <a:lnTo>
                    <a:pt x="6349245" y="29214"/>
                  </a:lnTo>
                  <a:lnTo>
                    <a:pt x="637020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4692756"/>
              <a:ext cx="6984170" cy="572961"/>
            </a:xfrm>
            <a:custGeom>
              <a:avLst/>
              <a:pathLst>
                <a:path w="6984170" h="572961">
                  <a:moveTo>
                    <a:pt x="6984170" y="572961"/>
                  </a:moveTo>
                  <a:lnTo>
                    <a:pt x="6913622" y="568152"/>
                  </a:lnTo>
                  <a:lnTo>
                    <a:pt x="6843075" y="563225"/>
                  </a:lnTo>
                  <a:lnTo>
                    <a:pt x="6772528" y="558174"/>
                  </a:lnTo>
                  <a:lnTo>
                    <a:pt x="6701981" y="552997"/>
                  </a:lnTo>
                  <a:lnTo>
                    <a:pt x="6631434" y="547691"/>
                  </a:lnTo>
                  <a:lnTo>
                    <a:pt x="6560887" y="542253"/>
                  </a:lnTo>
                  <a:lnTo>
                    <a:pt x="6490339" y="536680"/>
                  </a:lnTo>
                  <a:lnTo>
                    <a:pt x="6419792" y="530967"/>
                  </a:lnTo>
                  <a:lnTo>
                    <a:pt x="6349245" y="525112"/>
                  </a:lnTo>
                  <a:lnTo>
                    <a:pt x="6278698" y="519111"/>
                  </a:lnTo>
                  <a:lnTo>
                    <a:pt x="6208151" y="512960"/>
                  </a:lnTo>
                  <a:lnTo>
                    <a:pt x="6137604" y="506657"/>
                  </a:lnTo>
                  <a:lnTo>
                    <a:pt x="6067056" y="500196"/>
                  </a:lnTo>
                  <a:lnTo>
                    <a:pt x="5996509" y="493573"/>
                  </a:lnTo>
                  <a:lnTo>
                    <a:pt x="5925962" y="486786"/>
                  </a:lnTo>
                  <a:lnTo>
                    <a:pt x="5855415" y="479830"/>
                  </a:lnTo>
                  <a:lnTo>
                    <a:pt x="5784868" y="472700"/>
                  </a:lnTo>
                  <a:lnTo>
                    <a:pt x="5714320" y="465392"/>
                  </a:lnTo>
                  <a:lnTo>
                    <a:pt x="5643773" y="457902"/>
                  </a:lnTo>
                  <a:lnTo>
                    <a:pt x="5573226" y="450226"/>
                  </a:lnTo>
                  <a:lnTo>
                    <a:pt x="5502679" y="442358"/>
                  </a:lnTo>
                  <a:lnTo>
                    <a:pt x="5432132" y="434294"/>
                  </a:lnTo>
                  <a:lnTo>
                    <a:pt x="5361585" y="426029"/>
                  </a:lnTo>
                  <a:lnTo>
                    <a:pt x="5291037" y="417558"/>
                  </a:lnTo>
                  <a:lnTo>
                    <a:pt x="5220490" y="408875"/>
                  </a:lnTo>
                  <a:lnTo>
                    <a:pt x="5149943" y="399977"/>
                  </a:lnTo>
                  <a:lnTo>
                    <a:pt x="5079396" y="390856"/>
                  </a:lnTo>
                  <a:lnTo>
                    <a:pt x="5008849" y="381508"/>
                  </a:lnTo>
                  <a:lnTo>
                    <a:pt x="4938302" y="371927"/>
                  </a:lnTo>
                  <a:lnTo>
                    <a:pt x="4867754" y="362107"/>
                  </a:lnTo>
                  <a:lnTo>
                    <a:pt x="4797207" y="352042"/>
                  </a:lnTo>
                  <a:lnTo>
                    <a:pt x="4726660" y="341727"/>
                  </a:lnTo>
                  <a:lnTo>
                    <a:pt x="4656113" y="331154"/>
                  </a:lnTo>
                  <a:lnTo>
                    <a:pt x="4585566" y="320317"/>
                  </a:lnTo>
                  <a:lnTo>
                    <a:pt x="4515019" y="309211"/>
                  </a:lnTo>
                  <a:lnTo>
                    <a:pt x="4444471" y="297827"/>
                  </a:lnTo>
                  <a:lnTo>
                    <a:pt x="4373924" y="286160"/>
                  </a:lnTo>
                  <a:lnTo>
                    <a:pt x="4303377" y="274202"/>
                  </a:lnTo>
                  <a:lnTo>
                    <a:pt x="4232830" y="261946"/>
                  </a:lnTo>
                  <a:lnTo>
                    <a:pt x="4162283" y="249384"/>
                  </a:lnTo>
                  <a:lnTo>
                    <a:pt x="4091736" y="236509"/>
                  </a:lnTo>
                  <a:lnTo>
                    <a:pt x="4021188" y="223313"/>
                  </a:lnTo>
                  <a:lnTo>
                    <a:pt x="3950641" y="209788"/>
                  </a:lnTo>
                  <a:lnTo>
                    <a:pt x="3880094" y="195926"/>
                  </a:lnTo>
                  <a:lnTo>
                    <a:pt x="3809547" y="181718"/>
                  </a:lnTo>
                  <a:lnTo>
                    <a:pt x="3739000" y="167156"/>
                  </a:lnTo>
                  <a:lnTo>
                    <a:pt x="3668452" y="152231"/>
                  </a:lnTo>
                  <a:lnTo>
                    <a:pt x="3597905" y="136934"/>
                  </a:lnTo>
                  <a:lnTo>
                    <a:pt x="3527358" y="121256"/>
                  </a:lnTo>
                  <a:lnTo>
                    <a:pt x="3456811" y="105186"/>
                  </a:lnTo>
                  <a:lnTo>
                    <a:pt x="3386264" y="88717"/>
                  </a:lnTo>
                  <a:lnTo>
                    <a:pt x="3315717" y="71836"/>
                  </a:lnTo>
                  <a:lnTo>
                    <a:pt x="3245169" y="54535"/>
                  </a:lnTo>
                  <a:lnTo>
                    <a:pt x="3174622" y="36802"/>
                  </a:lnTo>
                  <a:lnTo>
                    <a:pt x="3104075" y="18627"/>
                  </a:lnTo>
                  <a:lnTo>
                    <a:pt x="3033528" y="0"/>
                  </a:lnTo>
                  <a:lnTo>
                    <a:pt x="2962981" y="5667"/>
                  </a:lnTo>
                  <a:lnTo>
                    <a:pt x="2892434" y="28190"/>
                  </a:lnTo>
                  <a:lnTo>
                    <a:pt x="2821886" y="50045"/>
                  </a:lnTo>
                  <a:lnTo>
                    <a:pt x="2751339" y="71252"/>
                  </a:lnTo>
                  <a:lnTo>
                    <a:pt x="2680792" y="91832"/>
                  </a:lnTo>
                  <a:lnTo>
                    <a:pt x="2610245" y="111801"/>
                  </a:lnTo>
                  <a:lnTo>
                    <a:pt x="2539698" y="131179"/>
                  </a:lnTo>
                  <a:lnTo>
                    <a:pt x="2469151" y="149982"/>
                  </a:lnTo>
                  <a:lnTo>
                    <a:pt x="2398603" y="168229"/>
                  </a:lnTo>
                  <a:lnTo>
                    <a:pt x="2328056" y="185935"/>
                  </a:lnTo>
                  <a:lnTo>
                    <a:pt x="2257509" y="203116"/>
                  </a:lnTo>
                  <a:lnTo>
                    <a:pt x="2186962" y="219788"/>
                  </a:lnTo>
                  <a:lnTo>
                    <a:pt x="2116415" y="235967"/>
                  </a:lnTo>
                  <a:lnTo>
                    <a:pt x="2045868" y="251666"/>
                  </a:lnTo>
                  <a:lnTo>
                    <a:pt x="1975320" y="266899"/>
                  </a:lnTo>
                  <a:lnTo>
                    <a:pt x="1904773" y="281682"/>
                  </a:lnTo>
                  <a:lnTo>
                    <a:pt x="1834226" y="296026"/>
                  </a:lnTo>
                  <a:lnTo>
                    <a:pt x="1763679" y="309946"/>
                  </a:lnTo>
                  <a:lnTo>
                    <a:pt x="1693132" y="323453"/>
                  </a:lnTo>
                  <a:lnTo>
                    <a:pt x="1622584" y="336560"/>
                  </a:lnTo>
                  <a:lnTo>
                    <a:pt x="1552037" y="349278"/>
                  </a:lnTo>
                  <a:lnTo>
                    <a:pt x="1481490" y="361620"/>
                  </a:lnTo>
                  <a:lnTo>
                    <a:pt x="1410943" y="373596"/>
                  </a:lnTo>
                  <a:lnTo>
                    <a:pt x="1340396" y="385217"/>
                  </a:lnTo>
                  <a:lnTo>
                    <a:pt x="1269849" y="396494"/>
                  </a:lnTo>
                  <a:lnTo>
                    <a:pt x="1199301" y="407436"/>
                  </a:lnTo>
                  <a:lnTo>
                    <a:pt x="1128754" y="418055"/>
                  </a:lnTo>
                  <a:lnTo>
                    <a:pt x="1058207" y="428359"/>
                  </a:lnTo>
                  <a:lnTo>
                    <a:pt x="987660" y="438357"/>
                  </a:lnTo>
                  <a:lnTo>
                    <a:pt x="917113" y="448060"/>
                  </a:lnTo>
                  <a:lnTo>
                    <a:pt x="846566" y="457474"/>
                  </a:lnTo>
                  <a:lnTo>
                    <a:pt x="776018" y="466610"/>
                  </a:lnTo>
                  <a:lnTo>
                    <a:pt x="705471" y="475476"/>
                  </a:lnTo>
                  <a:lnTo>
                    <a:pt x="634924" y="484078"/>
                  </a:lnTo>
                  <a:lnTo>
                    <a:pt x="564377" y="492426"/>
                  </a:lnTo>
                  <a:lnTo>
                    <a:pt x="493830" y="500526"/>
                  </a:lnTo>
                  <a:lnTo>
                    <a:pt x="423283" y="508387"/>
                  </a:lnTo>
                  <a:lnTo>
                    <a:pt x="352735" y="516014"/>
                  </a:lnTo>
                  <a:lnTo>
                    <a:pt x="282188" y="523415"/>
                  </a:lnTo>
                  <a:lnTo>
                    <a:pt x="211641" y="530598"/>
                  </a:lnTo>
                  <a:lnTo>
                    <a:pt x="141094" y="537567"/>
                  </a:lnTo>
                  <a:lnTo>
                    <a:pt x="70547" y="544330"/>
                  </a:lnTo>
                  <a:lnTo>
                    <a:pt x="0" y="5508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4556297"/>
              <a:ext cx="6984170" cy="213406"/>
            </a:xfrm>
            <a:custGeom>
              <a:avLst/>
              <a:pathLst>
                <a:path w="6984170" h="213406">
                  <a:moveTo>
                    <a:pt x="0" y="213406"/>
                  </a:moveTo>
                  <a:lnTo>
                    <a:pt x="70547" y="211526"/>
                  </a:lnTo>
                  <a:lnTo>
                    <a:pt x="141094" y="209640"/>
                  </a:lnTo>
                  <a:lnTo>
                    <a:pt x="211641" y="207749"/>
                  </a:lnTo>
                  <a:lnTo>
                    <a:pt x="282188" y="205854"/>
                  </a:lnTo>
                  <a:lnTo>
                    <a:pt x="352735" y="203953"/>
                  </a:lnTo>
                  <a:lnTo>
                    <a:pt x="423283" y="202046"/>
                  </a:lnTo>
                  <a:lnTo>
                    <a:pt x="493830" y="200135"/>
                  </a:lnTo>
                  <a:lnTo>
                    <a:pt x="564377" y="198218"/>
                  </a:lnTo>
                  <a:lnTo>
                    <a:pt x="634924" y="196297"/>
                  </a:lnTo>
                  <a:lnTo>
                    <a:pt x="705471" y="194369"/>
                  </a:lnTo>
                  <a:lnTo>
                    <a:pt x="776018" y="192437"/>
                  </a:lnTo>
                  <a:lnTo>
                    <a:pt x="846566" y="190499"/>
                  </a:lnTo>
                  <a:lnTo>
                    <a:pt x="917113" y="188557"/>
                  </a:lnTo>
                  <a:lnTo>
                    <a:pt x="987660" y="186608"/>
                  </a:lnTo>
                  <a:lnTo>
                    <a:pt x="1058207" y="184655"/>
                  </a:lnTo>
                  <a:lnTo>
                    <a:pt x="1128754" y="182696"/>
                  </a:lnTo>
                  <a:lnTo>
                    <a:pt x="1199301" y="180732"/>
                  </a:lnTo>
                  <a:lnTo>
                    <a:pt x="1269849" y="178762"/>
                  </a:lnTo>
                  <a:lnTo>
                    <a:pt x="1340396" y="176787"/>
                  </a:lnTo>
                  <a:lnTo>
                    <a:pt x="1410943" y="174807"/>
                  </a:lnTo>
                  <a:lnTo>
                    <a:pt x="1481490" y="172821"/>
                  </a:lnTo>
                  <a:lnTo>
                    <a:pt x="1552037" y="170830"/>
                  </a:lnTo>
                  <a:lnTo>
                    <a:pt x="1622584" y="168833"/>
                  </a:lnTo>
                  <a:lnTo>
                    <a:pt x="1693132" y="166831"/>
                  </a:lnTo>
                  <a:lnTo>
                    <a:pt x="1763679" y="164824"/>
                  </a:lnTo>
                  <a:lnTo>
                    <a:pt x="1834226" y="162811"/>
                  </a:lnTo>
                  <a:lnTo>
                    <a:pt x="1904773" y="160792"/>
                  </a:lnTo>
                  <a:lnTo>
                    <a:pt x="1975320" y="158768"/>
                  </a:lnTo>
                  <a:lnTo>
                    <a:pt x="2045868" y="156739"/>
                  </a:lnTo>
                  <a:lnTo>
                    <a:pt x="2116415" y="154704"/>
                  </a:lnTo>
                  <a:lnTo>
                    <a:pt x="2186962" y="152663"/>
                  </a:lnTo>
                  <a:lnTo>
                    <a:pt x="2257509" y="150617"/>
                  </a:lnTo>
                  <a:lnTo>
                    <a:pt x="2328056" y="148565"/>
                  </a:lnTo>
                  <a:lnTo>
                    <a:pt x="2398603" y="146508"/>
                  </a:lnTo>
                  <a:lnTo>
                    <a:pt x="2469151" y="144445"/>
                  </a:lnTo>
                  <a:lnTo>
                    <a:pt x="2539698" y="142376"/>
                  </a:lnTo>
                  <a:lnTo>
                    <a:pt x="2610245" y="140302"/>
                  </a:lnTo>
                  <a:lnTo>
                    <a:pt x="2680792" y="138222"/>
                  </a:lnTo>
                  <a:lnTo>
                    <a:pt x="2751339" y="136136"/>
                  </a:lnTo>
                  <a:lnTo>
                    <a:pt x="2821886" y="134045"/>
                  </a:lnTo>
                  <a:lnTo>
                    <a:pt x="2892434" y="131948"/>
                  </a:lnTo>
                  <a:lnTo>
                    <a:pt x="2962981" y="129845"/>
                  </a:lnTo>
                  <a:lnTo>
                    <a:pt x="3033528" y="127737"/>
                  </a:lnTo>
                  <a:lnTo>
                    <a:pt x="3104075" y="125623"/>
                  </a:lnTo>
                  <a:lnTo>
                    <a:pt x="3174622" y="123503"/>
                  </a:lnTo>
                  <a:lnTo>
                    <a:pt x="3245169" y="121377"/>
                  </a:lnTo>
                  <a:lnTo>
                    <a:pt x="3315717" y="119245"/>
                  </a:lnTo>
                  <a:lnTo>
                    <a:pt x="3386264" y="117108"/>
                  </a:lnTo>
                  <a:lnTo>
                    <a:pt x="3456811" y="114965"/>
                  </a:lnTo>
                  <a:lnTo>
                    <a:pt x="3527358" y="112815"/>
                  </a:lnTo>
                  <a:lnTo>
                    <a:pt x="3597905" y="110661"/>
                  </a:lnTo>
                  <a:lnTo>
                    <a:pt x="3668452" y="108500"/>
                  </a:lnTo>
                  <a:lnTo>
                    <a:pt x="3739000" y="106333"/>
                  </a:lnTo>
                  <a:lnTo>
                    <a:pt x="3809547" y="104160"/>
                  </a:lnTo>
                  <a:lnTo>
                    <a:pt x="3880094" y="101982"/>
                  </a:lnTo>
                  <a:lnTo>
                    <a:pt x="3950641" y="99797"/>
                  </a:lnTo>
                  <a:lnTo>
                    <a:pt x="4021188" y="97607"/>
                  </a:lnTo>
                  <a:lnTo>
                    <a:pt x="4091736" y="95410"/>
                  </a:lnTo>
                  <a:lnTo>
                    <a:pt x="4162283" y="93208"/>
                  </a:lnTo>
                  <a:lnTo>
                    <a:pt x="4232830" y="90999"/>
                  </a:lnTo>
                  <a:lnTo>
                    <a:pt x="4303377" y="88785"/>
                  </a:lnTo>
                  <a:lnTo>
                    <a:pt x="4373924" y="86564"/>
                  </a:lnTo>
                  <a:lnTo>
                    <a:pt x="4444471" y="84338"/>
                  </a:lnTo>
                  <a:lnTo>
                    <a:pt x="4515019" y="82105"/>
                  </a:lnTo>
                  <a:lnTo>
                    <a:pt x="4585566" y="79866"/>
                  </a:lnTo>
                  <a:lnTo>
                    <a:pt x="4656113" y="77621"/>
                  </a:lnTo>
                  <a:lnTo>
                    <a:pt x="4726660" y="75370"/>
                  </a:lnTo>
                  <a:lnTo>
                    <a:pt x="4797207" y="73113"/>
                  </a:lnTo>
                  <a:lnTo>
                    <a:pt x="4867754" y="70850"/>
                  </a:lnTo>
                  <a:lnTo>
                    <a:pt x="4938302" y="68580"/>
                  </a:lnTo>
                  <a:lnTo>
                    <a:pt x="5008849" y="66304"/>
                  </a:lnTo>
                  <a:lnTo>
                    <a:pt x="5079396" y="64022"/>
                  </a:lnTo>
                  <a:lnTo>
                    <a:pt x="5149943" y="61734"/>
                  </a:lnTo>
                  <a:lnTo>
                    <a:pt x="5220490" y="59440"/>
                  </a:lnTo>
                  <a:lnTo>
                    <a:pt x="5291037" y="57139"/>
                  </a:lnTo>
                  <a:lnTo>
                    <a:pt x="5361585" y="54832"/>
                  </a:lnTo>
                  <a:lnTo>
                    <a:pt x="5432132" y="52519"/>
                  </a:lnTo>
                  <a:lnTo>
                    <a:pt x="5502679" y="50200"/>
                  </a:lnTo>
                  <a:lnTo>
                    <a:pt x="5573226" y="47874"/>
                  </a:lnTo>
                  <a:lnTo>
                    <a:pt x="5643773" y="45541"/>
                  </a:lnTo>
                  <a:lnTo>
                    <a:pt x="5714320" y="43203"/>
                  </a:lnTo>
                  <a:lnTo>
                    <a:pt x="5784868" y="40858"/>
                  </a:lnTo>
                  <a:lnTo>
                    <a:pt x="5855415" y="38507"/>
                  </a:lnTo>
                  <a:lnTo>
                    <a:pt x="5925962" y="36149"/>
                  </a:lnTo>
                  <a:lnTo>
                    <a:pt x="5996509" y="33784"/>
                  </a:lnTo>
                  <a:lnTo>
                    <a:pt x="6067056" y="31414"/>
                  </a:lnTo>
                  <a:lnTo>
                    <a:pt x="6137604" y="29037"/>
                  </a:lnTo>
                  <a:lnTo>
                    <a:pt x="6208151" y="26653"/>
                  </a:lnTo>
                  <a:lnTo>
                    <a:pt x="6278698" y="24263"/>
                  </a:lnTo>
                  <a:lnTo>
                    <a:pt x="6349245" y="21866"/>
                  </a:lnTo>
                  <a:lnTo>
                    <a:pt x="6419792" y="19463"/>
                  </a:lnTo>
                  <a:lnTo>
                    <a:pt x="6490339" y="17053"/>
                  </a:lnTo>
                  <a:lnTo>
                    <a:pt x="6560887" y="14637"/>
                  </a:lnTo>
                  <a:lnTo>
                    <a:pt x="6631434" y="12214"/>
                  </a:lnTo>
                  <a:lnTo>
                    <a:pt x="6701981" y="9784"/>
                  </a:lnTo>
                  <a:lnTo>
                    <a:pt x="6772528" y="7348"/>
                  </a:lnTo>
                  <a:lnTo>
                    <a:pt x="6843075" y="4905"/>
                  </a:lnTo>
                  <a:lnTo>
                    <a:pt x="6913622" y="2456"/>
                  </a:lnTo>
                  <a:lnTo>
                    <a:pt x="6984170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5912784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1.03 (95% CI 0.79-1.33), p = 0.845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2026-09-14T15:05:00Z</dcterms:modified>
  <cp:category/>
</cp:coreProperties>
</file>