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054032"/>
            </a:xfrm>
            <a:custGeom>
              <a:avLst/>
              <a:pathLst>
                <a:path w="6984170" h="3054032">
                  <a:moveTo>
                    <a:pt x="0" y="2258416"/>
                  </a:moveTo>
                  <a:lnTo>
                    <a:pt x="70547" y="2264160"/>
                  </a:lnTo>
                  <a:lnTo>
                    <a:pt x="141094" y="2269871"/>
                  </a:lnTo>
                  <a:lnTo>
                    <a:pt x="211641" y="2275548"/>
                  </a:lnTo>
                  <a:lnTo>
                    <a:pt x="282188" y="2281193"/>
                  </a:lnTo>
                  <a:lnTo>
                    <a:pt x="352735" y="2286805"/>
                  </a:lnTo>
                  <a:lnTo>
                    <a:pt x="423283" y="2292385"/>
                  </a:lnTo>
                  <a:lnTo>
                    <a:pt x="493830" y="2297932"/>
                  </a:lnTo>
                  <a:lnTo>
                    <a:pt x="564377" y="2303447"/>
                  </a:lnTo>
                  <a:lnTo>
                    <a:pt x="634924" y="2308931"/>
                  </a:lnTo>
                  <a:lnTo>
                    <a:pt x="705471" y="2314382"/>
                  </a:lnTo>
                  <a:lnTo>
                    <a:pt x="776018" y="2319802"/>
                  </a:lnTo>
                  <a:lnTo>
                    <a:pt x="846566" y="2325190"/>
                  </a:lnTo>
                  <a:lnTo>
                    <a:pt x="917113" y="2330547"/>
                  </a:lnTo>
                  <a:lnTo>
                    <a:pt x="987660" y="2335873"/>
                  </a:lnTo>
                  <a:lnTo>
                    <a:pt x="1058207" y="2341168"/>
                  </a:lnTo>
                  <a:lnTo>
                    <a:pt x="1128754" y="2346433"/>
                  </a:lnTo>
                  <a:lnTo>
                    <a:pt x="1199301" y="2351667"/>
                  </a:lnTo>
                  <a:lnTo>
                    <a:pt x="1269849" y="2356871"/>
                  </a:lnTo>
                  <a:lnTo>
                    <a:pt x="1340396" y="2362044"/>
                  </a:lnTo>
                  <a:lnTo>
                    <a:pt x="1410943" y="2367188"/>
                  </a:lnTo>
                  <a:lnTo>
                    <a:pt x="1481490" y="2372301"/>
                  </a:lnTo>
                  <a:lnTo>
                    <a:pt x="1552037" y="2377385"/>
                  </a:lnTo>
                  <a:lnTo>
                    <a:pt x="1622584" y="2382440"/>
                  </a:lnTo>
                  <a:lnTo>
                    <a:pt x="1693132" y="2387465"/>
                  </a:lnTo>
                  <a:lnTo>
                    <a:pt x="1763679" y="2392461"/>
                  </a:lnTo>
                  <a:lnTo>
                    <a:pt x="1834226" y="2397428"/>
                  </a:lnTo>
                  <a:lnTo>
                    <a:pt x="1904773" y="2402367"/>
                  </a:lnTo>
                  <a:lnTo>
                    <a:pt x="1975320" y="2407277"/>
                  </a:lnTo>
                  <a:lnTo>
                    <a:pt x="2045868" y="2412158"/>
                  </a:lnTo>
                  <a:lnTo>
                    <a:pt x="2116415" y="2417011"/>
                  </a:lnTo>
                  <a:lnTo>
                    <a:pt x="2186962" y="2421836"/>
                  </a:lnTo>
                  <a:lnTo>
                    <a:pt x="2257509" y="2426633"/>
                  </a:lnTo>
                  <a:lnTo>
                    <a:pt x="2328056" y="2431402"/>
                  </a:lnTo>
                  <a:lnTo>
                    <a:pt x="2398603" y="2436143"/>
                  </a:lnTo>
                  <a:lnTo>
                    <a:pt x="2469151" y="2440857"/>
                  </a:lnTo>
                  <a:lnTo>
                    <a:pt x="2539698" y="2445544"/>
                  </a:lnTo>
                  <a:lnTo>
                    <a:pt x="2610245" y="2450204"/>
                  </a:lnTo>
                  <a:lnTo>
                    <a:pt x="2680792" y="2454836"/>
                  </a:lnTo>
                  <a:lnTo>
                    <a:pt x="2751339" y="2459442"/>
                  </a:lnTo>
                  <a:lnTo>
                    <a:pt x="2821886" y="2464021"/>
                  </a:lnTo>
                  <a:lnTo>
                    <a:pt x="2892434" y="2468573"/>
                  </a:lnTo>
                  <a:lnTo>
                    <a:pt x="2962981" y="2473099"/>
                  </a:lnTo>
                  <a:lnTo>
                    <a:pt x="3033528" y="2465318"/>
                  </a:lnTo>
                  <a:lnTo>
                    <a:pt x="3104075" y="2439565"/>
                  </a:lnTo>
                  <a:lnTo>
                    <a:pt x="3174622" y="2412966"/>
                  </a:lnTo>
                  <a:lnTo>
                    <a:pt x="3245169" y="2385494"/>
                  </a:lnTo>
                  <a:lnTo>
                    <a:pt x="3315717" y="2357120"/>
                  </a:lnTo>
                  <a:lnTo>
                    <a:pt x="3386264" y="2327813"/>
                  </a:lnTo>
                  <a:lnTo>
                    <a:pt x="3456811" y="2297544"/>
                  </a:lnTo>
                  <a:lnTo>
                    <a:pt x="3527358" y="2266281"/>
                  </a:lnTo>
                  <a:lnTo>
                    <a:pt x="3597905" y="2233991"/>
                  </a:lnTo>
                  <a:lnTo>
                    <a:pt x="3668452" y="2200641"/>
                  </a:lnTo>
                  <a:lnTo>
                    <a:pt x="3739000" y="2166195"/>
                  </a:lnTo>
                  <a:lnTo>
                    <a:pt x="3809547" y="2130618"/>
                  </a:lnTo>
                  <a:lnTo>
                    <a:pt x="3880094" y="2093872"/>
                  </a:lnTo>
                  <a:lnTo>
                    <a:pt x="3950641" y="2055920"/>
                  </a:lnTo>
                  <a:lnTo>
                    <a:pt x="4021188" y="2016721"/>
                  </a:lnTo>
                  <a:lnTo>
                    <a:pt x="4091736" y="1976234"/>
                  </a:lnTo>
                  <a:lnTo>
                    <a:pt x="4162283" y="1934418"/>
                  </a:lnTo>
                  <a:lnTo>
                    <a:pt x="4232830" y="1891228"/>
                  </a:lnTo>
                  <a:lnTo>
                    <a:pt x="4303377" y="1846620"/>
                  </a:lnTo>
                  <a:lnTo>
                    <a:pt x="4373924" y="1800546"/>
                  </a:lnTo>
                  <a:lnTo>
                    <a:pt x="4444471" y="1752960"/>
                  </a:lnTo>
                  <a:lnTo>
                    <a:pt x="4515019" y="1703810"/>
                  </a:lnTo>
                  <a:lnTo>
                    <a:pt x="4585566" y="1653047"/>
                  </a:lnTo>
                  <a:lnTo>
                    <a:pt x="4656113" y="1600615"/>
                  </a:lnTo>
                  <a:lnTo>
                    <a:pt x="4726660" y="1546462"/>
                  </a:lnTo>
                  <a:lnTo>
                    <a:pt x="4797207" y="1490531"/>
                  </a:lnTo>
                  <a:lnTo>
                    <a:pt x="4867754" y="1432762"/>
                  </a:lnTo>
                  <a:lnTo>
                    <a:pt x="4938302" y="1373096"/>
                  </a:lnTo>
                  <a:lnTo>
                    <a:pt x="5008849" y="1311470"/>
                  </a:lnTo>
                  <a:lnTo>
                    <a:pt x="5079396" y="1247820"/>
                  </a:lnTo>
                  <a:lnTo>
                    <a:pt x="5149943" y="1182080"/>
                  </a:lnTo>
                  <a:lnTo>
                    <a:pt x="5220490" y="1114180"/>
                  </a:lnTo>
                  <a:lnTo>
                    <a:pt x="5291037" y="1044050"/>
                  </a:lnTo>
                  <a:lnTo>
                    <a:pt x="5361585" y="971617"/>
                  </a:lnTo>
                  <a:lnTo>
                    <a:pt x="5432132" y="896805"/>
                  </a:lnTo>
                  <a:lnTo>
                    <a:pt x="5502679" y="819536"/>
                  </a:lnTo>
                  <a:lnTo>
                    <a:pt x="5573226" y="739729"/>
                  </a:lnTo>
                  <a:lnTo>
                    <a:pt x="5643773" y="657301"/>
                  </a:lnTo>
                  <a:lnTo>
                    <a:pt x="5714320" y="572165"/>
                  </a:lnTo>
                  <a:lnTo>
                    <a:pt x="5784868" y="484234"/>
                  </a:lnTo>
                  <a:lnTo>
                    <a:pt x="5855415" y="393414"/>
                  </a:lnTo>
                  <a:lnTo>
                    <a:pt x="5925962" y="299611"/>
                  </a:lnTo>
                  <a:lnTo>
                    <a:pt x="5996509" y="202728"/>
                  </a:lnTo>
                  <a:lnTo>
                    <a:pt x="6067056" y="102662"/>
                  </a:lnTo>
                  <a:lnTo>
                    <a:pt x="6137133" y="0"/>
                  </a:lnTo>
                  <a:lnTo>
                    <a:pt x="6984170" y="0"/>
                  </a:lnTo>
                  <a:lnTo>
                    <a:pt x="6984170" y="2692057"/>
                  </a:lnTo>
                  <a:lnTo>
                    <a:pt x="6913622" y="2688807"/>
                  </a:lnTo>
                  <a:lnTo>
                    <a:pt x="6843075" y="2685539"/>
                  </a:lnTo>
                  <a:lnTo>
                    <a:pt x="6772528" y="2682252"/>
                  </a:lnTo>
                  <a:lnTo>
                    <a:pt x="6701981" y="2678945"/>
                  </a:lnTo>
                  <a:lnTo>
                    <a:pt x="6631434" y="2675619"/>
                  </a:lnTo>
                  <a:lnTo>
                    <a:pt x="6560887" y="2672274"/>
                  </a:lnTo>
                  <a:lnTo>
                    <a:pt x="6490339" y="2668909"/>
                  </a:lnTo>
                  <a:lnTo>
                    <a:pt x="6419792" y="2665525"/>
                  </a:lnTo>
                  <a:lnTo>
                    <a:pt x="6349245" y="2662120"/>
                  </a:lnTo>
                  <a:lnTo>
                    <a:pt x="6278698" y="2658696"/>
                  </a:lnTo>
                  <a:lnTo>
                    <a:pt x="6208151" y="2655252"/>
                  </a:lnTo>
                  <a:lnTo>
                    <a:pt x="6137604" y="2651788"/>
                  </a:lnTo>
                  <a:lnTo>
                    <a:pt x="6067056" y="2648304"/>
                  </a:lnTo>
                  <a:lnTo>
                    <a:pt x="5996509" y="2644800"/>
                  </a:lnTo>
                  <a:lnTo>
                    <a:pt x="5925962" y="2641275"/>
                  </a:lnTo>
                  <a:lnTo>
                    <a:pt x="5855415" y="2637729"/>
                  </a:lnTo>
                  <a:lnTo>
                    <a:pt x="5784868" y="2634163"/>
                  </a:lnTo>
                  <a:lnTo>
                    <a:pt x="5714320" y="2630576"/>
                  </a:lnTo>
                  <a:lnTo>
                    <a:pt x="5643773" y="2626968"/>
                  </a:lnTo>
                  <a:lnTo>
                    <a:pt x="5573226" y="2623339"/>
                  </a:lnTo>
                  <a:lnTo>
                    <a:pt x="5502679" y="2619689"/>
                  </a:lnTo>
                  <a:lnTo>
                    <a:pt x="5432132" y="2616018"/>
                  </a:lnTo>
                  <a:lnTo>
                    <a:pt x="5361585" y="2612325"/>
                  </a:lnTo>
                  <a:lnTo>
                    <a:pt x="5291037" y="2608611"/>
                  </a:lnTo>
                  <a:lnTo>
                    <a:pt x="5220490" y="2604875"/>
                  </a:lnTo>
                  <a:lnTo>
                    <a:pt x="5149943" y="2601117"/>
                  </a:lnTo>
                  <a:lnTo>
                    <a:pt x="5079396" y="2597337"/>
                  </a:lnTo>
                  <a:lnTo>
                    <a:pt x="5008849" y="2593536"/>
                  </a:lnTo>
                  <a:lnTo>
                    <a:pt x="4938302" y="2589712"/>
                  </a:lnTo>
                  <a:lnTo>
                    <a:pt x="4867754" y="2585866"/>
                  </a:lnTo>
                  <a:lnTo>
                    <a:pt x="4797207" y="2581997"/>
                  </a:lnTo>
                  <a:lnTo>
                    <a:pt x="4726660" y="2578106"/>
                  </a:lnTo>
                  <a:lnTo>
                    <a:pt x="4656113" y="2574192"/>
                  </a:lnTo>
                  <a:lnTo>
                    <a:pt x="4585566" y="2570255"/>
                  </a:lnTo>
                  <a:lnTo>
                    <a:pt x="4515019" y="2566296"/>
                  </a:lnTo>
                  <a:lnTo>
                    <a:pt x="4444471" y="2562313"/>
                  </a:lnTo>
                  <a:lnTo>
                    <a:pt x="4373924" y="2558307"/>
                  </a:lnTo>
                  <a:lnTo>
                    <a:pt x="4303377" y="2554278"/>
                  </a:lnTo>
                  <a:lnTo>
                    <a:pt x="4232830" y="2550225"/>
                  </a:lnTo>
                  <a:lnTo>
                    <a:pt x="4162283" y="2546149"/>
                  </a:lnTo>
                  <a:lnTo>
                    <a:pt x="4091736" y="2542049"/>
                  </a:lnTo>
                  <a:lnTo>
                    <a:pt x="4021188" y="2537925"/>
                  </a:lnTo>
                  <a:lnTo>
                    <a:pt x="3950641" y="2533777"/>
                  </a:lnTo>
                  <a:lnTo>
                    <a:pt x="3880094" y="2529604"/>
                  </a:lnTo>
                  <a:lnTo>
                    <a:pt x="3809547" y="2525408"/>
                  </a:lnTo>
                  <a:lnTo>
                    <a:pt x="3739000" y="2521187"/>
                  </a:lnTo>
                  <a:lnTo>
                    <a:pt x="3668452" y="2516941"/>
                  </a:lnTo>
                  <a:lnTo>
                    <a:pt x="3597905" y="2512671"/>
                  </a:lnTo>
                  <a:lnTo>
                    <a:pt x="3527358" y="2508375"/>
                  </a:lnTo>
                  <a:lnTo>
                    <a:pt x="3456811" y="2504055"/>
                  </a:lnTo>
                  <a:lnTo>
                    <a:pt x="3386264" y="2499710"/>
                  </a:lnTo>
                  <a:lnTo>
                    <a:pt x="3315717" y="2495339"/>
                  </a:lnTo>
                  <a:lnTo>
                    <a:pt x="3245169" y="2490942"/>
                  </a:lnTo>
                  <a:lnTo>
                    <a:pt x="3174622" y="2486520"/>
                  </a:lnTo>
                  <a:lnTo>
                    <a:pt x="3104075" y="2482073"/>
                  </a:lnTo>
                  <a:lnTo>
                    <a:pt x="3033528" y="2477599"/>
                  </a:lnTo>
                  <a:lnTo>
                    <a:pt x="2962981" y="2490251"/>
                  </a:lnTo>
                  <a:lnTo>
                    <a:pt x="2892434" y="2514392"/>
                  </a:lnTo>
                  <a:lnTo>
                    <a:pt x="2821886" y="2537766"/>
                  </a:lnTo>
                  <a:lnTo>
                    <a:pt x="2751339" y="2560396"/>
                  </a:lnTo>
                  <a:lnTo>
                    <a:pt x="2680792" y="2582306"/>
                  </a:lnTo>
                  <a:lnTo>
                    <a:pt x="2610245" y="2603520"/>
                  </a:lnTo>
                  <a:lnTo>
                    <a:pt x="2539698" y="2624059"/>
                  </a:lnTo>
                  <a:lnTo>
                    <a:pt x="2469151" y="2643945"/>
                  </a:lnTo>
                  <a:lnTo>
                    <a:pt x="2398603" y="2663198"/>
                  </a:lnTo>
                  <a:lnTo>
                    <a:pt x="2328056" y="2681839"/>
                  </a:lnTo>
                  <a:lnTo>
                    <a:pt x="2257509" y="2699888"/>
                  </a:lnTo>
                  <a:lnTo>
                    <a:pt x="2186962" y="2717362"/>
                  </a:lnTo>
                  <a:lnTo>
                    <a:pt x="2116415" y="2734281"/>
                  </a:lnTo>
                  <a:lnTo>
                    <a:pt x="2045868" y="2750662"/>
                  </a:lnTo>
                  <a:lnTo>
                    <a:pt x="1975320" y="2766522"/>
                  </a:lnTo>
                  <a:lnTo>
                    <a:pt x="1904773" y="2781878"/>
                  </a:lnTo>
                  <a:lnTo>
                    <a:pt x="1834226" y="2796745"/>
                  </a:lnTo>
                  <a:lnTo>
                    <a:pt x="1763679" y="2811140"/>
                  </a:lnTo>
                  <a:lnTo>
                    <a:pt x="1693132" y="2825076"/>
                  </a:lnTo>
                  <a:lnTo>
                    <a:pt x="1622584" y="2838570"/>
                  </a:lnTo>
                  <a:lnTo>
                    <a:pt x="1552037" y="2851634"/>
                  </a:lnTo>
                  <a:lnTo>
                    <a:pt x="1481490" y="2864284"/>
                  </a:lnTo>
                  <a:lnTo>
                    <a:pt x="1410943" y="2876530"/>
                  </a:lnTo>
                  <a:lnTo>
                    <a:pt x="1340396" y="2888388"/>
                  </a:lnTo>
                  <a:lnTo>
                    <a:pt x="1269849" y="2899868"/>
                  </a:lnTo>
                  <a:lnTo>
                    <a:pt x="1199301" y="2910983"/>
                  </a:lnTo>
                  <a:lnTo>
                    <a:pt x="1128754" y="2921745"/>
                  </a:lnTo>
                  <a:lnTo>
                    <a:pt x="1058207" y="2932165"/>
                  </a:lnTo>
                  <a:lnTo>
                    <a:pt x="987660" y="2942253"/>
                  </a:lnTo>
                  <a:lnTo>
                    <a:pt x="917113" y="2952020"/>
                  </a:lnTo>
                  <a:lnTo>
                    <a:pt x="846566" y="2961477"/>
                  </a:lnTo>
                  <a:lnTo>
                    <a:pt x="776018" y="2970633"/>
                  </a:lnTo>
                  <a:lnTo>
                    <a:pt x="705471" y="2979498"/>
                  </a:lnTo>
                  <a:lnTo>
                    <a:pt x="634924" y="2988081"/>
                  </a:lnTo>
                  <a:lnTo>
                    <a:pt x="564377" y="2996391"/>
                  </a:lnTo>
                  <a:lnTo>
                    <a:pt x="493830" y="3004437"/>
                  </a:lnTo>
                  <a:lnTo>
                    <a:pt x="423283" y="3012227"/>
                  </a:lnTo>
                  <a:lnTo>
                    <a:pt x="352735" y="3019769"/>
                  </a:lnTo>
                  <a:lnTo>
                    <a:pt x="282188" y="3027072"/>
                  </a:lnTo>
                  <a:lnTo>
                    <a:pt x="211641" y="3034142"/>
                  </a:lnTo>
                  <a:lnTo>
                    <a:pt x="141094" y="3040987"/>
                  </a:lnTo>
                  <a:lnTo>
                    <a:pt x="70547" y="3047615"/>
                  </a:lnTo>
                  <a:lnTo>
                    <a:pt x="0" y="305403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6137133" cy="2473099"/>
            </a:xfrm>
            <a:custGeom>
              <a:avLst/>
              <a:pathLst>
                <a:path w="6137133" h="2473099">
                  <a:moveTo>
                    <a:pt x="0" y="2258416"/>
                  </a:moveTo>
                  <a:lnTo>
                    <a:pt x="70547" y="2264160"/>
                  </a:lnTo>
                  <a:lnTo>
                    <a:pt x="141094" y="2269871"/>
                  </a:lnTo>
                  <a:lnTo>
                    <a:pt x="211641" y="2275548"/>
                  </a:lnTo>
                  <a:lnTo>
                    <a:pt x="282188" y="2281193"/>
                  </a:lnTo>
                  <a:lnTo>
                    <a:pt x="352735" y="2286805"/>
                  </a:lnTo>
                  <a:lnTo>
                    <a:pt x="423283" y="2292385"/>
                  </a:lnTo>
                  <a:lnTo>
                    <a:pt x="493830" y="2297932"/>
                  </a:lnTo>
                  <a:lnTo>
                    <a:pt x="564377" y="2303447"/>
                  </a:lnTo>
                  <a:lnTo>
                    <a:pt x="634924" y="2308931"/>
                  </a:lnTo>
                  <a:lnTo>
                    <a:pt x="705471" y="2314382"/>
                  </a:lnTo>
                  <a:lnTo>
                    <a:pt x="776018" y="2319802"/>
                  </a:lnTo>
                  <a:lnTo>
                    <a:pt x="846566" y="2325190"/>
                  </a:lnTo>
                  <a:lnTo>
                    <a:pt x="917113" y="2330547"/>
                  </a:lnTo>
                  <a:lnTo>
                    <a:pt x="987660" y="2335873"/>
                  </a:lnTo>
                  <a:lnTo>
                    <a:pt x="1058207" y="2341168"/>
                  </a:lnTo>
                  <a:lnTo>
                    <a:pt x="1128754" y="2346433"/>
                  </a:lnTo>
                  <a:lnTo>
                    <a:pt x="1199301" y="2351667"/>
                  </a:lnTo>
                  <a:lnTo>
                    <a:pt x="1269849" y="2356871"/>
                  </a:lnTo>
                  <a:lnTo>
                    <a:pt x="1340396" y="2362044"/>
                  </a:lnTo>
                  <a:lnTo>
                    <a:pt x="1410943" y="2367188"/>
                  </a:lnTo>
                  <a:lnTo>
                    <a:pt x="1481490" y="2372301"/>
                  </a:lnTo>
                  <a:lnTo>
                    <a:pt x="1552037" y="2377385"/>
                  </a:lnTo>
                  <a:lnTo>
                    <a:pt x="1622584" y="2382440"/>
                  </a:lnTo>
                  <a:lnTo>
                    <a:pt x="1693132" y="2387465"/>
                  </a:lnTo>
                  <a:lnTo>
                    <a:pt x="1763679" y="2392461"/>
                  </a:lnTo>
                  <a:lnTo>
                    <a:pt x="1834226" y="2397428"/>
                  </a:lnTo>
                  <a:lnTo>
                    <a:pt x="1904773" y="2402367"/>
                  </a:lnTo>
                  <a:lnTo>
                    <a:pt x="1975320" y="2407277"/>
                  </a:lnTo>
                  <a:lnTo>
                    <a:pt x="2045868" y="2412158"/>
                  </a:lnTo>
                  <a:lnTo>
                    <a:pt x="2116415" y="2417011"/>
                  </a:lnTo>
                  <a:lnTo>
                    <a:pt x="2186962" y="2421836"/>
                  </a:lnTo>
                  <a:lnTo>
                    <a:pt x="2257509" y="2426633"/>
                  </a:lnTo>
                  <a:lnTo>
                    <a:pt x="2328056" y="2431402"/>
                  </a:lnTo>
                  <a:lnTo>
                    <a:pt x="2398603" y="2436143"/>
                  </a:lnTo>
                  <a:lnTo>
                    <a:pt x="2469151" y="2440857"/>
                  </a:lnTo>
                  <a:lnTo>
                    <a:pt x="2539698" y="2445544"/>
                  </a:lnTo>
                  <a:lnTo>
                    <a:pt x="2610245" y="2450204"/>
                  </a:lnTo>
                  <a:lnTo>
                    <a:pt x="2680792" y="2454836"/>
                  </a:lnTo>
                  <a:lnTo>
                    <a:pt x="2751339" y="2459442"/>
                  </a:lnTo>
                  <a:lnTo>
                    <a:pt x="2821886" y="2464021"/>
                  </a:lnTo>
                  <a:lnTo>
                    <a:pt x="2892434" y="2468573"/>
                  </a:lnTo>
                  <a:lnTo>
                    <a:pt x="2962981" y="2473099"/>
                  </a:lnTo>
                  <a:lnTo>
                    <a:pt x="3033528" y="2465318"/>
                  </a:lnTo>
                  <a:lnTo>
                    <a:pt x="3104075" y="2439565"/>
                  </a:lnTo>
                  <a:lnTo>
                    <a:pt x="3174622" y="2412966"/>
                  </a:lnTo>
                  <a:lnTo>
                    <a:pt x="3245169" y="2385494"/>
                  </a:lnTo>
                  <a:lnTo>
                    <a:pt x="3315717" y="2357120"/>
                  </a:lnTo>
                  <a:lnTo>
                    <a:pt x="3386264" y="2327813"/>
                  </a:lnTo>
                  <a:lnTo>
                    <a:pt x="3456811" y="2297544"/>
                  </a:lnTo>
                  <a:lnTo>
                    <a:pt x="3527358" y="2266281"/>
                  </a:lnTo>
                  <a:lnTo>
                    <a:pt x="3597905" y="2233991"/>
                  </a:lnTo>
                  <a:lnTo>
                    <a:pt x="3668452" y="2200641"/>
                  </a:lnTo>
                  <a:lnTo>
                    <a:pt x="3739000" y="2166195"/>
                  </a:lnTo>
                  <a:lnTo>
                    <a:pt x="3809547" y="2130618"/>
                  </a:lnTo>
                  <a:lnTo>
                    <a:pt x="3880094" y="2093872"/>
                  </a:lnTo>
                  <a:lnTo>
                    <a:pt x="3950641" y="2055920"/>
                  </a:lnTo>
                  <a:lnTo>
                    <a:pt x="4021188" y="2016721"/>
                  </a:lnTo>
                  <a:lnTo>
                    <a:pt x="4091736" y="1976234"/>
                  </a:lnTo>
                  <a:lnTo>
                    <a:pt x="4162283" y="1934418"/>
                  </a:lnTo>
                  <a:lnTo>
                    <a:pt x="4232830" y="1891228"/>
                  </a:lnTo>
                  <a:lnTo>
                    <a:pt x="4303377" y="1846620"/>
                  </a:lnTo>
                  <a:lnTo>
                    <a:pt x="4373924" y="1800546"/>
                  </a:lnTo>
                  <a:lnTo>
                    <a:pt x="4444471" y="1752960"/>
                  </a:lnTo>
                  <a:lnTo>
                    <a:pt x="4515019" y="1703810"/>
                  </a:lnTo>
                  <a:lnTo>
                    <a:pt x="4585566" y="1653047"/>
                  </a:lnTo>
                  <a:lnTo>
                    <a:pt x="4656113" y="1600615"/>
                  </a:lnTo>
                  <a:lnTo>
                    <a:pt x="4726660" y="1546462"/>
                  </a:lnTo>
                  <a:lnTo>
                    <a:pt x="4797207" y="1490531"/>
                  </a:lnTo>
                  <a:lnTo>
                    <a:pt x="4867754" y="1432762"/>
                  </a:lnTo>
                  <a:lnTo>
                    <a:pt x="4938302" y="1373096"/>
                  </a:lnTo>
                  <a:lnTo>
                    <a:pt x="5008849" y="1311470"/>
                  </a:lnTo>
                  <a:lnTo>
                    <a:pt x="5079396" y="1247820"/>
                  </a:lnTo>
                  <a:lnTo>
                    <a:pt x="5149943" y="1182080"/>
                  </a:lnTo>
                  <a:lnTo>
                    <a:pt x="5220490" y="1114180"/>
                  </a:lnTo>
                  <a:lnTo>
                    <a:pt x="5291037" y="1044050"/>
                  </a:lnTo>
                  <a:lnTo>
                    <a:pt x="5361585" y="971617"/>
                  </a:lnTo>
                  <a:lnTo>
                    <a:pt x="5432132" y="896805"/>
                  </a:lnTo>
                  <a:lnTo>
                    <a:pt x="5502679" y="819536"/>
                  </a:lnTo>
                  <a:lnTo>
                    <a:pt x="5573226" y="739729"/>
                  </a:lnTo>
                  <a:lnTo>
                    <a:pt x="5643773" y="657301"/>
                  </a:lnTo>
                  <a:lnTo>
                    <a:pt x="5714320" y="572165"/>
                  </a:lnTo>
                  <a:lnTo>
                    <a:pt x="5784868" y="484234"/>
                  </a:lnTo>
                  <a:lnTo>
                    <a:pt x="5855415" y="393414"/>
                  </a:lnTo>
                  <a:lnTo>
                    <a:pt x="5925962" y="299611"/>
                  </a:lnTo>
                  <a:lnTo>
                    <a:pt x="5996509" y="202728"/>
                  </a:lnTo>
                  <a:lnTo>
                    <a:pt x="6067056" y="102662"/>
                  </a:lnTo>
                  <a:lnTo>
                    <a:pt x="6137133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86768"/>
              <a:ext cx="6984170" cy="576433"/>
            </a:xfrm>
            <a:custGeom>
              <a:avLst/>
              <a:pathLst>
                <a:path w="6984170" h="576433">
                  <a:moveTo>
                    <a:pt x="6984170" y="214458"/>
                  </a:moveTo>
                  <a:lnTo>
                    <a:pt x="6913622" y="211208"/>
                  </a:lnTo>
                  <a:lnTo>
                    <a:pt x="6843075" y="207940"/>
                  </a:lnTo>
                  <a:lnTo>
                    <a:pt x="6772528" y="204652"/>
                  </a:lnTo>
                  <a:lnTo>
                    <a:pt x="6701981" y="201346"/>
                  </a:lnTo>
                  <a:lnTo>
                    <a:pt x="6631434" y="198020"/>
                  </a:lnTo>
                  <a:lnTo>
                    <a:pt x="6560887" y="194674"/>
                  </a:lnTo>
                  <a:lnTo>
                    <a:pt x="6490339" y="191310"/>
                  </a:lnTo>
                  <a:lnTo>
                    <a:pt x="6419792" y="187925"/>
                  </a:lnTo>
                  <a:lnTo>
                    <a:pt x="6349245" y="184521"/>
                  </a:lnTo>
                  <a:lnTo>
                    <a:pt x="6278698" y="181097"/>
                  </a:lnTo>
                  <a:lnTo>
                    <a:pt x="6208151" y="177653"/>
                  </a:lnTo>
                  <a:lnTo>
                    <a:pt x="6137604" y="174189"/>
                  </a:lnTo>
                  <a:lnTo>
                    <a:pt x="6067056" y="170705"/>
                  </a:lnTo>
                  <a:lnTo>
                    <a:pt x="5996509" y="167200"/>
                  </a:lnTo>
                  <a:lnTo>
                    <a:pt x="5925962" y="163675"/>
                  </a:lnTo>
                  <a:lnTo>
                    <a:pt x="5855415" y="160130"/>
                  </a:lnTo>
                  <a:lnTo>
                    <a:pt x="5784868" y="156564"/>
                  </a:lnTo>
                  <a:lnTo>
                    <a:pt x="5714320" y="152977"/>
                  </a:lnTo>
                  <a:lnTo>
                    <a:pt x="5643773" y="149369"/>
                  </a:lnTo>
                  <a:lnTo>
                    <a:pt x="5573226" y="145740"/>
                  </a:lnTo>
                  <a:lnTo>
                    <a:pt x="5502679" y="142090"/>
                  </a:lnTo>
                  <a:lnTo>
                    <a:pt x="5432132" y="138418"/>
                  </a:lnTo>
                  <a:lnTo>
                    <a:pt x="5361585" y="134726"/>
                  </a:lnTo>
                  <a:lnTo>
                    <a:pt x="5291037" y="131011"/>
                  </a:lnTo>
                  <a:lnTo>
                    <a:pt x="5220490" y="127275"/>
                  </a:lnTo>
                  <a:lnTo>
                    <a:pt x="5149943" y="123518"/>
                  </a:lnTo>
                  <a:lnTo>
                    <a:pt x="5079396" y="119738"/>
                  </a:lnTo>
                  <a:lnTo>
                    <a:pt x="5008849" y="115936"/>
                  </a:lnTo>
                  <a:lnTo>
                    <a:pt x="4938302" y="112112"/>
                  </a:lnTo>
                  <a:lnTo>
                    <a:pt x="4867754" y="108266"/>
                  </a:lnTo>
                  <a:lnTo>
                    <a:pt x="4797207" y="104398"/>
                  </a:lnTo>
                  <a:lnTo>
                    <a:pt x="4726660" y="100506"/>
                  </a:lnTo>
                  <a:lnTo>
                    <a:pt x="4656113" y="96593"/>
                  </a:lnTo>
                  <a:lnTo>
                    <a:pt x="4585566" y="92656"/>
                  </a:lnTo>
                  <a:lnTo>
                    <a:pt x="4515019" y="88696"/>
                  </a:lnTo>
                  <a:lnTo>
                    <a:pt x="4444471" y="84714"/>
                  </a:lnTo>
                  <a:lnTo>
                    <a:pt x="4373924" y="80708"/>
                  </a:lnTo>
                  <a:lnTo>
                    <a:pt x="4303377" y="76679"/>
                  </a:lnTo>
                  <a:lnTo>
                    <a:pt x="4232830" y="72626"/>
                  </a:lnTo>
                  <a:lnTo>
                    <a:pt x="4162283" y="68550"/>
                  </a:lnTo>
                  <a:lnTo>
                    <a:pt x="4091736" y="64449"/>
                  </a:lnTo>
                  <a:lnTo>
                    <a:pt x="4021188" y="60325"/>
                  </a:lnTo>
                  <a:lnTo>
                    <a:pt x="3950641" y="56177"/>
                  </a:lnTo>
                  <a:lnTo>
                    <a:pt x="3880094" y="52005"/>
                  </a:lnTo>
                  <a:lnTo>
                    <a:pt x="3809547" y="47809"/>
                  </a:lnTo>
                  <a:lnTo>
                    <a:pt x="3739000" y="43587"/>
                  </a:lnTo>
                  <a:lnTo>
                    <a:pt x="3668452" y="39342"/>
                  </a:lnTo>
                  <a:lnTo>
                    <a:pt x="3597905" y="35071"/>
                  </a:lnTo>
                  <a:lnTo>
                    <a:pt x="3527358" y="30776"/>
                  </a:lnTo>
                  <a:lnTo>
                    <a:pt x="3456811" y="26456"/>
                  </a:lnTo>
                  <a:lnTo>
                    <a:pt x="3386264" y="22110"/>
                  </a:lnTo>
                  <a:lnTo>
                    <a:pt x="3315717" y="17739"/>
                  </a:lnTo>
                  <a:lnTo>
                    <a:pt x="3245169" y="13343"/>
                  </a:lnTo>
                  <a:lnTo>
                    <a:pt x="3174622" y="8921"/>
                  </a:lnTo>
                  <a:lnTo>
                    <a:pt x="3104075" y="4473"/>
                  </a:lnTo>
                  <a:lnTo>
                    <a:pt x="3033528" y="0"/>
                  </a:lnTo>
                  <a:lnTo>
                    <a:pt x="2962981" y="12652"/>
                  </a:lnTo>
                  <a:lnTo>
                    <a:pt x="2892434" y="36793"/>
                  </a:lnTo>
                  <a:lnTo>
                    <a:pt x="2821886" y="60166"/>
                  </a:lnTo>
                  <a:lnTo>
                    <a:pt x="2751339" y="82796"/>
                  </a:lnTo>
                  <a:lnTo>
                    <a:pt x="2680792" y="104707"/>
                  </a:lnTo>
                  <a:lnTo>
                    <a:pt x="2610245" y="125920"/>
                  </a:lnTo>
                  <a:lnTo>
                    <a:pt x="2539698" y="146459"/>
                  </a:lnTo>
                  <a:lnTo>
                    <a:pt x="2469151" y="166345"/>
                  </a:lnTo>
                  <a:lnTo>
                    <a:pt x="2398603" y="185599"/>
                  </a:lnTo>
                  <a:lnTo>
                    <a:pt x="2328056" y="204240"/>
                  </a:lnTo>
                  <a:lnTo>
                    <a:pt x="2257509" y="222289"/>
                  </a:lnTo>
                  <a:lnTo>
                    <a:pt x="2186962" y="239763"/>
                  </a:lnTo>
                  <a:lnTo>
                    <a:pt x="2116415" y="256682"/>
                  </a:lnTo>
                  <a:lnTo>
                    <a:pt x="2045868" y="273063"/>
                  </a:lnTo>
                  <a:lnTo>
                    <a:pt x="1975320" y="288923"/>
                  </a:lnTo>
                  <a:lnTo>
                    <a:pt x="1904773" y="304278"/>
                  </a:lnTo>
                  <a:lnTo>
                    <a:pt x="1834226" y="319146"/>
                  </a:lnTo>
                  <a:lnTo>
                    <a:pt x="1763679" y="333540"/>
                  </a:lnTo>
                  <a:lnTo>
                    <a:pt x="1693132" y="347477"/>
                  </a:lnTo>
                  <a:lnTo>
                    <a:pt x="1622584" y="360971"/>
                  </a:lnTo>
                  <a:lnTo>
                    <a:pt x="1552037" y="374035"/>
                  </a:lnTo>
                  <a:lnTo>
                    <a:pt x="1481490" y="386684"/>
                  </a:lnTo>
                  <a:lnTo>
                    <a:pt x="1410943" y="398931"/>
                  </a:lnTo>
                  <a:lnTo>
                    <a:pt x="1340396" y="410788"/>
                  </a:lnTo>
                  <a:lnTo>
                    <a:pt x="1269849" y="422269"/>
                  </a:lnTo>
                  <a:lnTo>
                    <a:pt x="1199301" y="433384"/>
                  </a:lnTo>
                  <a:lnTo>
                    <a:pt x="1128754" y="444146"/>
                  </a:lnTo>
                  <a:lnTo>
                    <a:pt x="1058207" y="454565"/>
                  </a:lnTo>
                  <a:lnTo>
                    <a:pt x="987660" y="464654"/>
                  </a:lnTo>
                  <a:lnTo>
                    <a:pt x="917113" y="474421"/>
                  </a:lnTo>
                  <a:lnTo>
                    <a:pt x="846566" y="483878"/>
                  </a:lnTo>
                  <a:lnTo>
                    <a:pt x="776018" y="493034"/>
                  </a:lnTo>
                  <a:lnTo>
                    <a:pt x="705471" y="501899"/>
                  </a:lnTo>
                  <a:lnTo>
                    <a:pt x="634924" y="510482"/>
                  </a:lnTo>
                  <a:lnTo>
                    <a:pt x="564377" y="518792"/>
                  </a:lnTo>
                  <a:lnTo>
                    <a:pt x="493830" y="526838"/>
                  </a:lnTo>
                  <a:lnTo>
                    <a:pt x="423283" y="534628"/>
                  </a:lnTo>
                  <a:lnTo>
                    <a:pt x="352735" y="542170"/>
                  </a:lnTo>
                  <a:lnTo>
                    <a:pt x="282188" y="549472"/>
                  </a:lnTo>
                  <a:lnTo>
                    <a:pt x="211641" y="556543"/>
                  </a:lnTo>
                  <a:lnTo>
                    <a:pt x="141094" y="563388"/>
                  </a:lnTo>
                  <a:lnTo>
                    <a:pt x="70547" y="570016"/>
                  </a:lnTo>
                  <a:lnTo>
                    <a:pt x="0" y="5764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3824693"/>
              <a:ext cx="6984170" cy="1193866"/>
            </a:xfrm>
            <a:custGeom>
              <a:avLst/>
              <a:pathLst>
                <a:path w="6984170" h="1193866">
                  <a:moveTo>
                    <a:pt x="0" y="1193866"/>
                  </a:moveTo>
                  <a:lnTo>
                    <a:pt x="70547" y="1187996"/>
                  </a:lnTo>
                  <a:lnTo>
                    <a:pt x="141094" y="1182048"/>
                  </a:lnTo>
                  <a:lnTo>
                    <a:pt x="211641" y="1176021"/>
                  </a:lnTo>
                  <a:lnTo>
                    <a:pt x="282188" y="1169913"/>
                  </a:lnTo>
                  <a:lnTo>
                    <a:pt x="352735" y="1163724"/>
                  </a:lnTo>
                  <a:lnTo>
                    <a:pt x="423283" y="1157452"/>
                  </a:lnTo>
                  <a:lnTo>
                    <a:pt x="493830" y="1151096"/>
                  </a:lnTo>
                  <a:lnTo>
                    <a:pt x="564377" y="1144656"/>
                  </a:lnTo>
                  <a:lnTo>
                    <a:pt x="634924" y="1138130"/>
                  </a:lnTo>
                  <a:lnTo>
                    <a:pt x="705471" y="1131517"/>
                  </a:lnTo>
                  <a:lnTo>
                    <a:pt x="776018" y="1124815"/>
                  </a:lnTo>
                  <a:lnTo>
                    <a:pt x="846566" y="1118024"/>
                  </a:lnTo>
                  <a:lnTo>
                    <a:pt x="917113" y="1111143"/>
                  </a:lnTo>
                  <a:lnTo>
                    <a:pt x="987660" y="1104170"/>
                  </a:lnTo>
                  <a:lnTo>
                    <a:pt x="1058207" y="1097104"/>
                  </a:lnTo>
                  <a:lnTo>
                    <a:pt x="1128754" y="1089943"/>
                  </a:lnTo>
                  <a:lnTo>
                    <a:pt x="1199301" y="1082687"/>
                  </a:lnTo>
                  <a:lnTo>
                    <a:pt x="1269849" y="1075334"/>
                  </a:lnTo>
                  <a:lnTo>
                    <a:pt x="1340396" y="1067883"/>
                  </a:lnTo>
                  <a:lnTo>
                    <a:pt x="1410943" y="1060333"/>
                  </a:lnTo>
                  <a:lnTo>
                    <a:pt x="1481490" y="1052682"/>
                  </a:lnTo>
                  <a:lnTo>
                    <a:pt x="1552037" y="1044929"/>
                  </a:lnTo>
                  <a:lnTo>
                    <a:pt x="1622584" y="1037073"/>
                  </a:lnTo>
                  <a:lnTo>
                    <a:pt x="1693132" y="1029111"/>
                  </a:lnTo>
                  <a:lnTo>
                    <a:pt x="1763679" y="1021044"/>
                  </a:lnTo>
                  <a:lnTo>
                    <a:pt x="1834226" y="1012869"/>
                  </a:lnTo>
                  <a:lnTo>
                    <a:pt x="1904773" y="1004585"/>
                  </a:lnTo>
                  <a:lnTo>
                    <a:pt x="1975320" y="996190"/>
                  </a:lnTo>
                  <a:lnTo>
                    <a:pt x="2045868" y="987683"/>
                  </a:lnTo>
                  <a:lnTo>
                    <a:pt x="2116415" y="979063"/>
                  </a:lnTo>
                  <a:lnTo>
                    <a:pt x="2186962" y="970328"/>
                  </a:lnTo>
                  <a:lnTo>
                    <a:pt x="2257509" y="961477"/>
                  </a:lnTo>
                  <a:lnTo>
                    <a:pt x="2328056" y="952507"/>
                  </a:lnTo>
                  <a:lnTo>
                    <a:pt x="2398603" y="943417"/>
                  </a:lnTo>
                  <a:lnTo>
                    <a:pt x="2469151" y="934207"/>
                  </a:lnTo>
                  <a:lnTo>
                    <a:pt x="2539698" y="924873"/>
                  </a:lnTo>
                  <a:lnTo>
                    <a:pt x="2610245" y="915415"/>
                  </a:lnTo>
                  <a:lnTo>
                    <a:pt x="2680792" y="905831"/>
                  </a:lnTo>
                  <a:lnTo>
                    <a:pt x="2751339" y="896119"/>
                  </a:lnTo>
                  <a:lnTo>
                    <a:pt x="2821886" y="886278"/>
                  </a:lnTo>
                  <a:lnTo>
                    <a:pt x="2892434" y="876305"/>
                  </a:lnTo>
                  <a:lnTo>
                    <a:pt x="2962981" y="866199"/>
                  </a:lnTo>
                  <a:lnTo>
                    <a:pt x="3033528" y="855958"/>
                  </a:lnTo>
                  <a:lnTo>
                    <a:pt x="3104075" y="845581"/>
                  </a:lnTo>
                  <a:lnTo>
                    <a:pt x="3174622" y="835065"/>
                  </a:lnTo>
                  <a:lnTo>
                    <a:pt x="3245169" y="824409"/>
                  </a:lnTo>
                  <a:lnTo>
                    <a:pt x="3315717" y="813611"/>
                  </a:lnTo>
                  <a:lnTo>
                    <a:pt x="3386264" y="802669"/>
                  </a:lnTo>
                  <a:lnTo>
                    <a:pt x="3456811" y="791581"/>
                  </a:lnTo>
                  <a:lnTo>
                    <a:pt x="3527358" y="780345"/>
                  </a:lnTo>
                  <a:lnTo>
                    <a:pt x="3597905" y="768959"/>
                  </a:lnTo>
                  <a:lnTo>
                    <a:pt x="3668452" y="757421"/>
                  </a:lnTo>
                  <a:lnTo>
                    <a:pt x="3739000" y="745729"/>
                  </a:lnTo>
                  <a:lnTo>
                    <a:pt x="3809547" y="733881"/>
                  </a:lnTo>
                  <a:lnTo>
                    <a:pt x="3880094" y="721876"/>
                  </a:lnTo>
                  <a:lnTo>
                    <a:pt x="3950641" y="709710"/>
                  </a:lnTo>
                  <a:lnTo>
                    <a:pt x="4021188" y="697382"/>
                  </a:lnTo>
                  <a:lnTo>
                    <a:pt x="4091736" y="684889"/>
                  </a:lnTo>
                  <a:lnTo>
                    <a:pt x="4162283" y="672230"/>
                  </a:lnTo>
                  <a:lnTo>
                    <a:pt x="4232830" y="659401"/>
                  </a:lnTo>
                  <a:lnTo>
                    <a:pt x="4303377" y="646402"/>
                  </a:lnTo>
                  <a:lnTo>
                    <a:pt x="4373924" y="633229"/>
                  </a:lnTo>
                  <a:lnTo>
                    <a:pt x="4444471" y="619881"/>
                  </a:lnTo>
                  <a:lnTo>
                    <a:pt x="4515019" y="606354"/>
                  </a:lnTo>
                  <a:lnTo>
                    <a:pt x="4585566" y="592647"/>
                  </a:lnTo>
                  <a:lnTo>
                    <a:pt x="4656113" y="578758"/>
                  </a:lnTo>
                  <a:lnTo>
                    <a:pt x="4726660" y="564683"/>
                  </a:lnTo>
                  <a:lnTo>
                    <a:pt x="4797207" y="550420"/>
                  </a:lnTo>
                  <a:lnTo>
                    <a:pt x="4867754" y="535967"/>
                  </a:lnTo>
                  <a:lnTo>
                    <a:pt x="4938302" y="521321"/>
                  </a:lnTo>
                  <a:lnTo>
                    <a:pt x="5008849" y="506480"/>
                  </a:lnTo>
                  <a:lnTo>
                    <a:pt x="5079396" y="491440"/>
                  </a:lnTo>
                  <a:lnTo>
                    <a:pt x="5149943" y="476200"/>
                  </a:lnTo>
                  <a:lnTo>
                    <a:pt x="5220490" y="460757"/>
                  </a:lnTo>
                  <a:lnTo>
                    <a:pt x="5291037" y="445108"/>
                  </a:lnTo>
                  <a:lnTo>
                    <a:pt x="5361585" y="429250"/>
                  </a:lnTo>
                  <a:lnTo>
                    <a:pt x="5432132" y="413181"/>
                  </a:lnTo>
                  <a:lnTo>
                    <a:pt x="5502679" y="396897"/>
                  </a:lnTo>
                  <a:lnTo>
                    <a:pt x="5573226" y="380396"/>
                  </a:lnTo>
                  <a:lnTo>
                    <a:pt x="5643773" y="363675"/>
                  </a:lnTo>
                  <a:lnTo>
                    <a:pt x="5714320" y="346731"/>
                  </a:lnTo>
                  <a:lnTo>
                    <a:pt x="5784868" y="329560"/>
                  </a:lnTo>
                  <a:lnTo>
                    <a:pt x="5855415" y="312161"/>
                  </a:lnTo>
                  <a:lnTo>
                    <a:pt x="5925962" y="294530"/>
                  </a:lnTo>
                  <a:lnTo>
                    <a:pt x="5996509" y="276663"/>
                  </a:lnTo>
                  <a:lnTo>
                    <a:pt x="6067056" y="258558"/>
                  </a:lnTo>
                  <a:lnTo>
                    <a:pt x="6137604" y="240212"/>
                  </a:lnTo>
                  <a:lnTo>
                    <a:pt x="6208151" y="221621"/>
                  </a:lnTo>
                  <a:lnTo>
                    <a:pt x="6278698" y="202781"/>
                  </a:lnTo>
                  <a:lnTo>
                    <a:pt x="6349245" y="183691"/>
                  </a:lnTo>
                  <a:lnTo>
                    <a:pt x="6419792" y="164346"/>
                  </a:lnTo>
                  <a:lnTo>
                    <a:pt x="6490339" y="144743"/>
                  </a:lnTo>
                  <a:lnTo>
                    <a:pt x="6560887" y="124878"/>
                  </a:lnTo>
                  <a:lnTo>
                    <a:pt x="6631434" y="104748"/>
                  </a:lnTo>
                  <a:lnTo>
                    <a:pt x="6701981" y="84350"/>
                  </a:lnTo>
                  <a:lnTo>
                    <a:pt x="6772528" y="63680"/>
                  </a:lnTo>
                  <a:lnTo>
                    <a:pt x="6843075" y="42734"/>
                  </a:lnTo>
                  <a:lnTo>
                    <a:pt x="6913622" y="21508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1.13 (95% CI 0.95-1.36), p = 0.173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284506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2026-09-14T15:05:00Z</dcterms:modified>
  <cp:category/>
</cp:coreProperties>
</file>