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220127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54521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8916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23310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757705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52930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87324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42171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56113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90507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824902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64853" y="2209169"/>
              <a:ext cx="6984170" cy="3165802"/>
            </a:xfrm>
            <a:custGeom>
              <a:avLst/>
              <a:pathLst>
                <a:path w="6984170" h="3165802">
                  <a:moveTo>
                    <a:pt x="0" y="2119364"/>
                  </a:moveTo>
                  <a:lnTo>
                    <a:pt x="70547" y="2129373"/>
                  </a:lnTo>
                  <a:lnTo>
                    <a:pt x="141094" y="2139293"/>
                  </a:lnTo>
                  <a:lnTo>
                    <a:pt x="211641" y="2149126"/>
                  </a:lnTo>
                  <a:lnTo>
                    <a:pt x="282188" y="2158871"/>
                  </a:lnTo>
                  <a:lnTo>
                    <a:pt x="352735" y="2168530"/>
                  </a:lnTo>
                  <a:lnTo>
                    <a:pt x="423283" y="2178103"/>
                  </a:lnTo>
                  <a:lnTo>
                    <a:pt x="493830" y="2187592"/>
                  </a:lnTo>
                  <a:lnTo>
                    <a:pt x="564377" y="2196997"/>
                  </a:lnTo>
                  <a:lnTo>
                    <a:pt x="634924" y="2206318"/>
                  </a:lnTo>
                  <a:lnTo>
                    <a:pt x="705471" y="2215557"/>
                  </a:lnTo>
                  <a:lnTo>
                    <a:pt x="776018" y="2224714"/>
                  </a:lnTo>
                  <a:lnTo>
                    <a:pt x="846566" y="2233789"/>
                  </a:lnTo>
                  <a:lnTo>
                    <a:pt x="917113" y="2242785"/>
                  </a:lnTo>
                  <a:lnTo>
                    <a:pt x="987660" y="2251700"/>
                  </a:lnTo>
                  <a:lnTo>
                    <a:pt x="1058207" y="2260537"/>
                  </a:lnTo>
                  <a:lnTo>
                    <a:pt x="1128754" y="2269296"/>
                  </a:lnTo>
                  <a:lnTo>
                    <a:pt x="1199301" y="2277977"/>
                  </a:lnTo>
                  <a:lnTo>
                    <a:pt x="1269849" y="2286581"/>
                  </a:lnTo>
                  <a:lnTo>
                    <a:pt x="1340396" y="2295109"/>
                  </a:lnTo>
                  <a:lnTo>
                    <a:pt x="1410943" y="2303561"/>
                  </a:lnTo>
                  <a:lnTo>
                    <a:pt x="1481490" y="2311938"/>
                  </a:lnTo>
                  <a:lnTo>
                    <a:pt x="1552037" y="2320242"/>
                  </a:lnTo>
                  <a:lnTo>
                    <a:pt x="1622584" y="2328471"/>
                  </a:lnTo>
                  <a:lnTo>
                    <a:pt x="1693132" y="2336628"/>
                  </a:lnTo>
                  <a:lnTo>
                    <a:pt x="1763679" y="2344713"/>
                  </a:lnTo>
                  <a:lnTo>
                    <a:pt x="1834226" y="2352726"/>
                  </a:lnTo>
                  <a:lnTo>
                    <a:pt x="1904773" y="2360668"/>
                  </a:lnTo>
                  <a:lnTo>
                    <a:pt x="1975320" y="2368539"/>
                  </a:lnTo>
                  <a:lnTo>
                    <a:pt x="2045868" y="2376341"/>
                  </a:lnTo>
                  <a:lnTo>
                    <a:pt x="2116415" y="2384074"/>
                  </a:lnTo>
                  <a:lnTo>
                    <a:pt x="2186962" y="2391738"/>
                  </a:lnTo>
                  <a:lnTo>
                    <a:pt x="2257509" y="2399335"/>
                  </a:lnTo>
                  <a:lnTo>
                    <a:pt x="2328056" y="2406864"/>
                  </a:lnTo>
                  <a:lnTo>
                    <a:pt x="2398603" y="2414326"/>
                  </a:lnTo>
                  <a:lnTo>
                    <a:pt x="2469151" y="2421723"/>
                  </a:lnTo>
                  <a:lnTo>
                    <a:pt x="2539698" y="2429054"/>
                  </a:lnTo>
                  <a:lnTo>
                    <a:pt x="2610245" y="2436320"/>
                  </a:lnTo>
                  <a:lnTo>
                    <a:pt x="2680792" y="2443521"/>
                  </a:lnTo>
                  <a:lnTo>
                    <a:pt x="2751339" y="2450659"/>
                  </a:lnTo>
                  <a:lnTo>
                    <a:pt x="2821886" y="2457734"/>
                  </a:lnTo>
                  <a:lnTo>
                    <a:pt x="2892434" y="2464745"/>
                  </a:lnTo>
                  <a:lnTo>
                    <a:pt x="2962981" y="2471695"/>
                  </a:lnTo>
                  <a:lnTo>
                    <a:pt x="3033528" y="2458820"/>
                  </a:lnTo>
                  <a:lnTo>
                    <a:pt x="3104075" y="2416416"/>
                  </a:lnTo>
                  <a:lnTo>
                    <a:pt x="3174622" y="2371736"/>
                  </a:lnTo>
                  <a:lnTo>
                    <a:pt x="3245169" y="2324661"/>
                  </a:lnTo>
                  <a:lnTo>
                    <a:pt x="3315717" y="2275060"/>
                  </a:lnTo>
                  <a:lnTo>
                    <a:pt x="3386264" y="2222799"/>
                  </a:lnTo>
                  <a:lnTo>
                    <a:pt x="3456811" y="2167735"/>
                  </a:lnTo>
                  <a:lnTo>
                    <a:pt x="3527358" y="2109717"/>
                  </a:lnTo>
                  <a:lnTo>
                    <a:pt x="3597905" y="2048587"/>
                  </a:lnTo>
                  <a:lnTo>
                    <a:pt x="3668452" y="1984179"/>
                  </a:lnTo>
                  <a:lnTo>
                    <a:pt x="3739000" y="1916316"/>
                  </a:lnTo>
                  <a:lnTo>
                    <a:pt x="3809547" y="1844813"/>
                  </a:lnTo>
                  <a:lnTo>
                    <a:pt x="3880094" y="1769474"/>
                  </a:lnTo>
                  <a:lnTo>
                    <a:pt x="3950641" y="1690095"/>
                  </a:lnTo>
                  <a:lnTo>
                    <a:pt x="4021188" y="1606458"/>
                  </a:lnTo>
                  <a:lnTo>
                    <a:pt x="4091736" y="1518335"/>
                  </a:lnTo>
                  <a:lnTo>
                    <a:pt x="4162283" y="1425486"/>
                  </a:lnTo>
                  <a:lnTo>
                    <a:pt x="4232830" y="1327656"/>
                  </a:lnTo>
                  <a:lnTo>
                    <a:pt x="4303377" y="1224579"/>
                  </a:lnTo>
                  <a:lnTo>
                    <a:pt x="4373924" y="1115973"/>
                  </a:lnTo>
                  <a:lnTo>
                    <a:pt x="4444471" y="1001542"/>
                  </a:lnTo>
                  <a:lnTo>
                    <a:pt x="4515019" y="880973"/>
                  </a:lnTo>
                  <a:lnTo>
                    <a:pt x="4585566" y="753938"/>
                  </a:lnTo>
                  <a:lnTo>
                    <a:pt x="4656113" y="620088"/>
                  </a:lnTo>
                  <a:lnTo>
                    <a:pt x="4726660" y="479059"/>
                  </a:lnTo>
                  <a:lnTo>
                    <a:pt x="4797207" y="330466"/>
                  </a:lnTo>
                  <a:lnTo>
                    <a:pt x="4867754" y="173902"/>
                  </a:lnTo>
                  <a:lnTo>
                    <a:pt x="4938302" y="8942"/>
                  </a:lnTo>
                  <a:lnTo>
                    <a:pt x="4941931" y="0"/>
                  </a:lnTo>
                  <a:lnTo>
                    <a:pt x="6984170" y="0"/>
                  </a:lnTo>
                  <a:lnTo>
                    <a:pt x="6984170" y="2781040"/>
                  </a:lnTo>
                  <a:lnTo>
                    <a:pt x="6913622" y="2776854"/>
                  </a:lnTo>
                  <a:lnTo>
                    <a:pt x="6843075" y="2772631"/>
                  </a:lnTo>
                  <a:lnTo>
                    <a:pt x="6772528" y="2768371"/>
                  </a:lnTo>
                  <a:lnTo>
                    <a:pt x="6701981" y="2764072"/>
                  </a:lnTo>
                  <a:lnTo>
                    <a:pt x="6631434" y="2759735"/>
                  </a:lnTo>
                  <a:lnTo>
                    <a:pt x="6560887" y="2755359"/>
                  </a:lnTo>
                  <a:lnTo>
                    <a:pt x="6490339" y="2750944"/>
                  </a:lnTo>
                  <a:lnTo>
                    <a:pt x="6419792" y="2746490"/>
                  </a:lnTo>
                  <a:lnTo>
                    <a:pt x="6349245" y="2741996"/>
                  </a:lnTo>
                  <a:lnTo>
                    <a:pt x="6278698" y="2737461"/>
                  </a:lnTo>
                  <a:lnTo>
                    <a:pt x="6208151" y="2732887"/>
                  </a:lnTo>
                  <a:lnTo>
                    <a:pt x="6137604" y="2728271"/>
                  </a:lnTo>
                  <a:lnTo>
                    <a:pt x="6067056" y="2723614"/>
                  </a:lnTo>
                  <a:lnTo>
                    <a:pt x="5996509" y="2718915"/>
                  </a:lnTo>
                  <a:lnTo>
                    <a:pt x="5925962" y="2714175"/>
                  </a:lnTo>
                  <a:lnTo>
                    <a:pt x="5855415" y="2709392"/>
                  </a:lnTo>
                  <a:lnTo>
                    <a:pt x="5784868" y="2704566"/>
                  </a:lnTo>
                  <a:lnTo>
                    <a:pt x="5714320" y="2699697"/>
                  </a:lnTo>
                  <a:lnTo>
                    <a:pt x="5643773" y="2694785"/>
                  </a:lnTo>
                  <a:lnTo>
                    <a:pt x="5573226" y="2689829"/>
                  </a:lnTo>
                  <a:lnTo>
                    <a:pt x="5502679" y="2684828"/>
                  </a:lnTo>
                  <a:lnTo>
                    <a:pt x="5432132" y="2679783"/>
                  </a:lnTo>
                  <a:lnTo>
                    <a:pt x="5361585" y="2674693"/>
                  </a:lnTo>
                  <a:lnTo>
                    <a:pt x="5291037" y="2669557"/>
                  </a:lnTo>
                  <a:lnTo>
                    <a:pt x="5220490" y="2664375"/>
                  </a:lnTo>
                  <a:lnTo>
                    <a:pt x="5149943" y="2659147"/>
                  </a:lnTo>
                  <a:lnTo>
                    <a:pt x="5079396" y="2653872"/>
                  </a:lnTo>
                  <a:lnTo>
                    <a:pt x="5008849" y="2648551"/>
                  </a:lnTo>
                  <a:lnTo>
                    <a:pt x="4938302" y="2643181"/>
                  </a:lnTo>
                  <a:lnTo>
                    <a:pt x="4867754" y="2637764"/>
                  </a:lnTo>
                  <a:lnTo>
                    <a:pt x="4797207" y="2632298"/>
                  </a:lnTo>
                  <a:lnTo>
                    <a:pt x="4726660" y="2626783"/>
                  </a:lnTo>
                  <a:lnTo>
                    <a:pt x="4656113" y="2621219"/>
                  </a:lnTo>
                  <a:lnTo>
                    <a:pt x="4585566" y="2615606"/>
                  </a:lnTo>
                  <a:lnTo>
                    <a:pt x="4515019" y="2609942"/>
                  </a:lnTo>
                  <a:lnTo>
                    <a:pt x="4444471" y="2604228"/>
                  </a:lnTo>
                  <a:lnTo>
                    <a:pt x="4373924" y="2598462"/>
                  </a:lnTo>
                  <a:lnTo>
                    <a:pt x="4303377" y="2592645"/>
                  </a:lnTo>
                  <a:lnTo>
                    <a:pt x="4232830" y="2586776"/>
                  </a:lnTo>
                  <a:lnTo>
                    <a:pt x="4162283" y="2580855"/>
                  </a:lnTo>
                  <a:lnTo>
                    <a:pt x="4091736" y="2574880"/>
                  </a:lnTo>
                  <a:lnTo>
                    <a:pt x="4021188" y="2568853"/>
                  </a:lnTo>
                  <a:lnTo>
                    <a:pt x="3950641" y="2562771"/>
                  </a:lnTo>
                  <a:lnTo>
                    <a:pt x="3880094" y="2556635"/>
                  </a:lnTo>
                  <a:lnTo>
                    <a:pt x="3809547" y="2550444"/>
                  </a:lnTo>
                  <a:lnTo>
                    <a:pt x="3739000" y="2544198"/>
                  </a:lnTo>
                  <a:lnTo>
                    <a:pt x="3668452" y="2537896"/>
                  </a:lnTo>
                  <a:lnTo>
                    <a:pt x="3597905" y="2531538"/>
                  </a:lnTo>
                  <a:lnTo>
                    <a:pt x="3527358" y="2525123"/>
                  </a:lnTo>
                  <a:lnTo>
                    <a:pt x="3456811" y="2518651"/>
                  </a:lnTo>
                  <a:lnTo>
                    <a:pt x="3386264" y="2512120"/>
                  </a:lnTo>
                  <a:lnTo>
                    <a:pt x="3315717" y="2505532"/>
                  </a:lnTo>
                  <a:lnTo>
                    <a:pt x="3245169" y="2498884"/>
                  </a:lnTo>
                  <a:lnTo>
                    <a:pt x="3174622" y="2492178"/>
                  </a:lnTo>
                  <a:lnTo>
                    <a:pt x="3104075" y="2485411"/>
                  </a:lnTo>
                  <a:lnTo>
                    <a:pt x="3033528" y="2478584"/>
                  </a:lnTo>
                  <a:lnTo>
                    <a:pt x="2962981" y="2499066"/>
                  </a:lnTo>
                  <a:lnTo>
                    <a:pt x="2892434" y="2537264"/>
                  </a:lnTo>
                  <a:lnTo>
                    <a:pt x="2821886" y="2573516"/>
                  </a:lnTo>
                  <a:lnTo>
                    <a:pt x="2751339" y="2607924"/>
                  </a:lnTo>
                  <a:lnTo>
                    <a:pt x="2680792" y="2640579"/>
                  </a:lnTo>
                  <a:lnTo>
                    <a:pt x="2610245" y="2671573"/>
                  </a:lnTo>
                  <a:lnTo>
                    <a:pt x="2539698" y="2700988"/>
                  </a:lnTo>
                  <a:lnTo>
                    <a:pt x="2469151" y="2728906"/>
                  </a:lnTo>
                  <a:lnTo>
                    <a:pt x="2398603" y="2755403"/>
                  </a:lnTo>
                  <a:lnTo>
                    <a:pt x="2328056" y="2780551"/>
                  </a:lnTo>
                  <a:lnTo>
                    <a:pt x="2257509" y="2804419"/>
                  </a:lnTo>
                  <a:lnTo>
                    <a:pt x="2186962" y="2827072"/>
                  </a:lnTo>
                  <a:lnTo>
                    <a:pt x="2116415" y="2848572"/>
                  </a:lnTo>
                  <a:lnTo>
                    <a:pt x="2045868" y="2868977"/>
                  </a:lnTo>
                  <a:lnTo>
                    <a:pt x="1975320" y="2888343"/>
                  </a:lnTo>
                  <a:lnTo>
                    <a:pt x="1904773" y="2906724"/>
                  </a:lnTo>
                  <a:lnTo>
                    <a:pt x="1834226" y="2924169"/>
                  </a:lnTo>
                  <a:lnTo>
                    <a:pt x="1763679" y="2940725"/>
                  </a:lnTo>
                  <a:lnTo>
                    <a:pt x="1693132" y="2956439"/>
                  </a:lnTo>
                  <a:lnTo>
                    <a:pt x="1622584" y="2971353"/>
                  </a:lnTo>
                  <a:lnTo>
                    <a:pt x="1552037" y="2985508"/>
                  </a:lnTo>
                  <a:lnTo>
                    <a:pt x="1481490" y="2998942"/>
                  </a:lnTo>
                  <a:lnTo>
                    <a:pt x="1410943" y="3011693"/>
                  </a:lnTo>
                  <a:lnTo>
                    <a:pt x="1340396" y="3023794"/>
                  </a:lnTo>
                  <a:lnTo>
                    <a:pt x="1269849" y="3035279"/>
                  </a:lnTo>
                  <a:lnTo>
                    <a:pt x="1199301" y="3046180"/>
                  </a:lnTo>
                  <a:lnTo>
                    <a:pt x="1128754" y="3056525"/>
                  </a:lnTo>
                  <a:lnTo>
                    <a:pt x="1058207" y="3066344"/>
                  </a:lnTo>
                  <a:lnTo>
                    <a:pt x="987660" y="3075663"/>
                  </a:lnTo>
                  <a:lnTo>
                    <a:pt x="917113" y="3084508"/>
                  </a:lnTo>
                  <a:lnTo>
                    <a:pt x="846566" y="3092903"/>
                  </a:lnTo>
                  <a:lnTo>
                    <a:pt x="776018" y="3100870"/>
                  </a:lnTo>
                  <a:lnTo>
                    <a:pt x="705471" y="3108431"/>
                  </a:lnTo>
                  <a:lnTo>
                    <a:pt x="634924" y="3115608"/>
                  </a:lnTo>
                  <a:lnTo>
                    <a:pt x="564377" y="3122419"/>
                  </a:lnTo>
                  <a:lnTo>
                    <a:pt x="493830" y="3128884"/>
                  </a:lnTo>
                  <a:lnTo>
                    <a:pt x="423283" y="3135019"/>
                  </a:lnTo>
                  <a:lnTo>
                    <a:pt x="352735" y="3140842"/>
                  </a:lnTo>
                  <a:lnTo>
                    <a:pt x="282188" y="3146369"/>
                  </a:lnTo>
                  <a:lnTo>
                    <a:pt x="211641" y="3151614"/>
                  </a:lnTo>
                  <a:lnTo>
                    <a:pt x="141094" y="3156593"/>
                  </a:lnTo>
                  <a:lnTo>
                    <a:pt x="70547" y="3161318"/>
                  </a:lnTo>
                  <a:lnTo>
                    <a:pt x="0" y="3165802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64853" y="2209169"/>
              <a:ext cx="4941931" cy="2471695"/>
            </a:xfrm>
            <a:custGeom>
              <a:avLst/>
              <a:pathLst>
                <a:path w="4941931" h="2471695">
                  <a:moveTo>
                    <a:pt x="0" y="2119364"/>
                  </a:moveTo>
                  <a:lnTo>
                    <a:pt x="70547" y="2129373"/>
                  </a:lnTo>
                  <a:lnTo>
                    <a:pt x="141094" y="2139293"/>
                  </a:lnTo>
                  <a:lnTo>
                    <a:pt x="211641" y="2149126"/>
                  </a:lnTo>
                  <a:lnTo>
                    <a:pt x="282188" y="2158871"/>
                  </a:lnTo>
                  <a:lnTo>
                    <a:pt x="352735" y="2168530"/>
                  </a:lnTo>
                  <a:lnTo>
                    <a:pt x="423283" y="2178103"/>
                  </a:lnTo>
                  <a:lnTo>
                    <a:pt x="493830" y="2187592"/>
                  </a:lnTo>
                  <a:lnTo>
                    <a:pt x="564377" y="2196997"/>
                  </a:lnTo>
                  <a:lnTo>
                    <a:pt x="634924" y="2206318"/>
                  </a:lnTo>
                  <a:lnTo>
                    <a:pt x="705471" y="2215557"/>
                  </a:lnTo>
                  <a:lnTo>
                    <a:pt x="776018" y="2224714"/>
                  </a:lnTo>
                  <a:lnTo>
                    <a:pt x="846566" y="2233789"/>
                  </a:lnTo>
                  <a:lnTo>
                    <a:pt x="917113" y="2242785"/>
                  </a:lnTo>
                  <a:lnTo>
                    <a:pt x="987660" y="2251700"/>
                  </a:lnTo>
                  <a:lnTo>
                    <a:pt x="1058207" y="2260537"/>
                  </a:lnTo>
                  <a:lnTo>
                    <a:pt x="1128754" y="2269296"/>
                  </a:lnTo>
                  <a:lnTo>
                    <a:pt x="1199301" y="2277977"/>
                  </a:lnTo>
                  <a:lnTo>
                    <a:pt x="1269849" y="2286581"/>
                  </a:lnTo>
                  <a:lnTo>
                    <a:pt x="1340396" y="2295109"/>
                  </a:lnTo>
                  <a:lnTo>
                    <a:pt x="1410943" y="2303561"/>
                  </a:lnTo>
                  <a:lnTo>
                    <a:pt x="1481490" y="2311938"/>
                  </a:lnTo>
                  <a:lnTo>
                    <a:pt x="1552037" y="2320242"/>
                  </a:lnTo>
                  <a:lnTo>
                    <a:pt x="1622584" y="2328471"/>
                  </a:lnTo>
                  <a:lnTo>
                    <a:pt x="1693132" y="2336628"/>
                  </a:lnTo>
                  <a:lnTo>
                    <a:pt x="1763679" y="2344713"/>
                  </a:lnTo>
                  <a:lnTo>
                    <a:pt x="1834226" y="2352726"/>
                  </a:lnTo>
                  <a:lnTo>
                    <a:pt x="1904773" y="2360668"/>
                  </a:lnTo>
                  <a:lnTo>
                    <a:pt x="1975320" y="2368539"/>
                  </a:lnTo>
                  <a:lnTo>
                    <a:pt x="2045868" y="2376341"/>
                  </a:lnTo>
                  <a:lnTo>
                    <a:pt x="2116415" y="2384074"/>
                  </a:lnTo>
                  <a:lnTo>
                    <a:pt x="2186962" y="2391738"/>
                  </a:lnTo>
                  <a:lnTo>
                    <a:pt x="2257509" y="2399335"/>
                  </a:lnTo>
                  <a:lnTo>
                    <a:pt x="2328056" y="2406864"/>
                  </a:lnTo>
                  <a:lnTo>
                    <a:pt x="2398603" y="2414326"/>
                  </a:lnTo>
                  <a:lnTo>
                    <a:pt x="2469151" y="2421723"/>
                  </a:lnTo>
                  <a:lnTo>
                    <a:pt x="2539698" y="2429054"/>
                  </a:lnTo>
                  <a:lnTo>
                    <a:pt x="2610245" y="2436320"/>
                  </a:lnTo>
                  <a:lnTo>
                    <a:pt x="2680792" y="2443521"/>
                  </a:lnTo>
                  <a:lnTo>
                    <a:pt x="2751339" y="2450659"/>
                  </a:lnTo>
                  <a:lnTo>
                    <a:pt x="2821886" y="2457734"/>
                  </a:lnTo>
                  <a:lnTo>
                    <a:pt x="2892434" y="2464745"/>
                  </a:lnTo>
                  <a:lnTo>
                    <a:pt x="2962981" y="2471695"/>
                  </a:lnTo>
                  <a:lnTo>
                    <a:pt x="3033528" y="2458820"/>
                  </a:lnTo>
                  <a:lnTo>
                    <a:pt x="3104075" y="2416416"/>
                  </a:lnTo>
                  <a:lnTo>
                    <a:pt x="3174622" y="2371736"/>
                  </a:lnTo>
                  <a:lnTo>
                    <a:pt x="3245169" y="2324661"/>
                  </a:lnTo>
                  <a:lnTo>
                    <a:pt x="3315717" y="2275060"/>
                  </a:lnTo>
                  <a:lnTo>
                    <a:pt x="3386264" y="2222799"/>
                  </a:lnTo>
                  <a:lnTo>
                    <a:pt x="3456811" y="2167735"/>
                  </a:lnTo>
                  <a:lnTo>
                    <a:pt x="3527358" y="2109717"/>
                  </a:lnTo>
                  <a:lnTo>
                    <a:pt x="3597905" y="2048587"/>
                  </a:lnTo>
                  <a:lnTo>
                    <a:pt x="3668452" y="1984179"/>
                  </a:lnTo>
                  <a:lnTo>
                    <a:pt x="3739000" y="1916316"/>
                  </a:lnTo>
                  <a:lnTo>
                    <a:pt x="3809547" y="1844813"/>
                  </a:lnTo>
                  <a:lnTo>
                    <a:pt x="3880094" y="1769474"/>
                  </a:lnTo>
                  <a:lnTo>
                    <a:pt x="3950641" y="1690095"/>
                  </a:lnTo>
                  <a:lnTo>
                    <a:pt x="4021188" y="1606458"/>
                  </a:lnTo>
                  <a:lnTo>
                    <a:pt x="4091736" y="1518335"/>
                  </a:lnTo>
                  <a:lnTo>
                    <a:pt x="4162283" y="1425486"/>
                  </a:lnTo>
                  <a:lnTo>
                    <a:pt x="4232830" y="1327656"/>
                  </a:lnTo>
                  <a:lnTo>
                    <a:pt x="4303377" y="1224579"/>
                  </a:lnTo>
                  <a:lnTo>
                    <a:pt x="4373924" y="1115973"/>
                  </a:lnTo>
                  <a:lnTo>
                    <a:pt x="4444471" y="1001542"/>
                  </a:lnTo>
                  <a:lnTo>
                    <a:pt x="4515019" y="880973"/>
                  </a:lnTo>
                  <a:lnTo>
                    <a:pt x="4585566" y="753938"/>
                  </a:lnTo>
                  <a:lnTo>
                    <a:pt x="4656113" y="620088"/>
                  </a:lnTo>
                  <a:lnTo>
                    <a:pt x="4726660" y="479059"/>
                  </a:lnTo>
                  <a:lnTo>
                    <a:pt x="4797207" y="330466"/>
                  </a:lnTo>
                  <a:lnTo>
                    <a:pt x="4867754" y="173902"/>
                  </a:lnTo>
                  <a:lnTo>
                    <a:pt x="4938302" y="8942"/>
                  </a:lnTo>
                  <a:lnTo>
                    <a:pt x="494193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64853" y="4687753"/>
              <a:ext cx="6984170" cy="687218"/>
            </a:xfrm>
            <a:custGeom>
              <a:avLst/>
              <a:pathLst>
                <a:path w="6984170" h="687218">
                  <a:moveTo>
                    <a:pt x="6984170" y="302456"/>
                  </a:moveTo>
                  <a:lnTo>
                    <a:pt x="6913622" y="298270"/>
                  </a:lnTo>
                  <a:lnTo>
                    <a:pt x="6843075" y="294047"/>
                  </a:lnTo>
                  <a:lnTo>
                    <a:pt x="6772528" y="289787"/>
                  </a:lnTo>
                  <a:lnTo>
                    <a:pt x="6701981" y="285488"/>
                  </a:lnTo>
                  <a:lnTo>
                    <a:pt x="6631434" y="281151"/>
                  </a:lnTo>
                  <a:lnTo>
                    <a:pt x="6560887" y="276775"/>
                  </a:lnTo>
                  <a:lnTo>
                    <a:pt x="6490339" y="272360"/>
                  </a:lnTo>
                  <a:lnTo>
                    <a:pt x="6419792" y="267906"/>
                  </a:lnTo>
                  <a:lnTo>
                    <a:pt x="6349245" y="263412"/>
                  </a:lnTo>
                  <a:lnTo>
                    <a:pt x="6278698" y="258877"/>
                  </a:lnTo>
                  <a:lnTo>
                    <a:pt x="6208151" y="254303"/>
                  </a:lnTo>
                  <a:lnTo>
                    <a:pt x="6137604" y="249687"/>
                  </a:lnTo>
                  <a:lnTo>
                    <a:pt x="6067056" y="245030"/>
                  </a:lnTo>
                  <a:lnTo>
                    <a:pt x="5996509" y="240331"/>
                  </a:lnTo>
                  <a:lnTo>
                    <a:pt x="5925962" y="235591"/>
                  </a:lnTo>
                  <a:lnTo>
                    <a:pt x="5855415" y="230808"/>
                  </a:lnTo>
                  <a:lnTo>
                    <a:pt x="5784868" y="225982"/>
                  </a:lnTo>
                  <a:lnTo>
                    <a:pt x="5714320" y="221113"/>
                  </a:lnTo>
                  <a:lnTo>
                    <a:pt x="5643773" y="216201"/>
                  </a:lnTo>
                  <a:lnTo>
                    <a:pt x="5573226" y="211245"/>
                  </a:lnTo>
                  <a:lnTo>
                    <a:pt x="5502679" y="206244"/>
                  </a:lnTo>
                  <a:lnTo>
                    <a:pt x="5432132" y="201199"/>
                  </a:lnTo>
                  <a:lnTo>
                    <a:pt x="5361585" y="196108"/>
                  </a:lnTo>
                  <a:lnTo>
                    <a:pt x="5291037" y="190973"/>
                  </a:lnTo>
                  <a:lnTo>
                    <a:pt x="5220490" y="185791"/>
                  </a:lnTo>
                  <a:lnTo>
                    <a:pt x="5149943" y="180563"/>
                  </a:lnTo>
                  <a:lnTo>
                    <a:pt x="5079396" y="175288"/>
                  </a:lnTo>
                  <a:lnTo>
                    <a:pt x="5008849" y="169966"/>
                  </a:lnTo>
                  <a:lnTo>
                    <a:pt x="4938302" y="164597"/>
                  </a:lnTo>
                  <a:lnTo>
                    <a:pt x="4867754" y="159180"/>
                  </a:lnTo>
                  <a:lnTo>
                    <a:pt x="4797207" y="153714"/>
                  </a:lnTo>
                  <a:lnTo>
                    <a:pt x="4726660" y="148199"/>
                  </a:lnTo>
                  <a:lnTo>
                    <a:pt x="4656113" y="142635"/>
                  </a:lnTo>
                  <a:lnTo>
                    <a:pt x="4585566" y="137022"/>
                  </a:lnTo>
                  <a:lnTo>
                    <a:pt x="4515019" y="131358"/>
                  </a:lnTo>
                  <a:lnTo>
                    <a:pt x="4444471" y="125644"/>
                  </a:lnTo>
                  <a:lnTo>
                    <a:pt x="4373924" y="119878"/>
                  </a:lnTo>
                  <a:lnTo>
                    <a:pt x="4303377" y="114061"/>
                  </a:lnTo>
                  <a:lnTo>
                    <a:pt x="4232830" y="108192"/>
                  </a:lnTo>
                  <a:lnTo>
                    <a:pt x="4162283" y="102271"/>
                  </a:lnTo>
                  <a:lnTo>
                    <a:pt x="4091736" y="96296"/>
                  </a:lnTo>
                  <a:lnTo>
                    <a:pt x="4021188" y="90269"/>
                  </a:lnTo>
                  <a:lnTo>
                    <a:pt x="3950641" y="84187"/>
                  </a:lnTo>
                  <a:lnTo>
                    <a:pt x="3880094" y="78051"/>
                  </a:lnTo>
                  <a:lnTo>
                    <a:pt x="3809547" y="71860"/>
                  </a:lnTo>
                  <a:lnTo>
                    <a:pt x="3739000" y="65614"/>
                  </a:lnTo>
                  <a:lnTo>
                    <a:pt x="3668452" y="59312"/>
                  </a:lnTo>
                  <a:lnTo>
                    <a:pt x="3597905" y="52954"/>
                  </a:lnTo>
                  <a:lnTo>
                    <a:pt x="3527358" y="46539"/>
                  </a:lnTo>
                  <a:lnTo>
                    <a:pt x="3456811" y="40067"/>
                  </a:lnTo>
                  <a:lnTo>
                    <a:pt x="3386264" y="33536"/>
                  </a:lnTo>
                  <a:lnTo>
                    <a:pt x="3315717" y="26948"/>
                  </a:lnTo>
                  <a:lnTo>
                    <a:pt x="3245169" y="20300"/>
                  </a:lnTo>
                  <a:lnTo>
                    <a:pt x="3174622" y="13594"/>
                  </a:lnTo>
                  <a:lnTo>
                    <a:pt x="3104075" y="6827"/>
                  </a:lnTo>
                  <a:lnTo>
                    <a:pt x="3033528" y="0"/>
                  </a:lnTo>
                  <a:lnTo>
                    <a:pt x="2962981" y="20482"/>
                  </a:lnTo>
                  <a:lnTo>
                    <a:pt x="2892434" y="58680"/>
                  </a:lnTo>
                  <a:lnTo>
                    <a:pt x="2821886" y="94932"/>
                  </a:lnTo>
                  <a:lnTo>
                    <a:pt x="2751339" y="129340"/>
                  </a:lnTo>
                  <a:lnTo>
                    <a:pt x="2680792" y="161995"/>
                  </a:lnTo>
                  <a:lnTo>
                    <a:pt x="2610245" y="192989"/>
                  </a:lnTo>
                  <a:lnTo>
                    <a:pt x="2539698" y="222404"/>
                  </a:lnTo>
                  <a:lnTo>
                    <a:pt x="2469151" y="250322"/>
                  </a:lnTo>
                  <a:lnTo>
                    <a:pt x="2398603" y="276819"/>
                  </a:lnTo>
                  <a:lnTo>
                    <a:pt x="2328056" y="301967"/>
                  </a:lnTo>
                  <a:lnTo>
                    <a:pt x="2257509" y="325835"/>
                  </a:lnTo>
                  <a:lnTo>
                    <a:pt x="2186962" y="348488"/>
                  </a:lnTo>
                  <a:lnTo>
                    <a:pt x="2116415" y="369988"/>
                  </a:lnTo>
                  <a:lnTo>
                    <a:pt x="2045868" y="390393"/>
                  </a:lnTo>
                  <a:lnTo>
                    <a:pt x="1975320" y="409759"/>
                  </a:lnTo>
                  <a:lnTo>
                    <a:pt x="1904773" y="428140"/>
                  </a:lnTo>
                  <a:lnTo>
                    <a:pt x="1834226" y="445585"/>
                  </a:lnTo>
                  <a:lnTo>
                    <a:pt x="1763679" y="462141"/>
                  </a:lnTo>
                  <a:lnTo>
                    <a:pt x="1693132" y="477855"/>
                  </a:lnTo>
                  <a:lnTo>
                    <a:pt x="1622584" y="492769"/>
                  </a:lnTo>
                  <a:lnTo>
                    <a:pt x="1552037" y="506924"/>
                  </a:lnTo>
                  <a:lnTo>
                    <a:pt x="1481490" y="520358"/>
                  </a:lnTo>
                  <a:lnTo>
                    <a:pt x="1410943" y="533109"/>
                  </a:lnTo>
                  <a:lnTo>
                    <a:pt x="1340396" y="545210"/>
                  </a:lnTo>
                  <a:lnTo>
                    <a:pt x="1269849" y="556695"/>
                  </a:lnTo>
                  <a:lnTo>
                    <a:pt x="1199301" y="567596"/>
                  </a:lnTo>
                  <a:lnTo>
                    <a:pt x="1128754" y="577941"/>
                  </a:lnTo>
                  <a:lnTo>
                    <a:pt x="1058207" y="587760"/>
                  </a:lnTo>
                  <a:lnTo>
                    <a:pt x="987660" y="597079"/>
                  </a:lnTo>
                  <a:lnTo>
                    <a:pt x="917113" y="605924"/>
                  </a:lnTo>
                  <a:lnTo>
                    <a:pt x="846566" y="614319"/>
                  </a:lnTo>
                  <a:lnTo>
                    <a:pt x="776018" y="622286"/>
                  </a:lnTo>
                  <a:lnTo>
                    <a:pt x="705471" y="629847"/>
                  </a:lnTo>
                  <a:lnTo>
                    <a:pt x="634924" y="637024"/>
                  </a:lnTo>
                  <a:lnTo>
                    <a:pt x="564377" y="643835"/>
                  </a:lnTo>
                  <a:lnTo>
                    <a:pt x="493830" y="650300"/>
                  </a:lnTo>
                  <a:lnTo>
                    <a:pt x="423283" y="656435"/>
                  </a:lnTo>
                  <a:lnTo>
                    <a:pt x="352735" y="662258"/>
                  </a:lnTo>
                  <a:lnTo>
                    <a:pt x="282188" y="667785"/>
                  </a:lnTo>
                  <a:lnTo>
                    <a:pt x="211641" y="673030"/>
                  </a:lnTo>
                  <a:lnTo>
                    <a:pt x="141094" y="678009"/>
                  </a:lnTo>
                  <a:lnTo>
                    <a:pt x="70547" y="682733"/>
                  </a:lnTo>
                  <a:lnTo>
                    <a:pt x="0" y="68721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64853" y="2830627"/>
              <a:ext cx="6984170" cy="2320577"/>
            </a:xfrm>
            <a:custGeom>
              <a:avLst/>
              <a:pathLst>
                <a:path w="6984170" h="2320577">
                  <a:moveTo>
                    <a:pt x="0" y="2320577"/>
                  </a:moveTo>
                  <a:lnTo>
                    <a:pt x="70547" y="2313841"/>
                  </a:lnTo>
                  <a:lnTo>
                    <a:pt x="141094" y="2306959"/>
                  </a:lnTo>
                  <a:lnTo>
                    <a:pt x="211641" y="2299925"/>
                  </a:lnTo>
                  <a:lnTo>
                    <a:pt x="282188" y="2292737"/>
                  </a:lnTo>
                  <a:lnTo>
                    <a:pt x="352735" y="2285392"/>
                  </a:lnTo>
                  <a:lnTo>
                    <a:pt x="423283" y="2277886"/>
                  </a:lnTo>
                  <a:lnTo>
                    <a:pt x="493830" y="2270215"/>
                  </a:lnTo>
                  <a:lnTo>
                    <a:pt x="564377" y="2262376"/>
                  </a:lnTo>
                  <a:lnTo>
                    <a:pt x="634924" y="2254365"/>
                  </a:lnTo>
                  <a:lnTo>
                    <a:pt x="705471" y="2246179"/>
                  </a:lnTo>
                  <a:lnTo>
                    <a:pt x="776018" y="2237814"/>
                  </a:lnTo>
                  <a:lnTo>
                    <a:pt x="846566" y="2229265"/>
                  </a:lnTo>
                  <a:lnTo>
                    <a:pt x="917113" y="2220529"/>
                  </a:lnTo>
                  <a:lnTo>
                    <a:pt x="987660" y="2211601"/>
                  </a:lnTo>
                  <a:lnTo>
                    <a:pt x="1058207" y="2202478"/>
                  </a:lnTo>
                  <a:lnTo>
                    <a:pt x="1128754" y="2193155"/>
                  </a:lnTo>
                  <a:lnTo>
                    <a:pt x="1199301" y="2183628"/>
                  </a:lnTo>
                  <a:lnTo>
                    <a:pt x="1269849" y="2173892"/>
                  </a:lnTo>
                  <a:lnTo>
                    <a:pt x="1340396" y="2163942"/>
                  </a:lnTo>
                  <a:lnTo>
                    <a:pt x="1410943" y="2153775"/>
                  </a:lnTo>
                  <a:lnTo>
                    <a:pt x="1481490" y="2143384"/>
                  </a:lnTo>
                  <a:lnTo>
                    <a:pt x="1552037" y="2132766"/>
                  </a:lnTo>
                  <a:lnTo>
                    <a:pt x="1622584" y="2121916"/>
                  </a:lnTo>
                  <a:lnTo>
                    <a:pt x="1693132" y="2110827"/>
                  </a:lnTo>
                  <a:lnTo>
                    <a:pt x="1763679" y="2099496"/>
                  </a:lnTo>
                  <a:lnTo>
                    <a:pt x="1834226" y="2087916"/>
                  </a:lnTo>
                  <a:lnTo>
                    <a:pt x="1904773" y="2076083"/>
                  </a:lnTo>
                  <a:lnTo>
                    <a:pt x="1975320" y="2063990"/>
                  </a:lnTo>
                  <a:lnTo>
                    <a:pt x="2045868" y="2051633"/>
                  </a:lnTo>
                  <a:lnTo>
                    <a:pt x="2116415" y="2039004"/>
                  </a:lnTo>
                  <a:lnTo>
                    <a:pt x="2186962" y="2026099"/>
                  </a:lnTo>
                  <a:lnTo>
                    <a:pt x="2257509" y="2012911"/>
                  </a:lnTo>
                  <a:lnTo>
                    <a:pt x="2328056" y="1999434"/>
                  </a:lnTo>
                  <a:lnTo>
                    <a:pt x="2398603" y="1985662"/>
                  </a:lnTo>
                  <a:lnTo>
                    <a:pt x="2469151" y="1971588"/>
                  </a:lnTo>
                  <a:lnTo>
                    <a:pt x="2539698" y="1957205"/>
                  </a:lnTo>
                  <a:lnTo>
                    <a:pt x="2610245" y="1942508"/>
                  </a:lnTo>
                  <a:lnTo>
                    <a:pt x="2680792" y="1927488"/>
                  </a:lnTo>
                  <a:lnTo>
                    <a:pt x="2751339" y="1912139"/>
                  </a:lnTo>
                  <a:lnTo>
                    <a:pt x="2821886" y="1896454"/>
                  </a:lnTo>
                  <a:lnTo>
                    <a:pt x="2892434" y="1880425"/>
                  </a:lnTo>
                  <a:lnTo>
                    <a:pt x="2962981" y="1864045"/>
                  </a:lnTo>
                  <a:lnTo>
                    <a:pt x="3033528" y="1847306"/>
                  </a:lnTo>
                  <a:lnTo>
                    <a:pt x="3104075" y="1830201"/>
                  </a:lnTo>
                  <a:lnTo>
                    <a:pt x="3174622" y="1812720"/>
                  </a:lnTo>
                  <a:lnTo>
                    <a:pt x="3245169" y="1794857"/>
                  </a:lnTo>
                  <a:lnTo>
                    <a:pt x="3315717" y="1776601"/>
                  </a:lnTo>
                  <a:lnTo>
                    <a:pt x="3386264" y="1757946"/>
                  </a:lnTo>
                  <a:lnTo>
                    <a:pt x="3456811" y="1738883"/>
                  </a:lnTo>
                  <a:lnTo>
                    <a:pt x="3527358" y="1719401"/>
                  </a:lnTo>
                  <a:lnTo>
                    <a:pt x="3597905" y="1699493"/>
                  </a:lnTo>
                  <a:lnTo>
                    <a:pt x="3668452" y="1679148"/>
                  </a:lnTo>
                  <a:lnTo>
                    <a:pt x="3739000" y="1658357"/>
                  </a:lnTo>
                  <a:lnTo>
                    <a:pt x="3809547" y="1637111"/>
                  </a:lnTo>
                  <a:lnTo>
                    <a:pt x="3880094" y="1615400"/>
                  </a:lnTo>
                  <a:lnTo>
                    <a:pt x="3950641" y="1593212"/>
                  </a:lnTo>
                  <a:lnTo>
                    <a:pt x="4021188" y="1570539"/>
                  </a:lnTo>
                  <a:lnTo>
                    <a:pt x="4091736" y="1547369"/>
                  </a:lnTo>
                  <a:lnTo>
                    <a:pt x="4162283" y="1523690"/>
                  </a:lnTo>
                  <a:lnTo>
                    <a:pt x="4232830" y="1499494"/>
                  </a:lnTo>
                  <a:lnTo>
                    <a:pt x="4303377" y="1474766"/>
                  </a:lnTo>
                  <a:lnTo>
                    <a:pt x="4373924" y="1449497"/>
                  </a:lnTo>
                  <a:lnTo>
                    <a:pt x="4444471" y="1423675"/>
                  </a:lnTo>
                  <a:lnTo>
                    <a:pt x="4515019" y="1397286"/>
                  </a:lnTo>
                  <a:lnTo>
                    <a:pt x="4585566" y="1370319"/>
                  </a:lnTo>
                  <a:lnTo>
                    <a:pt x="4656113" y="1342762"/>
                  </a:lnTo>
                  <a:lnTo>
                    <a:pt x="4726660" y="1314600"/>
                  </a:lnTo>
                  <a:lnTo>
                    <a:pt x="4797207" y="1285822"/>
                  </a:lnTo>
                  <a:lnTo>
                    <a:pt x="4867754" y="1256413"/>
                  </a:lnTo>
                  <a:lnTo>
                    <a:pt x="4938302" y="1226359"/>
                  </a:lnTo>
                  <a:lnTo>
                    <a:pt x="5008849" y="1195647"/>
                  </a:lnTo>
                  <a:lnTo>
                    <a:pt x="5079396" y="1164262"/>
                  </a:lnTo>
                  <a:lnTo>
                    <a:pt x="5149943" y="1132189"/>
                  </a:lnTo>
                  <a:lnTo>
                    <a:pt x="5220490" y="1099413"/>
                  </a:lnTo>
                  <a:lnTo>
                    <a:pt x="5291037" y="1065919"/>
                  </a:lnTo>
                  <a:lnTo>
                    <a:pt x="5361585" y="1031692"/>
                  </a:lnTo>
                  <a:lnTo>
                    <a:pt x="5432132" y="996714"/>
                  </a:lnTo>
                  <a:lnTo>
                    <a:pt x="5502679" y="960970"/>
                  </a:lnTo>
                  <a:lnTo>
                    <a:pt x="5573226" y="924442"/>
                  </a:lnTo>
                  <a:lnTo>
                    <a:pt x="5643773" y="887114"/>
                  </a:lnTo>
                  <a:lnTo>
                    <a:pt x="5714320" y="848968"/>
                  </a:lnTo>
                  <a:lnTo>
                    <a:pt x="5784868" y="809987"/>
                  </a:lnTo>
                  <a:lnTo>
                    <a:pt x="5855415" y="770151"/>
                  </a:lnTo>
                  <a:lnTo>
                    <a:pt x="5925962" y="729442"/>
                  </a:lnTo>
                  <a:lnTo>
                    <a:pt x="5996509" y="687841"/>
                  </a:lnTo>
                  <a:lnTo>
                    <a:pt x="6067056" y="645329"/>
                  </a:lnTo>
                  <a:lnTo>
                    <a:pt x="6137604" y="601885"/>
                  </a:lnTo>
                  <a:lnTo>
                    <a:pt x="6208151" y="557489"/>
                  </a:lnTo>
                  <a:lnTo>
                    <a:pt x="6278698" y="512120"/>
                  </a:lnTo>
                  <a:lnTo>
                    <a:pt x="6349245" y="465758"/>
                  </a:lnTo>
                  <a:lnTo>
                    <a:pt x="6419792" y="418379"/>
                  </a:lnTo>
                  <a:lnTo>
                    <a:pt x="6490339" y="369962"/>
                  </a:lnTo>
                  <a:lnTo>
                    <a:pt x="6560887" y="320484"/>
                  </a:lnTo>
                  <a:lnTo>
                    <a:pt x="6631434" y="269922"/>
                  </a:lnTo>
                  <a:lnTo>
                    <a:pt x="6701981" y="218252"/>
                  </a:lnTo>
                  <a:lnTo>
                    <a:pt x="6772528" y="165450"/>
                  </a:lnTo>
                  <a:lnTo>
                    <a:pt x="6843075" y="111491"/>
                  </a:lnTo>
                  <a:lnTo>
                    <a:pt x="6913622" y="56349"/>
                  </a:lnTo>
                  <a:lnTo>
                    <a:pt x="6984170" y="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426917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387159" y="5693022"/>
              <a:ext cx="284286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77060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177689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2131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786573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8130517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3828319" y="5870717"/>
              <a:ext cx="1857237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(mg)</a:t>
              </a:r>
            </a:p>
          </p:txBody>
        </p:sp>
        <p:sp>
          <p:nvSpPr>
            <p:cNvPr id="42" name="tx42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915645" y="1977589"/>
              <a:ext cx="5912784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1.23 (95% CI 0.92-1.64), p = 0.165   (per 25 mg increase in dose discrepancy)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915645" y="1688767"/>
              <a:ext cx="2524749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AKI (KDIGO)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2026-09-14T15:05:01Z</dcterms:modified>
  <cp:category/>
</cp:coreProperties>
</file>