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220127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54521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8916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23310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757705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152930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287324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421719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56113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90507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824902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64853" y="2209169"/>
              <a:ext cx="6984170" cy="3072305"/>
            </a:xfrm>
            <a:custGeom>
              <a:avLst/>
              <a:pathLst>
                <a:path w="6984170" h="3072305">
                  <a:moveTo>
                    <a:pt x="0" y="1051209"/>
                  </a:moveTo>
                  <a:lnTo>
                    <a:pt x="70547" y="1104455"/>
                  </a:lnTo>
                  <a:lnTo>
                    <a:pt x="141094" y="1156412"/>
                  </a:lnTo>
                  <a:lnTo>
                    <a:pt x="211641" y="1207110"/>
                  </a:lnTo>
                  <a:lnTo>
                    <a:pt x="282188" y="1256581"/>
                  </a:lnTo>
                  <a:lnTo>
                    <a:pt x="352735" y="1304852"/>
                  </a:lnTo>
                  <a:lnTo>
                    <a:pt x="423283" y="1351955"/>
                  </a:lnTo>
                  <a:lnTo>
                    <a:pt x="493830" y="1397916"/>
                  </a:lnTo>
                  <a:lnTo>
                    <a:pt x="564377" y="1442765"/>
                  </a:lnTo>
                  <a:lnTo>
                    <a:pt x="634924" y="1486527"/>
                  </a:lnTo>
                  <a:lnTo>
                    <a:pt x="705471" y="1529229"/>
                  </a:lnTo>
                  <a:lnTo>
                    <a:pt x="776018" y="1570896"/>
                  </a:lnTo>
                  <a:lnTo>
                    <a:pt x="846566" y="1611554"/>
                  </a:lnTo>
                  <a:lnTo>
                    <a:pt x="917113" y="1651228"/>
                  </a:lnTo>
                  <a:lnTo>
                    <a:pt x="987660" y="1689940"/>
                  </a:lnTo>
                  <a:lnTo>
                    <a:pt x="1058207" y="1727715"/>
                  </a:lnTo>
                  <a:lnTo>
                    <a:pt x="1128754" y="1764574"/>
                  </a:lnTo>
                  <a:lnTo>
                    <a:pt x="1199301" y="1800541"/>
                  </a:lnTo>
                  <a:lnTo>
                    <a:pt x="1269849" y="1835637"/>
                  </a:lnTo>
                  <a:lnTo>
                    <a:pt x="1340396" y="1869882"/>
                  </a:lnTo>
                  <a:lnTo>
                    <a:pt x="1410943" y="1903298"/>
                  </a:lnTo>
                  <a:lnTo>
                    <a:pt x="1481490" y="1935905"/>
                  </a:lnTo>
                  <a:lnTo>
                    <a:pt x="1552037" y="1967721"/>
                  </a:lnTo>
                  <a:lnTo>
                    <a:pt x="1622584" y="1998767"/>
                  </a:lnTo>
                  <a:lnTo>
                    <a:pt x="1693132" y="2029061"/>
                  </a:lnTo>
                  <a:lnTo>
                    <a:pt x="1763679" y="2058622"/>
                  </a:lnTo>
                  <a:lnTo>
                    <a:pt x="1834226" y="2087466"/>
                  </a:lnTo>
                  <a:lnTo>
                    <a:pt x="1904773" y="2115611"/>
                  </a:lnTo>
                  <a:lnTo>
                    <a:pt x="1975320" y="2143075"/>
                  </a:lnTo>
                  <a:lnTo>
                    <a:pt x="2045868" y="2169873"/>
                  </a:lnTo>
                  <a:lnTo>
                    <a:pt x="2116415" y="2196023"/>
                  </a:lnTo>
                  <a:lnTo>
                    <a:pt x="2186962" y="2221539"/>
                  </a:lnTo>
                  <a:lnTo>
                    <a:pt x="2257509" y="2246437"/>
                  </a:lnTo>
                  <a:lnTo>
                    <a:pt x="2328056" y="2270731"/>
                  </a:lnTo>
                  <a:lnTo>
                    <a:pt x="2398603" y="2294438"/>
                  </a:lnTo>
                  <a:lnTo>
                    <a:pt x="2469151" y="2317570"/>
                  </a:lnTo>
                  <a:lnTo>
                    <a:pt x="2539698" y="2340141"/>
                  </a:lnTo>
                  <a:lnTo>
                    <a:pt x="2610245" y="2362166"/>
                  </a:lnTo>
                  <a:lnTo>
                    <a:pt x="2680792" y="2383658"/>
                  </a:lnTo>
                  <a:lnTo>
                    <a:pt x="2751339" y="2404629"/>
                  </a:lnTo>
                  <a:lnTo>
                    <a:pt x="2821886" y="2425092"/>
                  </a:lnTo>
                  <a:lnTo>
                    <a:pt x="2892434" y="2445059"/>
                  </a:lnTo>
                  <a:lnTo>
                    <a:pt x="2962981" y="2464542"/>
                  </a:lnTo>
                  <a:lnTo>
                    <a:pt x="3033528" y="2464569"/>
                  </a:lnTo>
                  <a:lnTo>
                    <a:pt x="3104075" y="2436920"/>
                  </a:lnTo>
                  <a:lnTo>
                    <a:pt x="3174622" y="2408297"/>
                  </a:lnTo>
                  <a:lnTo>
                    <a:pt x="3245169" y="2378667"/>
                  </a:lnTo>
                  <a:lnTo>
                    <a:pt x="3315717" y="2347992"/>
                  </a:lnTo>
                  <a:lnTo>
                    <a:pt x="3386264" y="2316236"/>
                  </a:lnTo>
                  <a:lnTo>
                    <a:pt x="3456811" y="2283362"/>
                  </a:lnTo>
                  <a:lnTo>
                    <a:pt x="3527358" y="2249330"/>
                  </a:lnTo>
                  <a:lnTo>
                    <a:pt x="3597905" y="2214099"/>
                  </a:lnTo>
                  <a:lnTo>
                    <a:pt x="3668452" y="2177626"/>
                  </a:lnTo>
                  <a:lnTo>
                    <a:pt x="3739000" y="2139869"/>
                  </a:lnTo>
                  <a:lnTo>
                    <a:pt x="3809547" y="2100782"/>
                  </a:lnTo>
                  <a:lnTo>
                    <a:pt x="3880094" y="2060318"/>
                  </a:lnTo>
                  <a:lnTo>
                    <a:pt x="3950641" y="2018428"/>
                  </a:lnTo>
                  <a:lnTo>
                    <a:pt x="4021188" y="1975062"/>
                  </a:lnTo>
                  <a:lnTo>
                    <a:pt x="4091736" y="1930169"/>
                  </a:lnTo>
                  <a:lnTo>
                    <a:pt x="4162283" y="1883695"/>
                  </a:lnTo>
                  <a:lnTo>
                    <a:pt x="4232830" y="1835583"/>
                  </a:lnTo>
                  <a:lnTo>
                    <a:pt x="4303377" y="1785776"/>
                  </a:lnTo>
                  <a:lnTo>
                    <a:pt x="4373924" y="1734215"/>
                  </a:lnTo>
                  <a:lnTo>
                    <a:pt x="4444471" y="1680837"/>
                  </a:lnTo>
                  <a:lnTo>
                    <a:pt x="4515019" y="1625578"/>
                  </a:lnTo>
                  <a:lnTo>
                    <a:pt x="4585566" y="1568373"/>
                  </a:lnTo>
                  <a:lnTo>
                    <a:pt x="4656113" y="1509153"/>
                  </a:lnTo>
                  <a:lnTo>
                    <a:pt x="4726660" y="1447847"/>
                  </a:lnTo>
                  <a:lnTo>
                    <a:pt x="4797207" y="1384381"/>
                  </a:lnTo>
                  <a:lnTo>
                    <a:pt x="4867754" y="1318679"/>
                  </a:lnTo>
                  <a:lnTo>
                    <a:pt x="4938302" y="1250662"/>
                  </a:lnTo>
                  <a:lnTo>
                    <a:pt x="5008849" y="1180250"/>
                  </a:lnTo>
                  <a:lnTo>
                    <a:pt x="5079396" y="1107357"/>
                  </a:lnTo>
                  <a:lnTo>
                    <a:pt x="5149943" y="1031896"/>
                  </a:lnTo>
                  <a:lnTo>
                    <a:pt x="5220490" y="953776"/>
                  </a:lnTo>
                  <a:lnTo>
                    <a:pt x="5291037" y="872905"/>
                  </a:lnTo>
                  <a:lnTo>
                    <a:pt x="5361585" y="789184"/>
                  </a:lnTo>
                  <a:lnTo>
                    <a:pt x="5432132" y="702514"/>
                  </a:lnTo>
                  <a:lnTo>
                    <a:pt x="5502679" y="612791"/>
                  </a:lnTo>
                  <a:lnTo>
                    <a:pt x="5573226" y="519908"/>
                  </a:lnTo>
                  <a:lnTo>
                    <a:pt x="5643773" y="423752"/>
                  </a:lnTo>
                  <a:lnTo>
                    <a:pt x="5714320" y="324208"/>
                  </a:lnTo>
                  <a:lnTo>
                    <a:pt x="5784868" y="221158"/>
                  </a:lnTo>
                  <a:lnTo>
                    <a:pt x="5855415" y="114478"/>
                  </a:lnTo>
                  <a:lnTo>
                    <a:pt x="5925962" y="4039"/>
                  </a:lnTo>
                  <a:lnTo>
                    <a:pt x="5928455" y="0"/>
                  </a:lnTo>
                  <a:lnTo>
                    <a:pt x="6984170" y="0"/>
                  </a:lnTo>
                  <a:lnTo>
                    <a:pt x="6984170" y="3055416"/>
                  </a:lnTo>
                  <a:lnTo>
                    <a:pt x="6913622" y="3050600"/>
                  </a:lnTo>
                  <a:lnTo>
                    <a:pt x="6843075" y="3045665"/>
                  </a:lnTo>
                  <a:lnTo>
                    <a:pt x="6772528" y="3040607"/>
                  </a:lnTo>
                  <a:lnTo>
                    <a:pt x="6701981" y="3035424"/>
                  </a:lnTo>
                  <a:lnTo>
                    <a:pt x="6631434" y="3030112"/>
                  </a:lnTo>
                  <a:lnTo>
                    <a:pt x="6560887" y="3024668"/>
                  </a:lnTo>
                  <a:lnTo>
                    <a:pt x="6490339" y="3019089"/>
                  </a:lnTo>
                  <a:lnTo>
                    <a:pt x="6419792" y="3013372"/>
                  </a:lnTo>
                  <a:lnTo>
                    <a:pt x="6349245" y="3007512"/>
                  </a:lnTo>
                  <a:lnTo>
                    <a:pt x="6278698" y="3001508"/>
                  </a:lnTo>
                  <a:lnTo>
                    <a:pt x="6208151" y="2995354"/>
                  </a:lnTo>
                  <a:lnTo>
                    <a:pt x="6137604" y="2989047"/>
                  </a:lnTo>
                  <a:lnTo>
                    <a:pt x="6067056" y="2982584"/>
                  </a:lnTo>
                  <a:lnTo>
                    <a:pt x="5996509" y="2975960"/>
                  </a:lnTo>
                  <a:lnTo>
                    <a:pt x="5925962" y="2969172"/>
                  </a:lnTo>
                  <a:lnTo>
                    <a:pt x="5855415" y="2962215"/>
                  </a:lnTo>
                  <a:lnTo>
                    <a:pt x="5784868" y="2955086"/>
                  </a:lnTo>
                  <a:lnTo>
                    <a:pt x="5714320" y="2947780"/>
                  </a:lnTo>
                  <a:lnTo>
                    <a:pt x="5643773" y="2940292"/>
                  </a:lnTo>
                  <a:lnTo>
                    <a:pt x="5573226" y="2932619"/>
                  </a:lnTo>
                  <a:lnTo>
                    <a:pt x="5502679" y="2924755"/>
                  </a:lnTo>
                  <a:lnTo>
                    <a:pt x="5432132" y="2916695"/>
                  </a:lnTo>
                  <a:lnTo>
                    <a:pt x="5361585" y="2908436"/>
                  </a:lnTo>
                  <a:lnTo>
                    <a:pt x="5291037" y="2899972"/>
                  </a:lnTo>
                  <a:lnTo>
                    <a:pt x="5220490" y="2891297"/>
                  </a:lnTo>
                  <a:lnTo>
                    <a:pt x="5149943" y="2882408"/>
                  </a:lnTo>
                  <a:lnTo>
                    <a:pt x="5079396" y="2873297"/>
                  </a:lnTo>
                  <a:lnTo>
                    <a:pt x="5008849" y="2863961"/>
                  </a:lnTo>
                  <a:lnTo>
                    <a:pt x="4938302" y="2854392"/>
                  </a:lnTo>
                  <a:lnTo>
                    <a:pt x="4867754" y="2844586"/>
                  </a:lnTo>
                  <a:lnTo>
                    <a:pt x="4797207" y="2834537"/>
                  </a:lnTo>
                  <a:lnTo>
                    <a:pt x="4726660" y="2824238"/>
                  </a:lnTo>
                  <a:lnTo>
                    <a:pt x="4656113" y="2813684"/>
                  </a:lnTo>
                  <a:lnTo>
                    <a:pt x="4585566" y="2802867"/>
                  </a:lnTo>
                  <a:lnTo>
                    <a:pt x="4515019" y="2791782"/>
                  </a:lnTo>
                  <a:lnTo>
                    <a:pt x="4444471" y="2780422"/>
                  </a:lnTo>
                  <a:lnTo>
                    <a:pt x="4373924" y="2768780"/>
                  </a:lnTo>
                  <a:lnTo>
                    <a:pt x="4303377" y="2756849"/>
                  </a:lnTo>
                  <a:lnTo>
                    <a:pt x="4232830" y="2744622"/>
                  </a:lnTo>
                  <a:lnTo>
                    <a:pt x="4162283" y="2732091"/>
                  </a:lnTo>
                  <a:lnTo>
                    <a:pt x="4091736" y="2719249"/>
                  </a:lnTo>
                  <a:lnTo>
                    <a:pt x="4021188" y="2706088"/>
                  </a:lnTo>
                  <a:lnTo>
                    <a:pt x="3950641" y="2692601"/>
                  </a:lnTo>
                  <a:lnTo>
                    <a:pt x="3880094" y="2678779"/>
                  </a:lnTo>
                  <a:lnTo>
                    <a:pt x="3809547" y="2664613"/>
                  </a:lnTo>
                  <a:lnTo>
                    <a:pt x="3739000" y="2650096"/>
                  </a:lnTo>
                  <a:lnTo>
                    <a:pt x="3668452" y="2635219"/>
                  </a:lnTo>
                  <a:lnTo>
                    <a:pt x="3597905" y="2619972"/>
                  </a:lnTo>
                  <a:lnTo>
                    <a:pt x="3527358" y="2604347"/>
                  </a:lnTo>
                  <a:lnTo>
                    <a:pt x="3456811" y="2588334"/>
                  </a:lnTo>
                  <a:lnTo>
                    <a:pt x="3386264" y="2571923"/>
                  </a:lnTo>
                  <a:lnTo>
                    <a:pt x="3315717" y="2555106"/>
                  </a:lnTo>
                  <a:lnTo>
                    <a:pt x="3245169" y="2537870"/>
                  </a:lnTo>
                  <a:lnTo>
                    <a:pt x="3174622" y="2520207"/>
                  </a:lnTo>
                  <a:lnTo>
                    <a:pt x="3104075" y="2502105"/>
                  </a:lnTo>
                  <a:lnTo>
                    <a:pt x="3033528" y="2483554"/>
                  </a:lnTo>
                  <a:lnTo>
                    <a:pt x="2962981" y="2491277"/>
                  </a:lnTo>
                  <a:lnTo>
                    <a:pt x="2892434" y="2517075"/>
                  </a:lnTo>
                  <a:lnTo>
                    <a:pt x="2821886" y="2541996"/>
                  </a:lnTo>
                  <a:lnTo>
                    <a:pt x="2751339" y="2566069"/>
                  </a:lnTo>
                  <a:lnTo>
                    <a:pt x="2680792" y="2589323"/>
                  </a:lnTo>
                  <a:lnTo>
                    <a:pt x="2610245" y="2611785"/>
                  </a:lnTo>
                  <a:lnTo>
                    <a:pt x="2539698" y="2633483"/>
                  </a:lnTo>
                  <a:lnTo>
                    <a:pt x="2469151" y="2654443"/>
                  </a:lnTo>
                  <a:lnTo>
                    <a:pt x="2398603" y="2674690"/>
                  </a:lnTo>
                  <a:lnTo>
                    <a:pt x="2328056" y="2694247"/>
                  </a:lnTo>
                  <a:lnTo>
                    <a:pt x="2257509" y="2713139"/>
                  </a:lnTo>
                  <a:lnTo>
                    <a:pt x="2186962" y="2731388"/>
                  </a:lnTo>
                  <a:lnTo>
                    <a:pt x="2116415" y="2749016"/>
                  </a:lnTo>
                  <a:lnTo>
                    <a:pt x="2045868" y="2766044"/>
                  </a:lnTo>
                  <a:lnTo>
                    <a:pt x="1975320" y="2782493"/>
                  </a:lnTo>
                  <a:lnTo>
                    <a:pt x="1904773" y="2798382"/>
                  </a:lnTo>
                  <a:lnTo>
                    <a:pt x="1834226" y="2813730"/>
                  </a:lnTo>
                  <a:lnTo>
                    <a:pt x="1763679" y="2828556"/>
                  </a:lnTo>
                  <a:lnTo>
                    <a:pt x="1693132" y="2842877"/>
                  </a:lnTo>
                  <a:lnTo>
                    <a:pt x="1622584" y="2856711"/>
                  </a:lnTo>
                  <a:lnTo>
                    <a:pt x="1552037" y="2870075"/>
                  </a:lnTo>
                  <a:lnTo>
                    <a:pt x="1481490" y="2882983"/>
                  </a:lnTo>
                  <a:lnTo>
                    <a:pt x="1410943" y="2895452"/>
                  </a:lnTo>
                  <a:lnTo>
                    <a:pt x="1340396" y="2907497"/>
                  </a:lnTo>
                  <a:lnTo>
                    <a:pt x="1269849" y="2919132"/>
                  </a:lnTo>
                  <a:lnTo>
                    <a:pt x="1199301" y="2930372"/>
                  </a:lnTo>
                  <a:lnTo>
                    <a:pt x="1128754" y="2941228"/>
                  </a:lnTo>
                  <a:lnTo>
                    <a:pt x="1058207" y="2951715"/>
                  </a:lnTo>
                  <a:lnTo>
                    <a:pt x="987660" y="2961846"/>
                  </a:lnTo>
                  <a:lnTo>
                    <a:pt x="917113" y="2971631"/>
                  </a:lnTo>
                  <a:lnTo>
                    <a:pt x="846566" y="2981084"/>
                  </a:lnTo>
                  <a:lnTo>
                    <a:pt x="776018" y="2990215"/>
                  </a:lnTo>
                  <a:lnTo>
                    <a:pt x="705471" y="2999035"/>
                  </a:lnTo>
                  <a:lnTo>
                    <a:pt x="634924" y="3007555"/>
                  </a:lnTo>
                  <a:lnTo>
                    <a:pt x="564377" y="3015785"/>
                  </a:lnTo>
                  <a:lnTo>
                    <a:pt x="493830" y="3023735"/>
                  </a:lnTo>
                  <a:lnTo>
                    <a:pt x="423283" y="3031415"/>
                  </a:lnTo>
                  <a:lnTo>
                    <a:pt x="352735" y="3038833"/>
                  </a:lnTo>
                  <a:lnTo>
                    <a:pt x="282188" y="3045999"/>
                  </a:lnTo>
                  <a:lnTo>
                    <a:pt x="211641" y="3052921"/>
                  </a:lnTo>
                  <a:lnTo>
                    <a:pt x="141094" y="3059607"/>
                  </a:lnTo>
                  <a:lnTo>
                    <a:pt x="70547" y="3066066"/>
                  </a:lnTo>
                  <a:lnTo>
                    <a:pt x="0" y="3072305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64853" y="2209169"/>
              <a:ext cx="5928455" cy="2464569"/>
            </a:xfrm>
            <a:custGeom>
              <a:avLst/>
              <a:pathLst>
                <a:path w="5928455" h="2464569">
                  <a:moveTo>
                    <a:pt x="0" y="1051209"/>
                  </a:moveTo>
                  <a:lnTo>
                    <a:pt x="70547" y="1104455"/>
                  </a:lnTo>
                  <a:lnTo>
                    <a:pt x="141094" y="1156412"/>
                  </a:lnTo>
                  <a:lnTo>
                    <a:pt x="211641" y="1207110"/>
                  </a:lnTo>
                  <a:lnTo>
                    <a:pt x="282188" y="1256581"/>
                  </a:lnTo>
                  <a:lnTo>
                    <a:pt x="352735" y="1304852"/>
                  </a:lnTo>
                  <a:lnTo>
                    <a:pt x="423283" y="1351955"/>
                  </a:lnTo>
                  <a:lnTo>
                    <a:pt x="493830" y="1397916"/>
                  </a:lnTo>
                  <a:lnTo>
                    <a:pt x="564377" y="1442765"/>
                  </a:lnTo>
                  <a:lnTo>
                    <a:pt x="634924" y="1486527"/>
                  </a:lnTo>
                  <a:lnTo>
                    <a:pt x="705471" y="1529229"/>
                  </a:lnTo>
                  <a:lnTo>
                    <a:pt x="776018" y="1570896"/>
                  </a:lnTo>
                  <a:lnTo>
                    <a:pt x="846566" y="1611554"/>
                  </a:lnTo>
                  <a:lnTo>
                    <a:pt x="917113" y="1651228"/>
                  </a:lnTo>
                  <a:lnTo>
                    <a:pt x="987660" y="1689940"/>
                  </a:lnTo>
                  <a:lnTo>
                    <a:pt x="1058207" y="1727715"/>
                  </a:lnTo>
                  <a:lnTo>
                    <a:pt x="1128754" y="1764574"/>
                  </a:lnTo>
                  <a:lnTo>
                    <a:pt x="1199301" y="1800541"/>
                  </a:lnTo>
                  <a:lnTo>
                    <a:pt x="1269849" y="1835637"/>
                  </a:lnTo>
                  <a:lnTo>
                    <a:pt x="1340396" y="1869882"/>
                  </a:lnTo>
                  <a:lnTo>
                    <a:pt x="1410943" y="1903298"/>
                  </a:lnTo>
                  <a:lnTo>
                    <a:pt x="1481490" y="1935905"/>
                  </a:lnTo>
                  <a:lnTo>
                    <a:pt x="1552037" y="1967721"/>
                  </a:lnTo>
                  <a:lnTo>
                    <a:pt x="1622584" y="1998767"/>
                  </a:lnTo>
                  <a:lnTo>
                    <a:pt x="1693132" y="2029061"/>
                  </a:lnTo>
                  <a:lnTo>
                    <a:pt x="1763679" y="2058622"/>
                  </a:lnTo>
                  <a:lnTo>
                    <a:pt x="1834226" y="2087466"/>
                  </a:lnTo>
                  <a:lnTo>
                    <a:pt x="1904773" y="2115611"/>
                  </a:lnTo>
                  <a:lnTo>
                    <a:pt x="1975320" y="2143075"/>
                  </a:lnTo>
                  <a:lnTo>
                    <a:pt x="2045868" y="2169873"/>
                  </a:lnTo>
                  <a:lnTo>
                    <a:pt x="2116415" y="2196023"/>
                  </a:lnTo>
                  <a:lnTo>
                    <a:pt x="2186962" y="2221539"/>
                  </a:lnTo>
                  <a:lnTo>
                    <a:pt x="2257509" y="2246437"/>
                  </a:lnTo>
                  <a:lnTo>
                    <a:pt x="2328056" y="2270731"/>
                  </a:lnTo>
                  <a:lnTo>
                    <a:pt x="2398603" y="2294438"/>
                  </a:lnTo>
                  <a:lnTo>
                    <a:pt x="2469151" y="2317570"/>
                  </a:lnTo>
                  <a:lnTo>
                    <a:pt x="2539698" y="2340141"/>
                  </a:lnTo>
                  <a:lnTo>
                    <a:pt x="2610245" y="2362166"/>
                  </a:lnTo>
                  <a:lnTo>
                    <a:pt x="2680792" y="2383658"/>
                  </a:lnTo>
                  <a:lnTo>
                    <a:pt x="2751339" y="2404629"/>
                  </a:lnTo>
                  <a:lnTo>
                    <a:pt x="2821886" y="2425092"/>
                  </a:lnTo>
                  <a:lnTo>
                    <a:pt x="2892434" y="2445059"/>
                  </a:lnTo>
                  <a:lnTo>
                    <a:pt x="2962981" y="2464542"/>
                  </a:lnTo>
                  <a:lnTo>
                    <a:pt x="3033528" y="2464569"/>
                  </a:lnTo>
                  <a:lnTo>
                    <a:pt x="3104075" y="2436920"/>
                  </a:lnTo>
                  <a:lnTo>
                    <a:pt x="3174622" y="2408297"/>
                  </a:lnTo>
                  <a:lnTo>
                    <a:pt x="3245169" y="2378667"/>
                  </a:lnTo>
                  <a:lnTo>
                    <a:pt x="3315717" y="2347992"/>
                  </a:lnTo>
                  <a:lnTo>
                    <a:pt x="3386264" y="2316236"/>
                  </a:lnTo>
                  <a:lnTo>
                    <a:pt x="3456811" y="2283362"/>
                  </a:lnTo>
                  <a:lnTo>
                    <a:pt x="3527358" y="2249330"/>
                  </a:lnTo>
                  <a:lnTo>
                    <a:pt x="3597905" y="2214099"/>
                  </a:lnTo>
                  <a:lnTo>
                    <a:pt x="3668452" y="2177626"/>
                  </a:lnTo>
                  <a:lnTo>
                    <a:pt x="3739000" y="2139869"/>
                  </a:lnTo>
                  <a:lnTo>
                    <a:pt x="3809547" y="2100782"/>
                  </a:lnTo>
                  <a:lnTo>
                    <a:pt x="3880094" y="2060318"/>
                  </a:lnTo>
                  <a:lnTo>
                    <a:pt x="3950641" y="2018428"/>
                  </a:lnTo>
                  <a:lnTo>
                    <a:pt x="4021188" y="1975062"/>
                  </a:lnTo>
                  <a:lnTo>
                    <a:pt x="4091736" y="1930169"/>
                  </a:lnTo>
                  <a:lnTo>
                    <a:pt x="4162283" y="1883695"/>
                  </a:lnTo>
                  <a:lnTo>
                    <a:pt x="4232830" y="1835583"/>
                  </a:lnTo>
                  <a:lnTo>
                    <a:pt x="4303377" y="1785776"/>
                  </a:lnTo>
                  <a:lnTo>
                    <a:pt x="4373924" y="1734215"/>
                  </a:lnTo>
                  <a:lnTo>
                    <a:pt x="4444471" y="1680837"/>
                  </a:lnTo>
                  <a:lnTo>
                    <a:pt x="4515019" y="1625578"/>
                  </a:lnTo>
                  <a:lnTo>
                    <a:pt x="4585566" y="1568373"/>
                  </a:lnTo>
                  <a:lnTo>
                    <a:pt x="4656113" y="1509153"/>
                  </a:lnTo>
                  <a:lnTo>
                    <a:pt x="4726660" y="1447847"/>
                  </a:lnTo>
                  <a:lnTo>
                    <a:pt x="4797207" y="1384381"/>
                  </a:lnTo>
                  <a:lnTo>
                    <a:pt x="4867754" y="1318679"/>
                  </a:lnTo>
                  <a:lnTo>
                    <a:pt x="4938302" y="1250662"/>
                  </a:lnTo>
                  <a:lnTo>
                    <a:pt x="5008849" y="1180250"/>
                  </a:lnTo>
                  <a:lnTo>
                    <a:pt x="5079396" y="1107357"/>
                  </a:lnTo>
                  <a:lnTo>
                    <a:pt x="5149943" y="1031896"/>
                  </a:lnTo>
                  <a:lnTo>
                    <a:pt x="5220490" y="953776"/>
                  </a:lnTo>
                  <a:lnTo>
                    <a:pt x="5291037" y="872905"/>
                  </a:lnTo>
                  <a:lnTo>
                    <a:pt x="5361585" y="789184"/>
                  </a:lnTo>
                  <a:lnTo>
                    <a:pt x="5432132" y="702514"/>
                  </a:lnTo>
                  <a:lnTo>
                    <a:pt x="5502679" y="612791"/>
                  </a:lnTo>
                  <a:lnTo>
                    <a:pt x="5573226" y="519908"/>
                  </a:lnTo>
                  <a:lnTo>
                    <a:pt x="5643773" y="423752"/>
                  </a:lnTo>
                  <a:lnTo>
                    <a:pt x="5714320" y="324208"/>
                  </a:lnTo>
                  <a:lnTo>
                    <a:pt x="5784868" y="221158"/>
                  </a:lnTo>
                  <a:lnTo>
                    <a:pt x="5855415" y="114478"/>
                  </a:lnTo>
                  <a:lnTo>
                    <a:pt x="5925962" y="4039"/>
                  </a:lnTo>
                  <a:lnTo>
                    <a:pt x="5928455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64853" y="4692723"/>
              <a:ext cx="6984170" cy="588751"/>
            </a:xfrm>
            <a:custGeom>
              <a:avLst/>
              <a:pathLst>
                <a:path w="6984170" h="588751">
                  <a:moveTo>
                    <a:pt x="6984170" y="571861"/>
                  </a:moveTo>
                  <a:lnTo>
                    <a:pt x="6913622" y="567046"/>
                  </a:lnTo>
                  <a:lnTo>
                    <a:pt x="6843075" y="562110"/>
                  </a:lnTo>
                  <a:lnTo>
                    <a:pt x="6772528" y="557053"/>
                  </a:lnTo>
                  <a:lnTo>
                    <a:pt x="6701981" y="551869"/>
                  </a:lnTo>
                  <a:lnTo>
                    <a:pt x="6631434" y="546557"/>
                  </a:lnTo>
                  <a:lnTo>
                    <a:pt x="6560887" y="541114"/>
                  </a:lnTo>
                  <a:lnTo>
                    <a:pt x="6490339" y="535535"/>
                  </a:lnTo>
                  <a:lnTo>
                    <a:pt x="6419792" y="529817"/>
                  </a:lnTo>
                  <a:lnTo>
                    <a:pt x="6349245" y="523958"/>
                  </a:lnTo>
                  <a:lnTo>
                    <a:pt x="6278698" y="517953"/>
                  </a:lnTo>
                  <a:lnTo>
                    <a:pt x="6208151" y="511799"/>
                  </a:lnTo>
                  <a:lnTo>
                    <a:pt x="6137604" y="505493"/>
                  </a:lnTo>
                  <a:lnTo>
                    <a:pt x="6067056" y="499029"/>
                  </a:lnTo>
                  <a:lnTo>
                    <a:pt x="5996509" y="492406"/>
                  </a:lnTo>
                  <a:lnTo>
                    <a:pt x="5925962" y="485618"/>
                  </a:lnTo>
                  <a:lnTo>
                    <a:pt x="5855415" y="478661"/>
                  </a:lnTo>
                  <a:lnTo>
                    <a:pt x="5784868" y="471532"/>
                  </a:lnTo>
                  <a:lnTo>
                    <a:pt x="5714320" y="464225"/>
                  </a:lnTo>
                  <a:lnTo>
                    <a:pt x="5643773" y="456738"/>
                  </a:lnTo>
                  <a:lnTo>
                    <a:pt x="5573226" y="449064"/>
                  </a:lnTo>
                  <a:lnTo>
                    <a:pt x="5502679" y="441200"/>
                  </a:lnTo>
                  <a:lnTo>
                    <a:pt x="5432132" y="433141"/>
                  </a:lnTo>
                  <a:lnTo>
                    <a:pt x="5361585" y="424882"/>
                  </a:lnTo>
                  <a:lnTo>
                    <a:pt x="5291037" y="416417"/>
                  </a:lnTo>
                  <a:lnTo>
                    <a:pt x="5220490" y="407743"/>
                  </a:lnTo>
                  <a:lnTo>
                    <a:pt x="5149943" y="398853"/>
                  </a:lnTo>
                  <a:lnTo>
                    <a:pt x="5079396" y="389743"/>
                  </a:lnTo>
                  <a:lnTo>
                    <a:pt x="5008849" y="380406"/>
                  </a:lnTo>
                  <a:lnTo>
                    <a:pt x="4938302" y="370838"/>
                  </a:lnTo>
                  <a:lnTo>
                    <a:pt x="4867754" y="361032"/>
                  </a:lnTo>
                  <a:lnTo>
                    <a:pt x="4797207" y="350983"/>
                  </a:lnTo>
                  <a:lnTo>
                    <a:pt x="4726660" y="340684"/>
                  </a:lnTo>
                  <a:lnTo>
                    <a:pt x="4656113" y="330129"/>
                  </a:lnTo>
                  <a:lnTo>
                    <a:pt x="4585566" y="319313"/>
                  </a:lnTo>
                  <a:lnTo>
                    <a:pt x="4515019" y="308228"/>
                  </a:lnTo>
                  <a:lnTo>
                    <a:pt x="4444471" y="296868"/>
                  </a:lnTo>
                  <a:lnTo>
                    <a:pt x="4373924" y="285226"/>
                  </a:lnTo>
                  <a:lnTo>
                    <a:pt x="4303377" y="273295"/>
                  </a:lnTo>
                  <a:lnTo>
                    <a:pt x="4232830" y="261067"/>
                  </a:lnTo>
                  <a:lnTo>
                    <a:pt x="4162283" y="248536"/>
                  </a:lnTo>
                  <a:lnTo>
                    <a:pt x="4091736" y="235694"/>
                  </a:lnTo>
                  <a:lnTo>
                    <a:pt x="4021188" y="222534"/>
                  </a:lnTo>
                  <a:lnTo>
                    <a:pt x="3950641" y="209046"/>
                  </a:lnTo>
                  <a:lnTo>
                    <a:pt x="3880094" y="195224"/>
                  </a:lnTo>
                  <a:lnTo>
                    <a:pt x="3809547" y="181059"/>
                  </a:lnTo>
                  <a:lnTo>
                    <a:pt x="3739000" y="166542"/>
                  </a:lnTo>
                  <a:lnTo>
                    <a:pt x="3668452" y="151664"/>
                  </a:lnTo>
                  <a:lnTo>
                    <a:pt x="3597905" y="136418"/>
                  </a:lnTo>
                  <a:lnTo>
                    <a:pt x="3527358" y="120793"/>
                  </a:lnTo>
                  <a:lnTo>
                    <a:pt x="3456811" y="104780"/>
                  </a:lnTo>
                  <a:lnTo>
                    <a:pt x="3386264" y="88369"/>
                  </a:lnTo>
                  <a:lnTo>
                    <a:pt x="3315717" y="71551"/>
                  </a:lnTo>
                  <a:lnTo>
                    <a:pt x="3245169" y="54316"/>
                  </a:lnTo>
                  <a:lnTo>
                    <a:pt x="3174622" y="36652"/>
                  </a:lnTo>
                  <a:lnTo>
                    <a:pt x="3104075" y="18551"/>
                  </a:lnTo>
                  <a:lnTo>
                    <a:pt x="3033528" y="0"/>
                  </a:lnTo>
                  <a:lnTo>
                    <a:pt x="2962981" y="7722"/>
                  </a:lnTo>
                  <a:lnTo>
                    <a:pt x="2892434" y="33521"/>
                  </a:lnTo>
                  <a:lnTo>
                    <a:pt x="2821886" y="58442"/>
                  </a:lnTo>
                  <a:lnTo>
                    <a:pt x="2751339" y="82515"/>
                  </a:lnTo>
                  <a:lnTo>
                    <a:pt x="2680792" y="105769"/>
                  </a:lnTo>
                  <a:lnTo>
                    <a:pt x="2610245" y="128231"/>
                  </a:lnTo>
                  <a:lnTo>
                    <a:pt x="2539698" y="149929"/>
                  </a:lnTo>
                  <a:lnTo>
                    <a:pt x="2469151" y="170889"/>
                  </a:lnTo>
                  <a:lnTo>
                    <a:pt x="2398603" y="191135"/>
                  </a:lnTo>
                  <a:lnTo>
                    <a:pt x="2328056" y="210693"/>
                  </a:lnTo>
                  <a:lnTo>
                    <a:pt x="2257509" y="229584"/>
                  </a:lnTo>
                  <a:lnTo>
                    <a:pt x="2186962" y="247833"/>
                  </a:lnTo>
                  <a:lnTo>
                    <a:pt x="2116415" y="265461"/>
                  </a:lnTo>
                  <a:lnTo>
                    <a:pt x="2045868" y="282490"/>
                  </a:lnTo>
                  <a:lnTo>
                    <a:pt x="1975320" y="298938"/>
                  </a:lnTo>
                  <a:lnTo>
                    <a:pt x="1904773" y="314827"/>
                  </a:lnTo>
                  <a:lnTo>
                    <a:pt x="1834226" y="330175"/>
                  </a:lnTo>
                  <a:lnTo>
                    <a:pt x="1763679" y="345001"/>
                  </a:lnTo>
                  <a:lnTo>
                    <a:pt x="1693132" y="359323"/>
                  </a:lnTo>
                  <a:lnTo>
                    <a:pt x="1622584" y="373157"/>
                  </a:lnTo>
                  <a:lnTo>
                    <a:pt x="1552037" y="386520"/>
                  </a:lnTo>
                  <a:lnTo>
                    <a:pt x="1481490" y="399429"/>
                  </a:lnTo>
                  <a:lnTo>
                    <a:pt x="1410943" y="411898"/>
                  </a:lnTo>
                  <a:lnTo>
                    <a:pt x="1340396" y="423943"/>
                  </a:lnTo>
                  <a:lnTo>
                    <a:pt x="1269849" y="435578"/>
                  </a:lnTo>
                  <a:lnTo>
                    <a:pt x="1199301" y="446817"/>
                  </a:lnTo>
                  <a:lnTo>
                    <a:pt x="1128754" y="457674"/>
                  </a:lnTo>
                  <a:lnTo>
                    <a:pt x="1058207" y="468161"/>
                  </a:lnTo>
                  <a:lnTo>
                    <a:pt x="987660" y="478291"/>
                  </a:lnTo>
                  <a:lnTo>
                    <a:pt x="917113" y="488077"/>
                  </a:lnTo>
                  <a:lnTo>
                    <a:pt x="846566" y="497530"/>
                  </a:lnTo>
                  <a:lnTo>
                    <a:pt x="776018" y="506661"/>
                  </a:lnTo>
                  <a:lnTo>
                    <a:pt x="705471" y="515481"/>
                  </a:lnTo>
                  <a:lnTo>
                    <a:pt x="634924" y="524001"/>
                  </a:lnTo>
                  <a:lnTo>
                    <a:pt x="564377" y="532231"/>
                  </a:lnTo>
                  <a:lnTo>
                    <a:pt x="493830" y="540181"/>
                  </a:lnTo>
                  <a:lnTo>
                    <a:pt x="423283" y="547861"/>
                  </a:lnTo>
                  <a:lnTo>
                    <a:pt x="352735" y="555279"/>
                  </a:lnTo>
                  <a:lnTo>
                    <a:pt x="282188" y="562445"/>
                  </a:lnTo>
                  <a:lnTo>
                    <a:pt x="211641" y="569366"/>
                  </a:lnTo>
                  <a:lnTo>
                    <a:pt x="141094" y="576053"/>
                  </a:lnTo>
                  <a:lnTo>
                    <a:pt x="70547" y="582512"/>
                  </a:lnTo>
                  <a:lnTo>
                    <a:pt x="0" y="58875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64853" y="4429862"/>
              <a:ext cx="6984170" cy="404770"/>
            </a:xfrm>
            <a:custGeom>
              <a:avLst/>
              <a:pathLst>
                <a:path w="6984170" h="404770">
                  <a:moveTo>
                    <a:pt x="0" y="404770"/>
                  </a:moveTo>
                  <a:lnTo>
                    <a:pt x="70547" y="401611"/>
                  </a:lnTo>
                  <a:lnTo>
                    <a:pt x="141094" y="398436"/>
                  </a:lnTo>
                  <a:lnTo>
                    <a:pt x="211641" y="395244"/>
                  </a:lnTo>
                  <a:lnTo>
                    <a:pt x="282188" y="392037"/>
                  </a:lnTo>
                  <a:lnTo>
                    <a:pt x="352735" y="388813"/>
                  </a:lnTo>
                  <a:lnTo>
                    <a:pt x="423283" y="385573"/>
                  </a:lnTo>
                  <a:lnTo>
                    <a:pt x="493830" y="382317"/>
                  </a:lnTo>
                  <a:lnTo>
                    <a:pt x="564377" y="379044"/>
                  </a:lnTo>
                  <a:lnTo>
                    <a:pt x="634924" y="375754"/>
                  </a:lnTo>
                  <a:lnTo>
                    <a:pt x="705471" y="372448"/>
                  </a:lnTo>
                  <a:lnTo>
                    <a:pt x="776018" y="369125"/>
                  </a:lnTo>
                  <a:lnTo>
                    <a:pt x="846566" y="365786"/>
                  </a:lnTo>
                  <a:lnTo>
                    <a:pt x="917113" y="362429"/>
                  </a:lnTo>
                  <a:lnTo>
                    <a:pt x="987660" y="359055"/>
                  </a:lnTo>
                  <a:lnTo>
                    <a:pt x="1058207" y="355665"/>
                  </a:lnTo>
                  <a:lnTo>
                    <a:pt x="1128754" y="352257"/>
                  </a:lnTo>
                  <a:lnTo>
                    <a:pt x="1199301" y="348832"/>
                  </a:lnTo>
                  <a:lnTo>
                    <a:pt x="1269849" y="345389"/>
                  </a:lnTo>
                  <a:lnTo>
                    <a:pt x="1340396" y="341929"/>
                  </a:lnTo>
                  <a:lnTo>
                    <a:pt x="1410943" y="338452"/>
                  </a:lnTo>
                  <a:lnTo>
                    <a:pt x="1481490" y="334957"/>
                  </a:lnTo>
                  <a:lnTo>
                    <a:pt x="1552037" y="331444"/>
                  </a:lnTo>
                  <a:lnTo>
                    <a:pt x="1622584" y="327914"/>
                  </a:lnTo>
                  <a:lnTo>
                    <a:pt x="1693132" y="324365"/>
                  </a:lnTo>
                  <a:lnTo>
                    <a:pt x="1763679" y="320799"/>
                  </a:lnTo>
                  <a:lnTo>
                    <a:pt x="1834226" y="317215"/>
                  </a:lnTo>
                  <a:lnTo>
                    <a:pt x="1904773" y="313612"/>
                  </a:lnTo>
                  <a:lnTo>
                    <a:pt x="1975320" y="309991"/>
                  </a:lnTo>
                  <a:lnTo>
                    <a:pt x="2045868" y="306352"/>
                  </a:lnTo>
                  <a:lnTo>
                    <a:pt x="2116415" y="302694"/>
                  </a:lnTo>
                  <a:lnTo>
                    <a:pt x="2186962" y="299018"/>
                  </a:lnTo>
                  <a:lnTo>
                    <a:pt x="2257509" y="295324"/>
                  </a:lnTo>
                  <a:lnTo>
                    <a:pt x="2328056" y="291610"/>
                  </a:lnTo>
                  <a:lnTo>
                    <a:pt x="2398603" y="287878"/>
                  </a:lnTo>
                  <a:lnTo>
                    <a:pt x="2469151" y="284127"/>
                  </a:lnTo>
                  <a:lnTo>
                    <a:pt x="2539698" y="280357"/>
                  </a:lnTo>
                  <a:lnTo>
                    <a:pt x="2610245" y="276568"/>
                  </a:lnTo>
                  <a:lnTo>
                    <a:pt x="2680792" y="272759"/>
                  </a:lnTo>
                  <a:lnTo>
                    <a:pt x="2751339" y="268932"/>
                  </a:lnTo>
                  <a:lnTo>
                    <a:pt x="2821886" y="265085"/>
                  </a:lnTo>
                  <a:lnTo>
                    <a:pt x="2892434" y="261218"/>
                  </a:lnTo>
                  <a:lnTo>
                    <a:pt x="2962981" y="257332"/>
                  </a:lnTo>
                  <a:lnTo>
                    <a:pt x="3033528" y="253426"/>
                  </a:lnTo>
                  <a:lnTo>
                    <a:pt x="3104075" y="249501"/>
                  </a:lnTo>
                  <a:lnTo>
                    <a:pt x="3174622" y="245555"/>
                  </a:lnTo>
                  <a:lnTo>
                    <a:pt x="3245169" y="241590"/>
                  </a:lnTo>
                  <a:lnTo>
                    <a:pt x="3315717" y="237605"/>
                  </a:lnTo>
                  <a:lnTo>
                    <a:pt x="3386264" y="233599"/>
                  </a:lnTo>
                  <a:lnTo>
                    <a:pt x="3456811" y="229573"/>
                  </a:lnTo>
                  <a:lnTo>
                    <a:pt x="3527358" y="225527"/>
                  </a:lnTo>
                  <a:lnTo>
                    <a:pt x="3597905" y="221460"/>
                  </a:lnTo>
                  <a:lnTo>
                    <a:pt x="3668452" y="217372"/>
                  </a:lnTo>
                  <a:lnTo>
                    <a:pt x="3739000" y="213264"/>
                  </a:lnTo>
                  <a:lnTo>
                    <a:pt x="3809547" y="209135"/>
                  </a:lnTo>
                  <a:lnTo>
                    <a:pt x="3880094" y="204986"/>
                  </a:lnTo>
                  <a:lnTo>
                    <a:pt x="3950641" y="200815"/>
                  </a:lnTo>
                  <a:lnTo>
                    <a:pt x="4021188" y="196623"/>
                  </a:lnTo>
                  <a:lnTo>
                    <a:pt x="4091736" y="192410"/>
                  </a:lnTo>
                  <a:lnTo>
                    <a:pt x="4162283" y="188175"/>
                  </a:lnTo>
                  <a:lnTo>
                    <a:pt x="4232830" y="183919"/>
                  </a:lnTo>
                  <a:lnTo>
                    <a:pt x="4303377" y="179642"/>
                  </a:lnTo>
                  <a:lnTo>
                    <a:pt x="4373924" y="175343"/>
                  </a:lnTo>
                  <a:lnTo>
                    <a:pt x="4444471" y="171022"/>
                  </a:lnTo>
                  <a:lnTo>
                    <a:pt x="4515019" y="166679"/>
                  </a:lnTo>
                  <a:lnTo>
                    <a:pt x="4585566" y="162314"/>
                  </a:lnTo>
                  <a:lnTo>
                    <a:pt x="4656113" y="157927"/>
                  </a:lnTo>
                  <a:lnTo>
                    <a:pt x="4726660" y="153518"/>
                  </a:lnTo>
                  <a:lnTo>
                    <a:pt x="4797207" y="149087"/>
                  </a:lnTo>
                  <a:lnTo>
                    <a:pt x="4867754" y="144633"/>
                  </a:lnTo>
                  <a:lnTo>
                    <a:pt x="4938302" y="140157"/>
                  </a:lnTo>
                  <a:lnTo>
                    <a:pt x="5008849" y="135658"/>
                  </a:lnTo>
                  <a:lnTo>
                    <a:pt x="5079396" y="131136"/>
                  </a:lnTo>
                  <a:lnTo>
                    <a:pt x="5149943" y="126591"/>
                  </a:lnTo>
                  <a:lnTo>
                    <a:pt x="5220490" y="122023"/>
                  </a:lnTo>
                  <a:lnTo>
                    <a:pt x="5291037" y="117432"/>
                  </a:lnTo>
                  <a:lnTo>
                    <a:pt x="5361585" y="112818"/>
                  </a:lnTo>
                  <a:lnTo>
                    <a:pt x="5432132" y="108181"/>
                  </a:lnTo>
                  <a:lnTo>
                    <a:pt x="5502679" y="103520"/>
                  </a:lnTo>
                  <a:lnTo>
                    <a:pt x="5573226" y="98835"/>
                  </a:lnTo>
                  <a:lnTo>
                    <a:pt x="5643773" y="94127"/>
                  </a:lnTo>
                  <a:lnTo>
                    <a:pt x="5714320" y="89395"/>
                  </a:lnTo>
                  <a:lnTo>
                    <a:pt x="5784868" y="84639"/>
                  </a:lnTo>
                  <a:lnTo>
                    <a:pt x="5855415" y="79859"/>
                  </a:lnTo>
                  <a:lnTo>
                    <a:pt x="5925962" y="75054"/>
                  </a:lnTo>
                  <a:lnTo>
                    <a:pt x="5996509" y="70226"/>
                  </a:lnTo>
                  <a:lnTo>
                    <a:pt x="6067056" y="65372"/>
                  </a:lnTo>
                  <a:lnTo>
                    <a:pt x="6137604" y="60495"/>
                  </a:lnTo>
                  <a:lnTo>
                    <a:pt x="6208151" y="55592"/>
                  </a:lnTo>
                  <a:lnTo>
                    <a:pt x="6278698" y="50665"/>
                  </a:lnTo>
                  <a:lnTo>
                    <a:pt x="6349245" y="45713"/>
                  </a:lnTo>
                  <a:lnTo>
                    <a:pt x="6419792" y="40736"/>
                  </a:lnTo>
                  <a:lnTo>
                    <a:pt x="6490339" y="35733"/>
                  </a:lnTo>
                  <a:lnTo>
                    <a:pt x="6560887" y="30705"/>
                  </a:lnTo>
                  <a:lnTo>
                    <a:pt x="6631434" y="25652"/>
                  </a:lnTo>
                  <a:lnTo>
                    <a:pt x="6701981" y="20573"/>
                  </a:lnTo>
                  <a:lnTo>
                    <a:pt x="6772528" y="15469"/>
                  </a:lnTo>
                  <a:lnTo>
                    <a:pt x="6843075" y="10338"/>
                  </a:lnTo>
                  <a:lnTo>
                    <a:pt x="6913622" y="5182"/>
                  </a:lnTo>
                  <a:lnTo>
                    <a:pt x="6984170" y="0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426917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387159" y="5693022"/>
              <a:ext cx="284286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770605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4177689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82131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786573" y="5693022"/>
              <a:ext cx="23701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8130517" y="5693022"/>
              <a:ext cx="23701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3828319" y="5870717"/>
              <a:ext cx="1857237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Dose Discrepancy (mg)</a:t>
              </a:r>
            </a:p>
          </p:txBody>
        </p:sp>
        <p:sp>
          <p:nvSpPr>
            <p:cNvPr id="42" name="tx42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915645" y="1977589"/>
              <a:ext cx="5912784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1.05 (95% CI 0.79-1.39), p = 0.738   (per 25 mg increase in dose discrepancy)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915645" y="1688767"/>
              <a:ext cx="2465771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AKI Grade 2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2026-09-14T15:05:01Z</dcterms:modified>
  <cp:category/>
</cp:coreProperties>
</file>