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94649" y="5103284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94649" y="4413750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94649" y="3724217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94649" y="3034684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94649" y="2345150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871985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35423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3998862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5062300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6125738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7189176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252614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94649" y="5448051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94649" y="4758517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994649" y="4068984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994649" y="3379450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994649" y="2689917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94649" y="2000383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340266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2403704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3467142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4530581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5594019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6657457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7720895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1340266" y="5334078"/>
              <a:ext cx="531719" cy="113972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1871985" y="4992161"/>
              <a:ext cx="531719" cy="455889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2403704" y="5106133"/>
              <a:ext cx="531719" cy="341917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2935423" y="4308326"/>
              <a:ext cx="531719" cy="1139724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3467142" y="3054629"/>
              <a:ext cx="531719" cy="2393421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3998862" y="2826684"/>
              <a:ext cx="531719" cy="2621366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4530581" y="2142849"/>
              <a:ext cx="531719" cy="3305201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5062300" y="3624491"/>
              <a:ext cx="531719" cy="1823559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5594019" y="5106133"/>
              <a:ext cx="531719" cy="341917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6125738" y="4650243"/>
              <a:ext cx="531719" cy="797807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rc39"/>
            <p:cNvSpPr/>
            <p:nvPr/>
          </p:nvSpPr>
          <p:spPr>
            <a:xfrm>
              <a:off x="6657457" y="5220106"/>
              <a:ext cx="531719" cy="227944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0" name="rc40"/>
            <p:cNvSpPr/>
            <p:nvPr/>
          </p:nvSpPr>
          <p:spPr>
            <a:xfrm>
              <a:off x="7189176" y="5334078"/>
              <a:ext cx="531719" cy="113972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1" name="rc41"/>
            <p:cNvSpPr/>
            <p:nvPr/>
          </p:nvSpPr>
          <p:spPr>
            <a:xfrm>
              <a:off x="7720895" y="5334078"/>
              <a:ext cx="531719" cy="113972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4530581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FF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43" name="tx43"/>
            <p:cNvSpPr/>
            <p:nvPr/>
          </p:nvSpPr>
          <p:spPr>
            <a:xfrm>
              <a:off x="835933" y="539707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835933" y="470753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6929" y="4018006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6929" y="332847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6929" y="2638939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6929" y="1949406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1241511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0.4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2304949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3368387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0.8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4431825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5495264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6558702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1.4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7622140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1.6</a:t>
              </a:r>
            </a:p>
          </p:txBody>
        </p:sp>
        <p:sp>
          <p:nvSpPr>
            <p:cNvPr id="56" name="tx56"/>
            <p:cNvSpPr/>
            <p:nvPr/>
          </p:nvSpPr>
          <p:spPr>
            <a:xfrm>
              <a:off x="4327216" y="5870717"/>
              <a:ext cx="938448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</a:t>
              </a:r>
            </a:p>
          </p:txBody>
        </p:sp>
        <p:sp>
          <p:nvSpPr>
            <p:cNvPr id="57" name="tx57"/>
            <p:cNvSpPr/>
            <p:nvPr/>
          </p:nvSpPr>
          <p:spPr>
            <a:xfrm rot="-5400000">
              <a:off x="-304395" y="3731670"/>
              <a:ext cx="1827885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Percent of Patients (%)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994649" y="1688767"/>
              <a:ext cx="3781226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Distribution of eGFR Ratio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2026-09-14T15:03:48Z</dcterms:modified>
  <cp:category/>
</cp:coreProperties>
</file>