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034900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208600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3382300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13155" y="2555999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19157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833123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447089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113155" y="5448051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13155" y="4621750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3795450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13155" y="2969149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13155" y="2142849"/>
              <a:ext cx="5031105" cy="0"/>
            </a:xfrm>
            <a:custGeom>
              <a:avLst/>
              <a:pathLst>
                <a:path w="5031105" h="0">
                  <a:moveTo>
                    <a:pt x="0" y="0"/>
                  </a:moveTo>
                  <a:lnTo>
                    <a:pt x="5031105" y="0"/>
                  </a:lnTo>
                  <a:lnTo>
                    <a:pt x="5031105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412173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026140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640106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1341842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456185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570528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84872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799215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913558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027901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142245" y="4125970"/>
              <a:ext cx="114343" cy="132208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2256588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2370931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2485275" y="4456490"/>
              <a:ext cx="114343" cy="99156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2599618" y="4125970"/>
              <a:ext cx="114343" cy="132208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2713961" y="4456490"/>
              <a:ext cx="114343" cy="99156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2828305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2942648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3056991" y="4787010"/>
              <a:ext cx="114343" cy="66104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3171335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3285678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3400021" y="3464930"/>
              <a:ext cx="114343" cy="19831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3514365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3628708" y="4125970"/>
              <a:ext cx="114343" cy="132208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3743051" y="4125970"/>
              <a:ext cx="114343" cy="132208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3857395" y="4787010"/>
              <a:ext cx="114343" cy="66104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3971738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4086081" y="2803889"/>
              <a:ext cx="114343" cy="2644161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4200425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4314768" y="3464930"/>
              <a:ext cx="114343" cy="19831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4429111" y="4456490"/>
              <a:ext cx="114343" cy="99156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4543454" y="3134409"/>
              <a:ext cx="114343" cy="2313641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4657798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rc49"/>
            <p:cNvSpPr/>
            <p:nvPr/>
          </p:nvSpPr>
          <p:spPr>
            <a:xfrm>
              <a:off x="4772141" y="3795450"/>
              <a:ext cx="114343" cy="165260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0" name="rc50"/>
            <p:cNvSpPr/>
            <p:nvPr/>
          </p:nvSpPr>
          <p:spPr>
            <a:xfrm>
              <a:off x="4886484" y="4456490"/>
              <a:ext cx="114343" cy="99156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5000828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5115171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5229514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5343858" y="4787010"/>
              <a:ext cx="114343" cy="66104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5458201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5572544" y="5117530"/>
              <a:ext cx="114343" cy="33052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5686888" y="5448051"/>
              <a:ext cx="114343" cy="0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5801231" y="2803889"/>
              <a:ext cx="114343" cy="2644161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1341842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1456185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1570528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2" name="rc62"/>
            <p:cNvSpPr/>
            <p:nvPr/>
          </p:nvSpPr>
          <p:spPr>
            <a:xfrm>
              <a:off x="1684872" y="5117530"/>
              <a:ext cx="114343" cy="3305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1799215" y="5117530"/>
              <a:ext cx="114343" cy="3305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4" name="rc64"/>
            <p:cNvSpPr/>
            <p:nvPr/>
          </p:nvSpPr>
          <p:spPr>
            <a:xfrm>
              <a:off x="1913558" y="5117530"/>
              <a:ext cx="114343" cy="3305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2027901" y="5117530"/>
              <a:ext cx="114343" cy="3305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6" name="rc66"/>
            <p:cNvSpPr/>
            <p:nvPr/>
          </p:nvSpPr>
          <p:spPr>
            <a:xfrm>
              <a:off x="2142245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7" name="rc67"/>
            <p:cNvSpPr/>
            <p:nvPr/>
          </p:nvSpPr>
          <p:spPr>
            <a:xfrm>
              <a:off x="2256588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8" name="rc68"/>
            <p:cNvSpPr/>
            <p:nvPr/>
          </p:nvSpPr>
          <p:spPr>
            <a:xfrm>
              <a:off x="2370931" y="4125970"/>
              <a:ext cx="114343" cy="132208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69" name="rc69"/>
            <p:cNvSpPr/>
            <p:nvPr/>
          </p:nvSpPr>
          <p:spPr>
            <a:xfrm>
              <a:off x="2485275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0" name="rc70"/>
            <p:cNvSpPr/>
            <p:nvPr/>
          </p:nvSpPr>
          <p:spPr>
            <a:xfrm>
              <a:off x="2599618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1" name="rc71"/>
            <p:cNvSpPr/>
            <p:nvPr/>
          </p:nvSpPr>
          <p:spPr>
            <a:xfrm>
              <a:off x="2713961" y="3795450"/>
              <a:ext cx="114343" cy="165260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2" name="rc72"/>
            <p:cNvSpPr/>
            <p:nvPr/>
          </p:nvSpPr>
          <p:spPr>
            <a:xfrm>
              <a:off x="2828305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2942648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4" name="rc74"/>
            <p:cNvSpPr/>
            <p:nvPr/>
          </p:nvSpPr>
          <p:spPr>
            <a:xfrm>
              <a:off x="3056991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3171335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6" name="rc76"/>
            <p:cNvSpPr/>
            <p:nvPr/>
          </p:nvSpPr>
          <p:spPr>
            <a:xfrm>
              <a:off x="3285678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3400021" y="2142849"/>
              <a:ext cx="114343" cy="3305201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8" name="rc78"/>
            <p:cNvSpPr/>
            <p:nvPr/>
          </p:nvSpPr>
          <p:spPr>
            <a:xfrm>
              <a:off x="3514365" y="3795450"/>
              <a:ext cx="114343" cy="165260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3628708" y="2803889"/>
              <a:ext cx="114343" cy="2644161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0" name="rc80"/>
            <p:cNvSpPr/>
            <p:nvPr/>
          </p:nvSpPr>
          <p:spPr>
            <a:xfrm>
              <a:off x="3743051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1" name="rc81"/>
            <p:cNvSpPr/>
            <p:nvPr/>
          </p:nvSpPr>
          <p:spPr>
            <a:xfrm>
              <a:off x="3857395" y="3464930"/>
              <a:ext cx="114343" cy="19831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2" name="rc82"/>
            <p:cNvSpPr/>
            <p:nvPr/>
          </p:nvSpPr>
          <p:spPr>
            <a:xfrm>
              <a:off x="3971738" y="3464930"/>
              <a:ext cx="114343" cy="19831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3" name="rc83"/>
            <p:cNvSpPr/>
            <p:nvPr/>
          </p:nvSpPr>
          <p:spPr>
            <a:xfrm>
              <a:off x="4086081" y="3134409"/>
              <a:ext cx="114343" cy="2313641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4" name="rc84"/>
            <p:cNvSpPr/>
            <p:nvPr/>
          </p:nvSpPr>
          <p:spPr>
            <a:xfrm>
              <a:off x="4200425" y="3464930"/>
              <a:ext cx="114343" cy="19831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5" name="rc85"/>
            <p:cNvSpPr/>
            <p:nvPr/>
          </p:nvSpPr>
          <p:spPr>
            <a:xfrm>
              <a:off x="4314768" y="3795450"/>
              <a:ext cx="114343" cy="165260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6" name="rc86"/>
            <p:cNvSpPr/>
            <p:nvPr/>
          </p:nvSpPr>
          <p:spPr>
            <a:xfrm>
              <a:off x="4429111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7" name="rc87"/>
            <p:cNvSpPr/>
            <p:nvPr/>
          </p:nvSpPr>
          <p:spPr>
            <a:xfrm>
              <a:off x="4543454" y="3464930"/>
              <a:ext cx="114343" cy="19831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8" name="rc88"/>
            <p:cNvSpPr/>
            <p:nvPr/>
          </p:nvSpPr>
          <p:spPr>
            <a:xfrm>
              <a:off x="4657798" y="4125970"/>
              <a:ext cx="114343" cy="132208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89" name="rc89"/>
            <p:cNvSpPr/>
            <p:nvPr/>
          </p:nvSpPr>
          <p:spPr>
            <a:xfrm>
              <a:off x="4772141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0" name="rc90"/>
            <p:cNvSpPr/>
            <p:nvPr/>
          </p:nvSpPr>
          <p:spPr>
            <a:xfrm>
              <a:off x="4886484" y="5117530"/>
              <a:ext cx="114343" cy="33052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1" name="rc91"/>
            <p:cNvSpPr/>
            <p:nvPr/>
          </p:nvSpPr>
          <p:spPr>
            <a:xfrm>
              <a:off x="5000828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2" name="rc92"/>
            <p:cNvSpPr/>
            <p:nvPr/>
          </p:nvSpPr>
          <p:spPr>
            <a:xfrm>
              <a:off x="5115171" y="4456490"/>
              <a:ext cx="114343" cy="99156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3" name="rc93"/>
            <p:cNvSpPr/>
            <p:nvPr/>
          </p:nvSpPr>
          <p:spPr>
            <a:xfrm>
              <a:off x="5229514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4" name="rc94"/>
            <p:cNvSpPr/>
            <p:nvPr/>
          </p:nvSpPr>
          <p:spPr>
            <a:xfrm>
              <a:off x="5343858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5" name="rc95"/>
            <p:cNvSpPr/>
            <p:nvPr/>
          </p:nvSpPr>
          <p:spPr>
            <a:xfrm>
              <a:off x="5458201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6" name="rc96"/>
            <p:cNvSpPr/>
            <p:nvPr/>
          </p:nvSpPr>
          <p:spPr>
            <a:xfrm>
              <a:off x="5572544" y="4787010"/>
              <a:ext cx="114343" cy="66104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7" name="rc97"/>
            <p:cNvSpPr/>
            <p:nvPr/>
          </p:nvSpPr>
          <p:spPr>
            <a:xfrm>
              <a:off x="5686888" y="5448051"/>
              <a:ext cx="114343" cy="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8" name="rc98"/>
            <p:cNvSpPr/>
            <p:nvPr/>
          </p:nvSpPr>
          <p:spPr>
            <a:xfrm>
              <a:off x="5801231" y="3795450"/>
              <a:ext cx="114343" cy="1652600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99" name="tx99"/>
            <p:cNvSpPr/>
            <p:nvPr/>
          </p:nvSpPr>
          <p:spPr>
            <a:xfrm>
              <a:off x="835933" y="5397073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100" name="tx100"/>
            <p:cNvSpPr/>
            <p:nvPr/>
          </p:nvSpPr>
          <p:spPr>
            <a:xfrm>
              <a:off x="835933" y="457077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2.5</a:t>
              </a:r>
            </a:p>
          </p:txBody>
        </p:sp>
        <p:sp>
          <p:nvSpPr>
            <p:cNvPr id="101" name="tx101"/>
            <p:cNvSpPr/>
            <p:nvPr/>
          </p:nvSpPr>
          <p:spPr>
            <a:xfrm>
              <a:off x="835933" y="374447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5.0</a:t>
              </a:r>
            </a:p>
          </p:txBody>
        </p:sp>
        <p:sp>
          <p:nvSpPr>
            <p:cNvPr id="102" name="tx102"/>
            <p:cNvSpPr/>
            <p:nvPr/>
          </p:nvSpPr>
          <p:spPr>
            <a:xfrm>
              <a:off x="835933" y="291817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7.5</a:t>
              </a:r>
            </a:p>
          </p:txBody>
        </p:sp>
        <p:sp>
          <p:nvSpPr>
            <p:cNvPr id="103" name="tx103"/>
            <p:cNvSpPr/>
            <p:nvPr/>
          </p:nvSpPr>
          <p:spPr>
            <a:xfrm>
              <a:off x="756929" y="2091871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10.0</a:t>
              </a:r>
            </a:p>
          </p:txBody>
        </p:sp>
        <p:sp>
          <p:nvSpPr>
            <p:cNvPr id="104" name="tx104"/>
            <p:cNvSpPr/>
            <p:nvPr/>
          </p:nvSpPr>
          <p:spPr>
            <a:xfrm>
              <a:off x="129366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200</a:t>
              </a:r>
            </a:p>
          </p:txBody>
        </p:sp>
        <p:sp>
          <p:nvSpPr>
            <p:cNvPr id="105" name="tx105"/>
            <p:cNvSpPr/>
            <p:nvPr/>
          </p:nvSpPr>
          <p:spPr>
            <a:xfrm>
              <a:off x="2907634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400</a:t>
              </a:r>
            </a:p>
          </p:txBody>
        </p:sp>
        <p:sp>
          <p:nvSpPr>
            <p:cNvPr id="106" name="tx106"/>
            <p:cNvSpPr/>
            <p:nvPr/>
          </p:nvSpPr>
          <p:spPr>
            <a:xfrm>
              <a:off x="4521600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600</a:t>
              </a:r>
            </a:p>
          </p:txBody>
        </p:sp>
        <p:sp>
          <p:nvSpPr>
            <p:cNvPr id="107" name="tx107"/>
            <p:cNvSpPr/>
            <p:nvPr/>
          </p:nvSpPr>
          <p:spPr>
            <a:xfrm>
              <a:off x="3213799" y="5870717"/>
              <a:ext cx="82981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(mg)</a:t>
              </a:r>
            </a:p>
          </p:txBody>
        </p:sp>
        <p:sp>
          <p:nvSpPr>
            <p:cNvPr id="108" name="tx108"/>
            <p:cNvSpPr/>
            <p:nvPr/>
          </p:nvSpPr>
          <p:spPr>
            <a:xfrm rot="-5400000">
              <a:off x="-151233" y="3731670"/>
              <a:ext cx="1521561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Number of Patients</a:t>
              </a:r>
            </a:p>
          </p:txBody>
        </p:sp>
        <p:sp>
          <p:nvSpPr>
            <p:cNvPr id="109" name="tx109"/>
            <p:cNvSpPr/>
            <p:nvPr/>
          </p:nvSpPr>
          <p:spPr>
            <a:xfrm>
              <a:off x="6409965" y="3467930"/>
              <a:ext cx="85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Type</a:t>
              </a:r>
            </a:p>
          </p:txBody>
        </p:sp>
        <p:sp>
          <p:nvSpPr>
            <p:cNvPr id="110" name="rc110"/>
            <p:cNvSpPr/>
            <p:nvPr/>
          </p:nvSpPr>
          <p:spPr>
            <a:xfrm>
              <a:off x="6418965" y="3712717"/>
              <a:ext cx="201456" cy="201455"/>
            </a:xfrm>
            <a:prstGeom prst="rect">
              <a:avLst/>
            </a:prstGeom>
            <a:solidFill>
              <a:srgbClr val="E31A1C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1" name="rc111"/>
            <p:cNvSpPr/>
            <p:nvPr/>
          </p:nvSpPr>
          <p:spPr>
            <a:xfrm>
              <a:off x="6418965" y="3932173"/>
              <a:ext cx="201456" cy="201455"/>
            </a:xfrm>
            <a:prstGeom prst="rect">
              <a:avLst/>
            </a:prstGeom>
            <a:solidFill>
              <a:srgbClr val="1F78B4">
                <a:alpha val="50196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112" name="tx112"/>
            <p:cNvSpPr/>
            <p:nvPr/>
          </p:nvSpPr>
          <p:spPr>
            <a:xfrm>
              <a:off x="6717988" y="3762467"/>
              <a:ext cx="108941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Actual (REDCap)</a:t>
              </a:r>
            </a:p>
          </p:txBody>
        </p:sp>
        <p:sp>
          <p:nvSpPr>
            <p:cNvPr id="113" name="tx113"/>
            <p:cNvSpPr/>
            <p:nvPr/>
          </p:nvSpPr>
          <p:spPr>
            <a:xfrm>
              <a:off x="6717988" y="3981923"/>
              <a:ext cx="1791675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Predicted (CKD-EPI Cr-Cys)</a:t>
              </a:r>
            </a:p>
          </p:txBody>
        </p:sp>
        <p:sp>
          <p:nvSpPr>
            <p:cNvPr id="114" name="tx114"/>
            <p:cNvSpPr/>
            <p:nvPr/>
          </p:nvSpPr>
          <p:spPr>
            <a:xfrm>
              <a:off x="1113155" y="1688767"/>
              <a:ext cx="27738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Dose Distribution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2026-09-14T15:03:46Z</dcterms:modified>
  <cp:category/>
</cp:coreProperties>
</file>