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139851" y="4856941"/>
              <a:ext cx="7464706" cy="0"/>
            </a:xfrm>
            <a:custGeom>
              <a:avLst/>
              <a:pathLst>
                <a:path w="7464706" h="0">
                  <a:moveTo>
                    <a:pt x="0" y="0"/>
                  </a:moveTo>
                  <a:lnTo>
                    <a:pt x="7464706" y="0"/>
                  </a:lnTo>
                  <a:lnTo>
                    <a:pt x="7464706" y="0"/>
                  </a:lnTo>
                </a:path>
              </a:pathLst>
            </a:custGeom>
            <a:ln w="8007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139851" y="3607161"/>
              <a:ext cx="7464706" cy="0"/>
            </a:xfrm>
            <a:custGeom>
              <a:avLst/>
              <a:pathLst>
                <a:path w="7464706" h="0">
                  <a:moveTo>
                    <a:pt x="0" y="0"/>
                  </a:moveTo>
                  <a:lnTo>
                    <a:pt x="7464706" y="0"/>
                  </a:lnTo>
                  <a:lnTo>
                    <a:pt x="7464706" y="0"/>
                  </a:lnTo>
                </a:path>
              </a:pathLst>
            </a:custGeom>
            <a:ln w="8007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139851" y="2357381"/>
              <a:ext cx="7464706" cy="0"/>
            </a:xfrm>
            <a:custGeom>
              <a:avLst/>
              <a:pathLst>
                <a:path w="7464706" h="0">
                  <a:moveTo>
                    <a:pt x="0" y="0"/>
                  </a:moveTo>
                  <a:lnTo>
                    <a:pt x="7464706" y="0"/>
                  </a:lnTo>
                  <a:lnTo>
                    <a:pt x="7464706" y="0"/>
                  </a:lnTo>
                </a:path>
              </a:pathLst>
            </a:custGeom>
            <a:ln w="8007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479156" y="1950672"/>
              <a:ext cx="0" cy="3699310"/>
            </a:xfrm>
            <a:custGeom>
              <a:avLst/>
              <a:pathLst>
                <a:path w="0" h="3699310">
                  <a:moveTo>
                    <a:pt x="0" y="369931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007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836376" y="1950672"/>
              <a:ext cx="0" cy="3699310"/>
            </a:xfrm>
            <a:custGeom>
              <a:avLst/>
              <a:pathLst>
                <a:path w="0" h="3699310">
                  <a:moveTo>
                    <a:pt x="0" y="369931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007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4193595" y="1950672"/>
              <a:ext cx="0" cy="3699310"/>
            </a:xfrm>
            <a:custGeom>
              <a:avLst/>
              <a:pathLst>
                <a:path w="0" h="3699310">
                  <a:moveTo>
                    <a:pt x="0" y="369931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007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550814" y="1950672"/>
              <a:ext cx="0" cy="3699310"/>
            </a:xfrm>
            <a:custGeom>
              <a:avLst/>
              <a:pathLst>
                <a:path w="0" h="3699310">
                  <a:moveTo>
                    <a:pt x="0" y="369931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007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08034" y="1950672"/>
              <a:ext cx="0" cy="3699310"/>
            </a:xfrm>
            <a:custGeom>
              <a:avLst/>
              <a:pathLst>
                <a:path w="0" h="3699310">
                  <a:moveTo>
                    <a:pt x="0" y="369931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007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265253" y="1950672"/>
              <a:ext cx="0" cy="3699310"/>
            </a:xfrm>
            <a:custGeom>
              <a:avLst/>
              <a:pathLst>
                <a:path w="0" h="3699310">
                  <a:moveTo>
                    <a:pt x="0" y="369931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007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139851" y="5481832"/>
              <a:ext cx="7464706" cy="0"/>
            </a:xfrm>
            <a:custGeom>
              <a:avLst/>
              <a:pathLst>
                <a:path w="7464706" h="0">
                  <a:moveTo>
                    <a:pt x="0" y="0"/>
                  </a:moveTo>
                  <a:lnTo>
                    <a:pt x="7464706" y="0"/>
                  </a:lnTo>
                  <a:lnTo>
                    <a:pt x="7464706" y="0"/>
                  </a:lnTo>
                </a:path>
              </a:pathLst>
            </a:custGeom>
            <a:ln w="16014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139851" y="4232051"/>
              <a:ext cx="7464706" cy="0"/>
            </a:xfrm>
            <a:custGeom>
              <a:avLst/>
              <a:pathLst>
                <a:path w="7464706" h="0">
                  <a:moveTo>
                    <a:pt x="0" y="0"/>
                  </a:moveTo>
                  <a:lnTo>
                    <a:pt x="7464706" y="0"/>
                  </a:lnTo>
                  <a:lnTo>
                    <a:pt x="7464706" y="0"/>
                  </a:lnTo>
                </a:path>
              </a:pathLst>
            </a:custGeom>
            <a:ln w="16014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1139851" y="2982271"/>
              <a:ext cx="7464706" cy="0"/>
            </a:xfrm>
            <a:custGeom>
              <a:avLst/>
              <a:pathLst>
                <a:path w="7464706" h="0">
                  <a:moveTo>
                    <a:pt x="0" y="0"/>
                  </a:moveTo>
                  <a:lnTo>
                    <a:pt x="7464706" y="0"/>
                  </a:lnTo>
                  <a:lnTo>
                    <a:pt x="7464706" y="0"/>
                  </a:lnTo>
                </a:path>
              </a:pathLst>
            </a:custGeom>
            <a:ln w="16014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157766" y="1950672"/>
              <a:ext cx="0" cy="3699310"/>
            </a:xfrm>
            <a:custGeom>
              <a:avLst/>
              <a:pathLst>
                <a:path w="0" h="3699310">
                  <a:moveTo>
                    <a:pt x="0" y="369931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6014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514985" y="1950672"/>
              <a:ext cx="0" cy="3699310"/>
            </a:xfrm>
            <a:custGeom>
              <a:avLst/>
              <a:pathLst>
                <a:path w="0" h="3699310">
                  <a:moveTo>
                    <a:pt x="0" y="369931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6014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872205" y="1950672"/>
              <a:ext cx="0" cy="3699310"/>
            </a:xfrm>
            <a:custGeom>
              <a:avLst/>
              <a:pathLst>
                <a:path w="0" h="3699310">
                  <a:moveTo>
                    <a:pt x="0" y="369931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6014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229424" y="1950672"/>
              <a:ext cx="0" cy="3699310"/>
            </a:xfrm>
            <a:custGeom>
              <a:avLst/>
              <a:pathLst>
                <a:path w="0" h="3699310">
                  <a:moveTo>
                    <a:pt x="0" y="369931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6014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586643" y="1950672"/>
              <a:ext cx="0" cy="3699310"/>
            </a:xfrm>
            <a:custGeom>
              <a:avLst/>
              <a:pathLst>
                <a:path w="0" h="3699310">
                  <a:moveTo>
                    <a:pt x="0" y="369931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6014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1710800" y="2118822"/>
              <a:ext cx="3162552" cy="3363009"/>
            </a:xfrm>
            <a:custGeom>
              <a:avLst/>
              <a:pathLst>
                <a:path w="3162552" h="3363009">
                  <a:moveTo>
                    <a:pt x="1147" y="3362583"/>
                  </a:moveTo>
                  <a:lnTo>
                    <a:pt x="2295" y="3362578"/>
                  </a:lnTo>
                  <a:lnTo>
                    <a:pt x="12121" y="3362533"/>
                  </a:lnTo>
                  <a:lnTo>
                    <a:pt x="13268" y="3362528"/>
                  </a:lnTo>
                  <a:lnTo>
                    <a:pt x="14416" y="3362522"/>
                  </a:lnTo>
                  <a:lnTo>
                    <a:pt x="24242" y="3362471"/>
                  </a:lnTo>
                  <a:lnTo>
                    <a:pt x="25390" y="3362465"/>
                  </a:lnTo>
                  <a:lnTo>
                    <a:pt x="26537" y="3362458"/>
                  </a:lnTo>
                  <a:lnTo>
                    <a:pt x="36364" y="3362402"/>
                  </a:lnTo>
                  <a:lnTo>
                    <a:pt x="37511" y="3362395"/>
                  </a:lnTo>
                  <a:lnTo>
                    <a:pt x="38659" y="3362388"/>
                  </a:lnTo>
                  <a:lnTo>
                    <a:pt x="48485" y="3362327"/>
                  </a:lnTo>
                  <a:lnTo>
                    <a:pt x="49633" y="3362320"/>
                  </a:lnTo>
                  <a:lnTo>
                    <a:pt x="50780" y="3362312"/>
                  </a:lnTo>
                  <a:lnTo>
                    <a:pt x="60607" y="3362242"/>
                  </a:lnTo>
                  <a:lnTo>
                    <a:pt x="61754" y="3362234"/>
                  </a:lnTo>
                  <a:lnTo>
                    <a:pt x="62902" y="3362225"/>
                  </a:lnTo>
                  <a:lnTo>
                    <a:pt x="72728" y="3362148"/>
                  </a:lnTo>
                  <a:lnTo>
                    <a:pt x="73876" y="3362139"/>
                  </a:lnTo>
                  <a:lnTo>
                    <a:pt x="75023" y="3362129"/>
                  </a:lnTo>
                  <a:lnTo>
                    <a:pt x="84850" y="3362045"/>
                  </a:lnTo>
                  <a:lnTo>
                    <a:pt x="85997" y="3362036"/>
                  </a:lnTo>
                  <a:lnTo>
                    <a:pt x="87145" y="3362025"/>
                  </a:lnTo>
                  <a:lnTo>
                    <a:pt x="96971" y="3361934"/>
                  </a:lnTo>
                  <a:lnTo>
                    <a:pt x="98119" y="3361923"/>
                  </a:lnTo>
                  <a:lnTo>
                    <a:pt x="99266" y="3361911"/>
                  </a:lnTo>
                  <a:lnTo>
                    <a:pt x="109093" y="3361807"/>
                  </a:lnTo>
                  <a:lnTo>
                    <a:pt x="110240" y="3361795"/>
                  </a:lnTo>
                  <a:lnTo>
                    <a:pt x="111388" y="3361782"/>
                  </a:lnTo>
                  <a:lnTo>
                    <a:pt x="121214" y="3361669"/>
                  </a:lnTo>
                  <a:lnTo>
                    <a:pt x="122362" y="3361656"/>
                  </a:lnTo>
                  <a:lnTo>
                    <a:pt x="123509" y="3361642"/>
                  </a:lnTo>
                  <a:lnTo>
                    <a:pt x="133336" y="3361520"/>
                  </a:lnTo>
                  <a:lnTo>
                    <a:pt x="134483" y="3361506"/>
                  </a:lnTo>
                  <a:lnTo>
                    <a:pt x="135631" y="3361491"/>
                  </a:lnTo>
                  <a:lnTo>
                    <a:pt x="145457" y="3361357"/>
                  </a:lnTo>
                  <a:lnTo>
                    <a:pt x="146604" y="3361342"/>
                  </a:lnTo>
                  <a:lnTo>
                    <a:pt x="147752" y="3361324"/>
                  </a:lnTo>
                  <a:lnTo>
                    <a:pt x="157578" y="3361176"/>
                  </a:lnTo>
                  <a:lnTo>
                    <a:pt x="158726" y="3361159"/>
                  </a:lnTo>
                  <a:lnTo>
                    <a:pt x="159873" y="3361140"/>
                  </a:lnTo>
                  <a:lnTo>
                    <a:pt x="169700" y="3360980"/>
                  </a:lnTo>
                  <a:lnTo>
                    <a:pt x="170847" y="3360962"/>
                  </a:lnTo>
                  <a:lnTo>
                    <a:pt x="171995" y="3360942"/>
                  </a:lnTo>
                  <a:lnTo>
                    <a:pt x="181821" y="3360770"/>
                  </a:lnTo>
                  <a:lnTo>
                    <a:pt x="182969" y="3360750"/>
                  </a:lnTo>
                  <a:lnTo>
                    <a:pt x="184116" y="3360728"/>
                  </a:lnTo>
                  <a:lnTo>
                    <a:pt x="193943" y="3360539"/>
                  </a:lnTo>
                  <a:lnTo>
                    <a:pt x="195090" y="3360517"/>
                  </a:lnTo>
                  <a:lnTo>
                    <a:pt x="196238" y="3360493"/>
                  </a:lnTo>
                  <a:lnTo>
                    <a:pt x="206064" y="3360287"/>
                  </a:lnTo>
                  <a:lnTo>
                    <a:pt x="207212" y="3360263"/>
                  </a:lnTo>
                  <a:lnTo>
                    <a:pt x="208359" y="3360238"/>
                  </a:lnTo>
                  <a:lnTo>
                    <a:pt x="218186" y="3360018"/>
                  </a:lnTo>
                  <a:lnTo>
                    <a:pt x="219333" y="3359993"/>
                  </a:lnTo>
                  <a:lnTo>
                    <a:pt x="220481" y="3359965"/>
                  </a:lnTo>
                  <a:lnTo>
                    <a:pt x="230307" y="3359731"/>
                  </a:lnTo>
                  <a:lnTo>
                    <a:pt x="231455" y="3359703"/>
                  </a:lnTo>
                  <a:lnTo>
                    <a:pt x="232602" y="3359673"/>
                  </a:lnTo>
                  <a:lnTo>
                    <a:pt x="242429" y="3359414"/>
                  </a:lnTo>
                  <a:lnTo>
                    <a:pt x="243576" y="3359384"/>
                  </a:lnTo>
                  <a:lnTo>
                    <a:pt x="244724" y="3359351"/>
                  </a:lnTo>
                  <a:lnTo>
                    <a:pt x="254550" y="3359076"/>
                  </a:lnTo>
                  <a:lnTo>
                    <a:pt x="255698" y="3359043"/>
                  </a:lnTo>
                  <a:lnTo>
                    <a:pt x="256845" y="3359009"/>
                  </a:lnTo>
                  <a:lnTo>
                    <a:pt x="266672" y="3358717"/>
                  </a:lnTo>
                  <a:lnTo>
                    <a:pt x="267819" y="3358682"/>
                  </a:lnTo>
                  <a:lnTo>
                    <a:pt x="268967" y="3358646"/>
                  </a:lnTo>
                  <a:lnTo>
                    <a:pt x="278793" y="3358331"/>
                  </a:lnTo>
                  <a:lnTo>
                    <a:pt x="279941" y="3358294"/>
                  </a:lnTo>
                  <a:lnTo>
                    <a:pt x="281088" y="3358255"/>
                  </a:lnTo>
                  <a:lnTo>
                    <a:pt x="290914" y="3357915"/>
                  </a:lnTo>
                  <a:lnTo>
                    <a:pt x="292062" y="3357875"/>
                  </a:lnTo>
                  <a:lnTo>
                    <a:pt x="293209" y="3357833"/>
                  </a:lnTo>
                  <a:lnTo>
                    <a:pt x="303036" y="3357474"/>
                  </a:lnTo>
                  <a:lnTo>
                    <a:pt x="304183" y="3357432"/>
                  </a:lnTo>
                  <a:lnTo>
                    <a:pt x="305331" y="3357388"/>
                  </a:lnTo>
                  <a:lnTo>
                    <a:pt x="315157" y="3357010"/>
                  </a:lnTo>
                  <a:lnTo>
                    <a:pt x="316305" y="3356965"/>
                  </a:lnTo>
                  <a:lnTo>
                    <a:pt x="317452" y="3356918"/>
                  </a:lnTo>
                  <a:lnTo>
                    <a:pt x="327279" y="3356510"/>
                  </a:lnTo>
                  <a:lnTo>
                    <a:pt x="328426" y="3356462"/>
                  </a:lnTo>
                  <a:lnTo>
                    <a:pt x="329574" y="3356412"/>
                  </a:lnTo>
                  <a:lnTo>
                    <a:pt x="339400" y="3355980"/>
                  </a:lnTo>
                  <a:lnTo>
                    <a:pt x="340548" y="3355929"/>
                  </a:lnTo>
                  <a:lnTo>
                    <a:pt x="341695" y="3355876"/>
                  </a:lnTo>
                  <a:lnTo>
                    <a:pt x="351522" y="3355423"/>
                  </a:lnTo>
                  <a:lnTo>
                    <a:pt x="352669" y="3355370"/>
                  </a:lnTo>
                  <a:lnTo>
                    <a:pt x="353817" y="3355315"/>
                  </a:lnTo>
                  <a:lnTo>
                    <a:pt x="363643" y="3354839"/>
                  </a:lnTo>
                  <a:lnTo>
                    <a:pt x="364791" y="3354783"/>
                  </a:lnTo>
                  <a:lnTo>
                    <a:pt x="365938" y="3354724"/>
                  </a:lnTo>
                  <a:lnTo>
                    <a:pt x="375765" y="3354214"/>
                  </a:lnTo>
                  <a:lnTo>
                    <a:pt x="376912" y="3354154"/>
                  </a:lnTo>
                  <a:lnTo>
                    <a:pt x="378060" y="3354092"/>
                  </a:lnTo>
                  <a:lnTo>
                    <a:pt x="387886" y="3353560"/>
                  </a:lnTo>
                  <a:lnTo>
                    <a:pt x="389034" y="3353498"/>
                  </a:lnTo>
                  <a:lnTo>
                    <a:pt x="390181" y="3353434"/>
                  </a:lnTo>
                  <a:lnTo>
                    <a:pt x="400008" y="3352880"/>
                  </a:lnTo>
                  <a:lnTo>
                    <a:pt x="401155" y="3352815"/>
                  </a:lnTo>
                  <a:lnTo>
                    <a:pt x="402303" y="3352747"/>
                  </a:lnTo>
                  <a:lnTo>
                    <a:pt x="412129" y="3352164"/>
                  </a:lnTo>
                  <a:lnTo>
                    <a:pt x="413277" y="3352096"/>
                  </a:lnTo>
                  <a:lnTo>
                    <a:pt x="414424" y="3352024"/>
                  </a:lnTo>
                  <a:lnTo>
                    <a:pt x="424250" y="3351412"/>
                  </a:lnTo>
                  <a:lnTo>
                    <a:pt x="425398" y="3351340"/>
                  </a:lnTo>
                  <a:lnTo>
                    <a:pt x="426546" y="3351266"/>
                  </a:lnTo>
                  <a:lnTo>
                    <a:pt x="436372" y="3350631"/>
                  </a:lnTo>
                  <a:lnTo>
                    <a:pt x="437519" y="3350557"/>
                  </a:lnTo>
                  <a:lnTo>
                    <a:pt x="438667" y="3350481"/>
                  </a:lnTo>
                  <a:lnTo>
                    <a:pt x="448493" y="3349824"/>
                  </a:lnTo>
                  <a:lnTo>
                    <a:pt x="449641" y="3349747"/>
                  </a:lnTo>
                  <a:lnTo>
                    <a:pt x="450788" y="3349667"/>
                  </a:lnTo>
                  <a:lnTo>
                    <a:pt x="460615" y="3348977"/>
                  </a:lnTo>
                  <a:lnTo>
                    <a:pt x="461762" y="3348896"/>
                  </a:lnTo>
                  <a:lnTo>
                    <a:pt x="462910" y="3348813"/>
                  </a:lnTo>
                  <a:lnTo>
                    <a:pt x="472736" y="3348100"/>
                  </a:lnTo>
                  <a:lnTo>
                    <a:pt x="473884" y="3348017"/>
                  </a:lnTo>
                  <a:lnTo>
                    <a:pt x="475031" y="3347931"/>
                  </a:lnTo>
                  <a:lnTo>
                    <a:pt x="484858" y="3347197"/>
                  </a:lnTo>
                  <a:lnTo>
                    <a:pt x="486005" y="3347112"/>
                  </a:lnTo>
                  <a:lnTo>
                    <a:pt x="487153" y="3347023"/>
                  </a:lnTo>
                  <a:lnTo>
                    <a:pt x="496979" y="3346266"/>
                  </a:lnTo>
                  <a:lnTo>
                    <a:pt x="498127" y="3346178"/>
                  </a:lnTo>
                  <a:lnTo>
                    <a:pt x="499274" y="3346086"/>
                  </a:lnTo>
                  <a:lnTo>
                    <a:pt x="509101" y="3345300"/>
                  </a:lnTo>
                  <a:lnTo>
                    <a:pt x="510248" y="3345208"/>
                  </a:lnTo>
                  <a:lnTo>
                    <a:pt x="511396" y="3345114"/>
                  </a:lnTo>
                  <a:lnTo>
                    <a:pt x="521222" y="3344310"/>
                  </a:lnTo>
                  <a:lnTo>
                    <a:pt x="522370" y="3344216"/>
                  </a:lnTo>
                  <a:lnTo>
                    <a:pt x="523517" y="3344120"/>
                  </a:lnTo>
                  <a:lnTo>
                    <a:pt x="533344" y="3343297"/>
                  </a:lnTo>
                  <a:lnTo>
                    <a:pt x="534491" y="3343201"/>
                  </a:lnTo>
                  <a:lnTo>
                    <a:pt x="535639" y="3343102"/>
                  </a:lnTo>
                  <a:lnTo>
                    <a:pt x="545465" y="3342256"/>
                  </a:lnTo>
                  <a:lnTo>
                    <a:pt x="546613" y="3342158"/>
                  </a:lnTo>
                  <a:lnTo>
                    <a:pt x="547760" y="3342056"/>
                  </a:lnTo>
                  <a:lnTo>
                    <a:pt x="557586" y="3341190"/>
                  </a:lnTo>
                  <a:lnTo>
                    <a:pt x="558734" y="3341089"/>
                  </a:lnTo>
                  <a:lnTo>
                    <a:pt x="559882" y="3340986"/>
                  </a:lnTo>
                  <a:lnTo>
                    <a:pt x="569708" y="3340106"/>
                  </a:lnTo>
                  <a:lnTo>
                    <a:pt x="570855" y="3340003"/>
                  </a:lnTo>
                  <a:lnTo>
                    <a:pt x="572003" y="3339898"/>
                  </a:lnTo>
                  <a:lnTo>
                    <a:pt x="581829" y="3339003"/>
                  </a:lnTo>
                  <a:lnTo>
                    <a:pt x="582977" y="3338898"/>
                  </a:lnTo>
                  <a:lnTo>
                    <a:pt x="584124" y="3338791"/>
                  </a:lnTo>
                  <a:lnTo>
                    <a:pt x="593951" y="3337876"/>
                  </a:lnTo>
                  <a:lnTo>
                    <a:pt x="595098" y="3337769"/>
                  </a:lnTo>
                  <a:lnTo>
                    <a:pt x="596246" y="3337661"/>
                  </a:lnTo>
                  <a:lnTo>
                    <a:pt x="606072" y="3336734"/>
                  </a:lnTo>
                  <a:lnTo>
                    <a:pt x="607220" y="3336626"/>
                  </a:lnTo>
                  <a:lnTo>
                    <a:pt x="608367" y="3336516"/>
                  </a:lnTo>
                  <a:lnTo>
                    <a:pt x="618194" y="3335579"/>
                  </a:lnTo>
                  <a:lnTo>
                    <a:pt x="619341" y="3335469"/>
                  </a:lnTo>
                  <a:lnTo>
                    <a:pt x="620489" y="3335359"/>
                  </a:lnTo>
                  <a:lnTo>
                    <a:pt x="630315" y="3334410"/>
                  </a:lnTo>
                  <a:lnTo>
                    <a:pt x="631463" y="3334299"/>
                  </a:lnTo>
                  <a:lnTo>
                    <a:pt x="632610" y="3334187"/>
                  </a:lnTo>
                  <a:lnTo>
                    <a:pt x="642437" y="3333226"/>
                  </a:lnTo>
                  <a:lnTo>
                    <a:pt x="643584" y="3333114"/>
                  </a:lnTo>
                  <a:lnTo>
                    <a:pt x="644732" y="3333001"/>
                  </a:lnTo>
                  <a:lnTo>
                    <a:pt x="654558" y="3332034"/>
                  </a:lnTo>
                  <a:lnTo>
                    <a:pt x="655706" y="3331921"/>
                  </a:lnTo>
                  <a:lnTo>
                    <a:pt x="656853" y="3331808"/>
                  </a:lnTo>
                  <a:lnTo>
                    <a:pt x="666680" y="3330835"/>
                  </a:lnTo>
                  <a:lnTo>
                    <a:pt x="667827" y="3330721"/>
                  </a:lnTo>
                  <a:lnTo>
                    <a:pt x="668975" y="3330606"/>
                  </a:lnTo>
                  <a:lnTo>
                    <a:pt x="678801" y="3329626"/>
                  </a:lnTo>
                  <a:lnTo>
                    <a:pt x="679949" y="3329512"/>
                  </a:lnTo>
                  <a:lnTo>
                    <a:pt x="681096" y="3329397"/>
                  </a:lnTo>
                  <a:lnTo>
                    <a:pt x="690922" y="3328411"/>
                  </a:lnTo>
                  <a:lnTo>
                    <a:pt x="692070" y="3328296"/>
                  </a:lnTo>
                  <a:lnTo>
                    <a:pt x="693218" y="3328181"/>
                  </a:lnTo>
                  <a:lnTo>
                    <a:pt x="703044" y="3327193"/>
                  </a:lnTo>
                  <a:lnTo>
                    <a:pt x="704191" y="3327077"/>
                  </a:lnTo>
                  <a:lnTo>
                    <a:pt x="705339" y="3326961"/>
                  </a:lnTo>
                  <a:lnTo>
                    <a:pt x="715165" y="3325970"/>
                  </a:lnTo>
                  <a:lnTo>
                    <a:pt x="716313" y="3325854"/>
                  </a:lnTo>
                  <a:lnTo>
                    <a:pt x="717460" y="3325738"/>
                  </a:lnTo>
                  <a:lnTo>
                    <a:pt x="727287" y="3324744"/>
                  </a:lnTo>
                  <a:lnTo>
                    <a:pt x="728434" y="3324627"/>
                  </a:lnTo>
                  <a:lnTo>
                    <a:pt x="729582" y="3324511"/>
                  </a:lnTo>
                  <a:lnTo>
                    <a:pt x="739408" y="3323515"/>
                  </a:lnTo>
                  <a:lnTo>
                    <a:pt x="740556" y="3323398"/>
                  </a:lnTo>
                  <a:lnTo>
                    <a:pt x="741703" y="3323282"/>
                  </a:lnTo>
                  <a:lnTo>
                    <a:pt x="751530" y="3322284"/>
                  </a:lnTo>
                  <a:lnTo>
                    <a:pt x="752677" y="3322167"/>
                  </a:lnTo>
                  <a:lnTo>
                    <a:pt x="753825" y="3322050"/>
                  </a:lnTo>
                  <a:lnTo>
                    <a:pt x="763651" y="3321050"/>
                  </a:lnTo>
                  <a:lnTo>
                    <a:pt x="764799" y="3320934"/>
                  </a:lnTo>
                  <a:lnTo>
                    <a:pt x="765946" y="3320817"/>
                  </a:lnTo>
                  <a:lnTo>
                    <a:pt x="775773" y="3319814"/>
                  </a:lnTo>
                  <a:lnTo>
                    <a:pt x="776920" y="3319697"/>
                  </a:lnTo>
                  <a:lnTo>
                    <a:pt x="778068" y="3319579"/>
                  </a:lnTo>
                  <a:lnTo>
                    <a:pt x="787894" y="3318574"/>
                  </a:lnTo>
                  <a:lnTo>
                    <a:pt x="789042" y="3318457"/>
                  </a:lnTo>
                  <a:lnTo>
                    <a:pt x="790189" y="3318339"/>
                  </a:lnTo>
                  <a:lnTo>
                    <a:pt x="800016" y="3317332"/>
                  </a:lnTo>
                  <a:lnTo>
                    <a:pt x="801163" y="3317214"/>
                  </a:lnTo>
                  <a:lnTo>
                    <a:pt x="802311" y="3317096"/>
                  </a:lnTo>
                  <a:lnTo>
                    <a:pt x="812137" y="3316082"/>
                  </a:lnTo>
                  <a:lnTo>
                    <a:pt x="813285" y="3315964"/>
                  </a:lnTo>
                  <a:lnTo>
                    <a:pt x="814432" y="3315845"/>
                  </a:lnTo>
                  <a:lnTo>
                    <a:pt x="824258" y="3314825"/>
                  </a:lnTo>
                  <a:lnTo>
                    <a:pt x="825406" y="3314706"/>
                  </a:lnTo>
                  <a:lnTo>
                    <a:pt x="826554" y="3314587"/>
                  </a:lnTo>
                  <a:lnTo>
                    <a:pt x="836380" y="3313561"/>
                  </a:lnTo>
                  <a:lnTo>
                    <a:pt x="837527" y="3313441"/>
                  </a:lnTo>
                  <a:lnTo>
                    <a:pt x="838675" y="3313320"/>
                  </a:lnTo>
                  <a:lnTo>
                    <a:pt x="848501" y="3312286"/>
                  </a:lnTo>
                  <a:lnTo>
                    <a:pt x="849649" y="3312166"/>
                  </a:lnTo>
                  <a:lnTo>
                    <a:pt x="850796" y="3312043"/>
                  </a:lnTo>
                  <a:lnTo>
                    <a:pt x="860623" y="3310994"/>
                  </a:lnTo>
                  <a:lnTo>
                    <a:pt x="861770" y="3310871"/>
                  </a:lnTo>
                  <a:lnTo>
                    <a:pt x="862918" y="3310747"/>
                  </a:lnTo>
                  <a:lnTo>
                    <a:pt x="872744" y="3309685"/>
                  </a:lnTo>
                  <a:lnTo>
                    <a:pt x="873892" y="3309561"/>
                  </a:lnTo>
                  <a:lnTo>
                    <a:pt x="875039" y="3309436"/>
                  </a:lnTo>
                  <a:lnTo>
                    <a:pt x="884866" y="3308359"/>
                  </a:lnTo>
                  <a:lnTo>
                    <a:pt x="886013" y="3308234"/>
                  </a:lnTo>
                  <a:lnTo>
                    <a:pt x="887161" y="3308106"/>
                  </a:lnTo>
                  <a:lnTo>
                    <a:pt x="896987" y="3307009"/>
                  </a:lnTo>
                  <a:lnTo>
                    <a:pt x="898135" y="3306880"/>
                  </a:lnTo>
                  <a:lnTo>
                    <a:pt x="899282" y="3306749"/>
                  </a:lnTo>
                  <a:lnTo>
                    <a:pt x="909109" y="3305625"/>
                  </a:lnTo>
                  <a:lnTo>
                    <a:pt x="910256" y="3305494"/>
                  </a:lnTo>
                  <a:lnTo>
                    <a:pt x="911404" y="3305360"/>
                  </a:lnTo>
                  <a:lnTo>
                    <a:pt x="921230" y="3304213"/>
                  </a:lnTo>
                  <a:lnTo>
                    <a:pt x="922378" y="3304079"/>
                  </a:lnTo>
                  <a:lnTo>
                    <a:pt x="923525" y="3303942"/>
                  </a:lnTo>
                  <a:lnTo>
                    <a:pt x="933352" y="3302769"/>
                  </a:lnTo>
                  <a:lnTo>
                    <a:pt x="934499" y="3302633"/>
                  </a:lnTo>
                  <a:lnTo>
                    <a:pt x="935647" y="3302491"/>
                  </a:lnTo>
                  <a:lnTo>
                    <a:pt x="945473" y="3301275"/>
                  </a:lnTo>
                  <a:lnTo>
                    <a:pt x="946621" y="3301133"/>
                  </a:lnTo>
                  <a:lnTo>
                    <a:pt x="947768" y="3300986"/>
                  </a:lnTo>
                  <a:lnTo>
                    <a:pt x="957594" y="3299733"/>
                  </a:lnTo>
                  <a:lnTo>
                    <a:pt x="958742" y="3299586"/>
                  </a:lnTo>
                  <a:lnTo>
                    <a:pt x="959890" y="3299436"/>
                  </a:lnTo>
                  <a:lnTo>
                    <a:pt x="969716" y="3298146"/>
                  </a:lnTo>
                  <a:lnTo>
                    <a:pt x="970863" y="3297995"/>
                  </a:lnTo>
                  <a:lnTo>
                    <a:pt x="972011" y="3297839"/>
                  </a:lnTo>
                  <a:lnTo>
                    <a:pt x="981837" y="3296506"/>
                  </a:lnTo>
                  <a:lnTo>
                    <a:pt x="982985" y="3296351"/>
                  </a:lnTo>
                  <a:lnTo>
                    <a:pt x="984132" y="3296187"/>
                  </a:lnTo>
                  <a:lnTo>
                    <a:pt x="993959" y="3294788"/>
                  </a:lnTo>
                  <a:lnTo>
                    <a:pt x="995106" y="3294624"/>
                  </a:lnTo>
                  <a:lnTo>
                    <a:pt x="996254" y="3294455"/>
                  </a:lnTo>
                  <a:lnTo>
                    <a:pt x="1006080" y="3293006"/>
                  </a:lnTo>
                  <a:lnTo>
                    <a:pt x="1007228" y="3292837"/>
                  </a:lnTo>
                  <a:lnTo>
                    <a:pt x="1008375" y="3292662"/>
                  </a:lnTo>
                  <a:lnTo>
                    <a:pt x="1018202" y="3291163"/>
                  </a:lnTo>
                  <a:lnTo>
                    <a:pt x="1019349" y="3290988"/>
                  </a:lnTo>
                  <a:lnTo>
                    <a:pt x="1020497" y="3290804"/>
                  </a:lnTo>
                  <a:lnTo>
                    <a:pt x="1030323" y="3289232"/>
                  </a:lnTo>
                  <a:lnTo>
                    <a:pt x="1031471" y="3289048"/>
                  </a:lnTo>
                  <a:lnTo>
                    <a:pt x="1032618" y="3288855"/>
                  </a:lnTo>
                  <a:lnTo>
                    <a:pt x="1042445" y="3287206"/>
                  </a:lnTo>
                  <a:lnTo>
                    <a:pt x="1043592" y="3287014"/>
                  </a:lnTo>
                  <a:lnTo>
                    <a:pt x="1044740" y="3286814"/>
                  </a:lnTo>
                  <a:lnTo>
                    <a:pt x="1054566" y="3285101"/>
                  </a:lnTo>
                  <a:lnTo>
                    <a:pt x="1055714" y="3284901"/>
                  </a:lnTo>
                  <a:lnTo>
                    <a:pt x="1056861" y="3284693"/>
                  </a:lnTo>
                  <a:lnTo>
                    <a:pt x="1066688" y="3282915"/>
                  </a:lnTo>
                  <a:lnTo>
                    <a:pt x="1067835" y="3282708"/>
                  </a:lnTo>
                  <a:lnTo>
                    <a:pt x="1068983" y="3282487"/>
                  </a:lnTo>
                  <a:lnTo>
                    <a:pt x="1078809" y="3280601"/>
                  </a:lnTo>
                  <a:lnTo>
                    <a:pt x="1079957" y="3280381"/>
                  </a:lnTo>
                  <a:lnTo>
                    <a:pt x="1081104" y="3280151"/>
                  </a:lnTo>
                  <a:lnTo>
                    <a:pt x="1090930" y="3278186"/>
                  </a:lnTo>
                  <a:lnTo>
                    <a:pt x="1092078" y="3277956"/>
                  </a:lnTo>
                  <a:lnTo>
                    <a:pt x="1093226" y="3277718"/>
                  </a:lnTo>
                  <a:lnTo>
                    <a:pt x="1103052" y="3275676"/>
                  </a:lnTo>
                  <a:lnTo>
                    <a:pt x="1104199" y="3275438"/>
                  </a:lnTo>
                  <a:lnTo>
                    <a:pt x="1105347" y="3275189"/>
                  </a:lnTo>
                  <a:lnTo>
                    <a:pt x="1115173" y="3273057"/>
                  </a:lnTo>
                  <a:lnTo>
                    <a:pt x="1116321" y="3272808"/>
                  </a:lnTo>
                  <a:lnTo>
                    <a:pt x="1117468" y="3272545"/>
                  </a:lnTo>
                  <a:lnTo>
                    <a:pt x="1127295" y="3270293"/>
                  </a:lnTo>
                  <a:lnTo>
                    <a:pt x="1128442" y="3270030"/>
                  </a:lnTo>
                  <a:lnTo>
                    <a:pt x="1129590" y="3269757"/>
                  </a:lnTo>
                  <a:lnTo>
                    <a:pt x="1139416" y="3267421"/>
                  </a:lnTo>
                  <a:lnTo>
                    <a:pt x="1140564" y="3267148"/>
                  </a:lnTo>
                  <a:lnTo>
                    <a:pt x="1141711" y="3266866"/>
                  </a:lnTo>
                  <a:lnTo>
                    <a:pt x="1151538" y="3264444"/>
                  </a:lnTo>
                  <a:lnTo>
                    <a:pt x="1152685" y="3264161"/>
                  </a:lnTo>
                  <a:lnTo>
                    <a:pt x="1153833" y="3263864"/>
                  </a:lnTo>
                  <a:lnTo>
                    <a:pt x="1163659" y="3261322"/>
                  </a:lnTo>
                  <a:lnTo>
                    <a:pt x="1164807" y="3261025"/>
                  </a:lnTo>
                  <a:lnTo>
                    <a:pt x="1165954" y="3260715"/>
                  </a:lnTo>
                  <a:lnTo>
                    <a:pt x="1175781" y="3258062"/>
                  </a:lnTo>
                  <a:lnTo>
                    <a:pt x="1176928" y="3257753"/>
                  </a:lnTo>
                  <a:lnTo>
                    <a:pt x="1178076" y="3257432"/>
                  </a:lnTo>
                  <a:lnTo>
                    <a:pt x="1187902" y="3254690"/>
                  </a:lnTo>
                  <a:lnTo>
                    <a:pt x="1189050" y="3254370"/>
                  </a:lnTo>
                  <a:lnTo>
                    <a:pt x="1190197" y="3254039"/>
                  </a:lnTo>
                  <a:lnTo>
                    <a:pt x="1200024" y="3251206"/>
                  </a:lnTo>
                  <a:lnTo>
                    <a:pt x="1201171" y="3250876"/>
                  </a:lnTo>
                  <a:lnTo>
                    <a:pt x="1202319" y="3250528"/>
                  </a:lnTo>
                  <a:lnTo>
                    <a:pt x="1212145" y="3247550"/>
                  </a:lnTo>
                  <a:lnTo>
                    <a:pt x="1213293" y="3247203"/>
                  </a:lnTo>
                  <a:lnTo>
                    <a:pt x="1214440" y="3246844"/>
                  </a:lnTo>
                  <a:lnTo>
                    <a:pt x="1224266" y="3243776"/>
                  </a:lnTo>
                  <a:lnTo>
                    <a:pt x="1225414" y="3243417"/>
                  </a:lnTo>
                  <a:lnTo>
                    <a:pt x="1226562" y="3243049"/>
                  </a:lnTo>
                  <a:lnTo>
                    <a:pt x="1236388" y="3239890"/>
                  </a:lnTo>
                  <a:lnTo>
                    <a:pt x="1237535" y="3239521"/>
                  </a:lnTo>
                  <a:lnTo>
                    <a:pt x="1238683" y="3239140"/>
                  </a:lnTo>
                  <a:lnTo>
                    <a:pt x="1248509" y="3235875"/>
                  </a:lnTo>
                  <a:lnTo>
                    <a:pt x="1249657" y="3235493"/>
                  </a:lnTo>
                  <a:lnTo>
                    <a:pt x="1250804" y="3235098"/>
                  </a:lnTo>
                  <a:lnTo>
                    <a:pt x="1260631" y="3231711"/>
                  </a:lnTo>
                  <a:lnTo>
                    <a:pt x="1261778" y="3231315"/>
                  </a:lnTo>
                  <a:lnTo>
                    <a:pt x="1262926" y="3230910"/>
                  </a:lnTo>
                  <a:lnTo>
                    <a:pt x="1272752" y="3227438"/>
                  </a:lnTo>
                  <a:lnTo>
                    <a:pt x="1273900" y="3227033"/>
                  </a:lnTo>
                  <a:lnTo>
                    <a:pt x="1275047" y="3226617"/>
                  </a:lnTo>
                  <a:lnTo>
                    <a:pt x="1284874" y="3223063"/>
                  </a:lnTo>
                  <a:lnTo>
                    <a:pt x="1286021" y="3222648"/>
                  </a:lnTo>
                  <a:lnTo>
                    <a:pt x="1287169" y="3222219"/>
                  </a:lnTo>
                  <a:lnTo>
                    <a:pt x="1296995" y="3218550"/>
                  </a:lnTo>
                  <a:lnTo>
                    <a:pt x="1298143" y="3218121"/>
                  </a:lnTo>
                  <a:lnTo>
                    <a:pt x="1299290" y="3217682"/>
                  </a:lnTo>
                  <a:lnTo>
                    <a:pt x="1309117" y="3213923"/>
                  </a:lnTo>
                  <a:lnTo>
                    <a:pt x="1310264" y="3213484"/>
                  </a:lnTo>
                  <a:lnTo>
                    <a:pt x="1311412" y="3213036"/>
                  </a:lnTo>
                  <a:lnTo>
                    <a:pt x="1321238" y="3209204"/>
                  </a:lnTo>
                  <a:lnTo>
                    <a:pt x="1322386" y="3208757"/>
                  </a:lnTo>
                  <a:lnTo>
                    <a:pt x="1323533" y="3208301"/>
                  </a:lnTo>
                  <a:lnTo>
                    <a:pt x="1333360" y="3204395"/>
                  </a:lnTo>
                  <a:lnTo>
                    <a:pt x="1334507" y="3203939"/>
                  </a:lnTo>
                  <a:lnTo>
                    <a:pt x="1335655" y="3203471"/>
                  </a:lnTo>
                  <a:lnTo>
                    <a:pt x="1345481" y="3199463"/>
                  </a:lnTo>
                  <a:lnTo>
                    <a:pt x="1346629" y="3198995"/>
                  </a:lnTo>
                  <a:lnTo>
                    <a:pt x="1347776" y="3198520"/>
                  </a:lnTo>
                  <a:lnTo>
                    <a:pt x="1357602" y="3194452"/>
                  </a:lnTo>
                  <a:lnTo>
                    <a:pt x="1358750" y="3193977"/>
                  </a:lnTo>
                  <a:lnTo>
                    <a:pt x="1359898" y="3193496"/>
                  </a:lnTo>
                  <a:lnTo>
                    <a:pt x="1369724" y="3189372"/>
                  </a:lnTo>
                  <a:lnTo>
                    <a:pt x="1370871" y="3188890"/>
                  </a:lnTo>
                  <a:lnTo>
                    <a:pt x="1372019" y="3188401"/>
                  </a:lnTo>
                  <a:lnTo>
                    <a:pt x="1381845" y="3184211"/>
                  </a:lnTo>
                  <a:lnTo>
                    <a:pt x="1382993" y="3183721"/>
                  </a:lnTo>
                  <a:lnTo>
                    <a:pt x="1384140" y="3183225"/>
                  </a:lnTo>
                  <a:lnTo>
                    <a:pt x="1393967" y="3178974"/>
                  </a:lnTo>
                  <a:lnTo>
                    <a:pt x="1395114" y="3178477"/>
                  </a:lnTo>
                  <a:lnTo>
                    <a:pt x="1396262" y="3177976"/>
                  </a:lnTo>
                  <a:lnTo>
                    <a:pt x="1406088" y="3173685"/>
                  </a:lnTo>
                  <a:lnTo>
                    <a:pt x="1407236" y="3173184"/>
                  </a:lnTo>
                  <a:lnTo>
                    <a:pt x="1408383" y="3172678"/>
                  </a:lnTo>
                  <a:lnTo>
                    <a:pt x="1418210" y="3168350"/>
                  </a:lnTo>
                  <a:lnTo>
                    <a:pt x="1419357" y="3167845"/>
                  </a:lnTo>
                  <a:lnTo>
                    <a:pt x="1420505" y="3167334"/>
                  </a:lnTo>
                  <a:lnTo>
                    <a:pt x="1430331" y="3162961"/>
                  </a:lnTo>
                  <a:lnTo>
                    <a:pt x="1431479" y="3162450"/>
                  </a:lnTo>
                  <a:lnTo>
                    <a:pt x="1432626" y="3161936"/>
                  </a:lnTo>
                  <a:lnTo>
                    <a:pt x="1442453" y="3157537"/>
                  </a:lnTo>
                  <a:lnTo>
                    <a:pt x="1443600" y="3157023"/>
                  </a:lnTo>
                  <a:lnTo>
                    <a:pt x="1444748" y="3156507"/>
                  </a:lnTo>
                  <a:lnTo>
                    <a:pt x="1454574" y="3152088"/>
                  </a:lnTo>
                  <a:lnTo>
                    <a:pt x="1455722" y="3151572"/>
                  </a:lnTo>
                  <a:lnTo>
                    <a:pt x="1456869" y="3151055"/>
                  </a:lnTo>
                  <a:lnTo>
                    <a:pt x="1466696" y="3146619"/>
                  </a:lnTo>
                  <a:lnTo>
                    <a:pt x="1467843" y="3146101"/>
                  </a:lnTo>
                  <a:lnTo>
                    <a:pt x="1468991" y="3145582"/>
                  </a:lnTo>
                  <a:lnTo>
                    <a:pt x="1478817" y="3141133"/>
                  </a:lnTo>
                  <a:lnTo>
                    <a:pt x="1479965" y="3140614"/>
                  </a:lnTo>
                  <a:lnTo>
                    <a:pt x="1481112" y="3140094"/>
                  </a:lnTo>
                  <a:lnTo>
                    <a:pt x="1490938" y="3135644"/>
                  </a:lnTo>
                  <a:lnTo>
                    <a:pt x="1492086" y="3135124"/>
                  </a:lnTo>
                  <a:lnTo>
                    <a:pt x="1493234" y="3134605"/>
                  </a:lnTo>
                  <a:lnTo>
                    <a:pt x="1503060" y="3130155"/>
                  </a:lnTo>
                  <a:lnTo>
                    <a:pt x="1504207" y="3129635"/>
                  </a:lnTo>
                  <a:lnTo>
                    <a:pt x="1505355" y="3129117"/>
                  </a:lnTo>
                  <a:lnTo>
                    <a:pt x="1515181" y="3124674"/>
                  </a:lnTo>
                  <a:lnTo>
                    <a:pt x="1516329" y="3124155"/>
                  </a:lnTo>
                  <a:lnTo>
                    <a:pt x="1517476" y="3123637"/>
                  </a:lnTo>
                  <a:lnTo>
                    <a:pt x="1527303" y="3119209"/>
                  </a:lnTo>
                  <a:lnTo>
                    <a:pt x="1528450" y="3118691"/>
                  </a:lnTo>
                  <a:lnTo>
                    <a:pt x="1529598" y="3118176"/>
                  </a:lnTo>
                  <a:lnTo>
                    <a:pt x="1539424" y="3113762"/>
                  </a:lnTo>
                  <a:lnTo>
                    <a:pt x="1540572" y="3113246"/>
                  </a:lnTo>
                  <a:lnTo>
                    <a:pt x="1541719" y="3112732"/>
                  </a:lnTo>
                  <a:lnTo>
                    <a:pt x="1551546" y="3108335"/>
                  </a:lnTo>
                  <a:lnTo>
                    <a:pt x="1552693" y="3107821"/>
                  </a:lnTo>
                  <a:lnTo>
                    <a:pt x="1553841" y="3107311"/>
                  </a:lnTo>
                  <a:lnTo>
                    <a:pt x="1563667" y="3102945"/>
                  </a:lnTo>
                  <a:lnTo>
                    <a:pt x="1564815" y="3102435"/>
                  </a:lnTo>
                  <a:lnTo>
                    <a:pt x="1565962" y="3101928"/>
                  </a:lnTo>
                  <a:lnTo>
                    <a:pt x="1575789" y="3097587"/>
                  </a:lnTo>
                  <a:lnTo>
                    <a:pt x="1576936" y="3097080"/>
                  </a:lnTo>
                  <a:lnTo>
                    <a:pt x="1578084" y="3096576"/>
                  </a:lnTo>
                  <a:lnTo>
                    <a:pt x="1587910" y="3092260"/>
                  </a:lnTo>
                  <a:lnTo>
                    <a:pt x="1589058" y="3091756"/>
                  </a:lnTo>
                  <a:lnTo>
                    <a:pt x="1590205" y="3091256"/>
                  </a:lnTo>
                  <a:lnTo>
                    <a:pt x="1600032" y="3086970"/>
                  </a:lnTo>
                  <a:lnTo>
                    <a:pt x="1601179" y="3086470"/>
                  </a:lnTo>
                  <a:lnTo>
                    <a:pt x="1602327" y="3085974"/>
                  </a:lnTo>
                  <a:lnTo>
                    <a:pt x="1612153" y="3081729"/>
                  </a:lnTo>
                  <a:lnTo>
                    <a:pt x="1613301" y="3081233"/>
                  </a:lnTo>
                  <a:lnTo>
                    <a:pt x="1614448" y="3080740"/>
                  </a:lnTo>
                  <a:lnTo>
                    <a:pt x="1624274" y="3076523"/>
                  </a:lnTo>
                  <a:lnTo>
                    <a:pt x="1625422" y="3076030"/>
                  </a:lnTo>
                  <a:lnTo>
                    <a:pt x="1626570" y="3075541"/>
                  </a:lnTo>
                  <a:lnTo>
                    <a:pt x="1636396" y="3071350"/>
                  </a:lnTo>
                  <a:lnTo>
                    <a:pt x="1637543" y="3070861"/>
                  </a:lnTo>
                  <a:lnTo>
                    <a:pt x="1638691" y="3070376"/>
                  </a:lnTo>
                  <a:lnTo>
                    <a:pt x="1648517" y="3066221"/>
                  </a:lnTo>
                  <a:lnTo>
                    <a:pt x="1649665" y="3065736"/>
                  </a:lnTo>
                  <a:lnTo>
                    <a:pt x="1650812" y="3065254"/>
                  </a:lnTo>
                  <a:lnTo>
                    <a:pt x="1660639" y="3061130"/>
                  </a:lnTo>
                  <a:lnTo>
                    <a:pt x="1661786" y="3060648"/>
                  </a:lnTo>
                  <a:lnTo>
                    <a:pt x="1662934" y="3060169"/>
                  </a:lnTo>
                  <a:lnTo>
                    <a:pt x="1672760" y="3056065"/>
                  </a:lnTo>
                  <a:lnTo>
                    <a:pt x="1673908" y="3055586"/>
                  </a:lnTo>
                  <a:lnTo>
                    <a:pt x="1675055" y="3055109"/>
                  </a:lnTo>
                  <a:lnTo>
                    <a:pt x="1684882" y="3051026"/>
                  </a:lnTo>
                  <a:lnTo>
                    <a:pt x="1686029" y="3050549"/>
                  </a:lnTo>
                  <a:lnTo>
                    <a:pt x="1687177" y="3050075"/>
                  </a:lnTo>
                  <a:lnTo>
                    <a:pt x="1697003" y="3046014"/>
                  </a:lnTo>
                  <a:lnTo>
                    <a:pt x="1698151" y="3045540"/>
                  </a:lnTo>
                  <a:lnTo>
                    <a:pt x="1699298" y="3045067"/>
                  </a:lnTo>
                  <a:lnTo>
                    <a:pt x="1709125" y="3041015"/>
                  </a:lnTo>
                  <a:lnTo>
                    <a:pt x="1710272" y="3040542"/>
                  </a:lnTo>
                  <a:lnTo>
                    <a:pt x="1711420" y="3040069"/>
                  </a:lnTo>
                  <a:lnTo>
                    <a:pt x="1721246" y="3036022"/>
                  </a:lnTo>
                  <a:lnTo>
                    <a:pt x="1722394" y="3035550"/>
                  </a:lnTo>
                  <a:lnTo>
                    <a:pt x="1723541" y="3035077"/>
                  </a:lnTo>
                  <a:lnTo>
                    <a:pt x="1733368" y="3031030"/>
                  </a:lnTo>
                  <a:lnTo>
                    <a:pt x="1734515" y="3030558"/>
                  </a:lnTo>
                  <a:lnTo>
                    <a:pt x="1735663" y="3030084"/>
                  </a:lnTo>
                  <a:lnTo>
                    <a:pt x="1745489" y="3026024"/>
                  </a:lnTo>
                  <a:lnTo>
                    <a:pt x="1746637" y="3025550"/>
                  </a:lnTo>
                  <a:lnTo>
                    <a:pt x="1747784" y="3025074"/>
                  </a:lnTo>
                  <a:lnTo>
                    <a:pt x="1757611" y="3020997"/>
                  </a:lnTo>
                  <a:lnTo>
                    <a:pt x="1758758" y="3020521"/>
                  </a:lnTo>
                  <a:lnTo>
                    <a:pt x="1759906" y="3020043"/>
                  </a:lnTo>
                  <a:lnTo>
                    <a:pt x="1769732" y="3015944"/>
                  </a:lnTo>
                  <a:lnTo>
                    <a:pt x="1770879" y="3015465"/>
                  </a:lnTo>
                  <a:lnTo>
                    <a:pt x="1772027" y="3014982"/>
                  </a:lnTo>
                  <a:lnTo>
                    <a:pt x="1781853" y="3010839"/>
                  </a:lnTo>
                  <a:lnTo>
                    <a:pt x="1783001" y="3010356"/>
                  </a:lnTo>
                  <a:lnTo>
                    <a:pt x="1784148" y="3009866"/>
                  </a:lnTo>
                  <a:lnTo>
                    <a:pt x="1793975" y="3005672"/>
                  </a:lnTo>
                  <a:lnTo>
                    <a:pt x="1795122" y="3005182"/>
                  </a:lnTo>
                  <a:lnTo>
                    <a:pt x="1796270" y="3004686"/>
                  </a:lnTo>
                  <a:lnTo>
                    <a:pt x="1806096" y="3000441"/>
                  </a:lnTo>
                  <a:lnTo>
                    <a:pt x="1807244" y="2999945"/>
                  </a:lnTo>
                  <a:lnTo>
                    <a:pt x="1808391" y="2999442"/>
                  </a:lnTo>
                  <a:lnTo>
                    <a:pt x="1818218" y="2995139"/>
                  </a:lnTo>
                  <a:lnTo>
                    <a:pt x="1819365" y="2994636"/>
                  </a:lnTo>
                  <a:lnTo>
                    <a:pt x="1820513" y="2994120"/>
                  </a:lnTo>
                  <a:lnTo>
                    <a:pt x="1830339" y="2989704"/>
                  </a:lnTo>
                  <a:lnTo>
                    <a:pt x="1831487" y="2989188"/>
                  </a:lnTo>
                  <a:lnTo>
                    <a:pt x="1832634" y="2988662"/>
                  </a:lnTo>
                  <a:lnTo>
                    <a:pt x="1842461" y="2984161"/>
                  </a:lnTo>
                  <a:lnTo>
                    <a:pt x="1843608" y="2983635"/>
                  </a:lnTo>
                  <a:lnTo>
                    <a:pt x="1844756" y="2983098"/>
                  </a:lnTo>
                  <a:lnTo>
                    <a:pt x="1854582" y="2978505"/>
                  </a:lnTo>
                  <a:lnTo>
                    <a:pt x="1855730" y="2977969"/>
                  </a:lnTo>
                  <a:lnTo>
                    <a:pt x="1856877" y="2977418"/>
                  </a:lnTo>
                  <a:lnTo>
                    <a:pt x="1866704" y="2972699"/>
                  </a:lnTo>
                  <a:lnTo>
                    <a:pt x="1867851" y="2972148"/>
                  </a:lnTo>
                  <a:lnTo>
                    <a:pt x="1868999" y="2971579"/>
                  </a:lnTo>
                  <a:lnTo>
                    <a:pt x="1878825" y="2966701"/>
                  </a:lnTo>
                  <a:lnTo>
                    <a:pt x="1879973" y="2966131"/>
                  </a:lnTo>
                  <a:lnTo>
                    <a:pt x="1881120" y="2965547"/>
                  </a:lnTo>
                  <a:lnTo>
                    <a:pt x="1890947" y="2960541"/>
                  </a:lnTo>
                  <a:lnTo>
                    <a:pt x="1892094" y="2959956"/>
                  </a:lnTo>
                  <a:lnTo>
                    <a:pt x="1893242" y="2959356"/>
                  </a:lnTo>
                  <a:lnTo>
                    <a:pt x="1903068" y="2954216"/>
                  </a:lnTo>
                  <a:lnTo>
                    <a:pt x="1904216" y="2953616"/>
                  </a:lnTo>
                  <a:lnTo>
                    <a:pt x="1905363" y="2952990"/>
                  </a:lnTo>
                  <a:lnTo>
                    <a:pt x="1915189" y="2947636"/>
                  </a:lnTo>
                  <a:lnTo>
                    <a:pt x="1916337" y="2947010"/>
                  </a:lnTo>
                  <a:lnTo>
                    <a:pt x="1917484" y="2946363"/>
                  </a:lnTo>
                  <a:lnTo>
                    <a:pt x="1927311" y="2940822"/>
                  </a:lnTo>
                  <a:lnTo>
                    <a:pt x="1928458" y="2940175"/>
                  </a:lnTo>
                  <a:lnTo>
                    <a:pt x="1929606" y="2939508"/>
                  </a:lnTo>
                  <a:lnTo>
                    <a:pt x="1939432" y="2933798"/>
                  </a:lnTo>
                  <a:lnTo>
                    <a:pt x="1940580" y="2933131"/>
                  </a:lnTo>
                  <a:lnTo>
                    <a:pt x="1941727" y="2932442"/>
                  </a:lnTo>
                  <a:lnTo>
                    <a:pt x="1951554" y="2926542"/>
                  </a:lnTo>
                  <a:lnTo>
                    <a:pt x="1952701" y="2925853"/>
                  </a:lnTo>
                  <a:lnTo>
                    <a:pt x="1953849" y="2925130"/>
                  </a:lnTo>
                  <a:lnTo>
                    <a:pt x="1963675" y="2918938"/>
                  </a:lnTo>
                  <a:lnTo>
                    <a:pt x="1964823" y="2918215"/>
                  </a:lnTo>
                  <a:lnTo>
                    <a:pt x="1965970" y="2917469"/>
                  </a:lnTo>
                  <a:lnTo>
                    <a:pt x="1975797" y="2911075"/>
                  </a:lnTo>
                  <a:lnTo>
                    <a:pt x="1976944" y="2910329"/>
                  </a:lnTo>
                  <a:lnTo>
                    <a:pt x="1978092" y="2909558"/>
                  </a:lnTo>
                  <a:lnTo>
                    <a:pt x="1987918" y="2902958"/>
                  </a:lnTo>
                  <a:lnTo>
                    <a:pt x="1989066" y="2902187"/>
                  </a:lnTo>
                  <a:lnTo>
                    <a:pt x="1990213" y="2901384"/>
                  </a:lnTo>
                  <a:lnTo>
                    <a:pt x="2000040" y="2894508"/>
                  </a:lnTo>
                  <a:lnTo>
                    <a:pt x="2001187" y="2893705"/>
                  </a:lnTo>
                  <a:lnTo>
                    <a:pt x="2002335" y="2892868"/>
                  </a:lnTo>
                  <a:lnTo>
                    <a:pt x="2012161" y="2885696"/>
                  </a:lnTo>
                  <a:lnTo>
                    <a:pt x="2013309" y="2884858"/>
                  </a:lnTo>
                  <a:lnTo>
                    <a:pt x="2014456" y="2883994"/>
                  </a:lnTo>
                  <a:lnTo>
                    <a:pt x="2024283" y="2876591"/>
                  </a:lnTo>
                  <a:lnTo>
                    <a:pt x="2025430" y="2875727"/>
                  </a:lnTo>
                  <a:lnTo>
                    <a:pt x="2026578" y="2874835"/>
                  </a:lnTo>
                  <a:lnTo>
                    <a:pt x="2036404" y="2867199"/>
                  </a:lnTo>
                  <a:lnTo>
                    <a:pt x="2037552" y="2866307"/>
                  </a:lnTo>
                  <a:lnTo>
                    <a:pt x="2038699" y="2865373"/>
                  </a:lnTo>
                  <a:lnTo>
                    <a:pt x="2048525" y="2857374"/>
                  </a:lnTo>
                  <a:lnTo>
                    <a:pt x="2049673" y="2856440"/>
                  </a:lnTo>
                  <a:lnTo>
                    <a:pt x="2050821" y="2855475"/>
                  </a:lnTo>
                  <a:lnTo>
                    <a:pt x="2060647" y="2847206"/>
                  </a:lnTo>
                  <a:lnTo>
                    <a:pt x="2061794" y="2846241"/>
                  </a:lnTo>
                  <a:lnTo>
                    <a:pt x="2062942" y="2845246"/>
                  </a:lnTo>
                  <a:lnTo>
                    <a:pt x="2072768" y="2836731"/>
                  </a:lnTo>
                  <a:lnTo>
                    <a:pt x="2073916" y="2835736"/>
                  </a:lnTo>
                  <a:lnTo>
                    <a:pt x="2075063" y="2834709"/>
                  </a:lnTo>
                  <a:lnTo>
                    <a:pt x="2084890" y="2825915"/>
                  </a:lnTo>
                  <a:lnTo>
                    <a:pt x="2086037" y="2824888"/>
                  </a:lnTo>
                  <a:lnTo>
                    <a:pt x="2087185" y="2823817"/>
                  </a:lnTo>
                  <a:lnTo>
                    <a:pt x="2097011" y="2814650"/>
                  </a:lnTo>
                  <a:lnTo>
                    <a:pt x="2098159" y="2813580"/>
                  </a:lnTo>
                  <a:lnTo>
                    <a:pt x="2099306" y="2812480"/>
                  </a:lnTo>
                  <a:lnTo>
                    <a:pt x="2109133" y="2803063"/>
                  </a:lnTo>
                  <a:lnTo>
                    <a:pt x="2110280" y="2801963"/>
                  </a:lnTo>
                  <a:lnTo>
                    <a:pt x="2111428" y="2800834"/>
                  </a:lnTo>
                  <a:lnTo>
                    <a:pt x="2121254" y="2791168"/>
                  </a:lnTo>
                  <a:lnTo>
                    <a:pt x="2122402" y="2790039"/>
                  </a:lnTo>
                  <a:lnTo>
                    <a:pt x="2123549" y="2788872"/>
                  </a:lnTo>
                  <a:lnTo>
                    <a:pt x="2133376" y="2778874"/>
                  </a:lnTo>
                  <a:lnTo>
                    <a:pt x="2134523" y="2777706"/>
                  </a:lnTo>
                  <a:lnTo>
                    <a:pt x="2135671" y="2776502"/>
                  </a:lnTo>
                  <a:lnTo>
                    <a:pt x="2145497" y="2766196"/>
                  </a:lnTo>
                  <a:lnTo>
                    <a:pt x="2146645" y="2764993"/>
                  </a:lnTo>
                  <a:lnTo>
                    <a:pt x="2147792" y="2763761"/>
                  </a:lnTo>
                  <a:lnTo>
                    <a:pt x="2157619" y="2753216"/>
                  </a:lnTo>
                  <a:lnTo>
                    <a:pt x="2158766" y="2751985"/>
                  </a:lnTo>
                  <a:lnTo>
                    <a:pt x="2159914" y="2750726"/>
                  </a:lnTo>
                  <a:lnTo>
                    <a:pt x="2169740" y="2739944"/>
                  </a:lnTo>
                  <a:lnTo>
                    <a:pt x="2170888" y="2738685"/>
                  </a:lnTo>
                  <a:lnTo>
                    <a:pt x="2172035" y="2737385"/>
                  </a:lnTo>
                  <a:lnTo>
                    <a:pt x="2181861" y="2726247"/>
                  </a:lnTo>
                  <a:lnTo>
                    <a:pt x="2183009" y="2724946"/>
                  </a:lnTo>
                  <a:lnTo>
                    <a:pt x="2184157" y="2723619"/>
                  </a:lnTo>
                  <a:lnTo>
                    <a:pt x="2193983" y="2712253"/>
                  </a:lnTo>
                  <a:lnTo>
                    <a:pt x="2195130" y="2710926"/>
                  </a:lnTo>
                  <a:lnTo>
                    <a:pt x="2196278" y="2709574"/>
                  </a:lnTo>
                  <a:lnTo>
                    <a:pt x="2206104" y="2697995"/>
                  </a:lnTo>
                  <a:lnTo>
                    <a:pt x="2207252" y="2696642"/>
                  </a:lnTo>
                  <a:lnTo>
                    <a:pt x="2208399" y="2695262"/>
                  </a:lnTo>
                  <a:lnTo>
                    <a:pt x="2218226" y="2683441"/>
                  </a:lnTo>
                  <a:lnTo>
                    <a:pt x="2219373" y="2682061"/>
                  </a:lnTo>
                  <a:lnTo>
                    <a:pt x="2220521" y="2680648"/>
                  </a:lnTo>
                  <a:lnTo>
                    <a:pt x="2230347" y="2668551"/>
                  </a:lnTo>
                  <a:lnTo>
                    <a:pt x="2231495" y="2667138"/>
                  </a:lnTo>
                  <a:lnTo>
                    <a:pt x="2232642" y="2665704"/>
                  </a:lnTo>
                  <a:lnTo>
                    <a:pt x="2242469" y="2653426"/>
                  </a:lnTo>
                  <a:lnTo>
                    <a:pt x="2243616" y="2651992"/>
                  </a:lnTo>
                  <a:lnTo>
                    <a:pt x="2244764" y="2650538"/>
                  </a:lnTo>
                  <a:lnTo>
                    <a:pt x="2254590" y="2638085"/>
                  </a:lnTo>
                  <a:lnTo>
                    <a:pt x="2255738" y="2636631"/>
                  </a:lnTo>
                  <a:lnTo>
                    <a:pt x="2256885" y="2635150"/>
                  </a:lnTo>
                  <a:lnTo>
                    <a:pt x="2266712" y="2622472"/>
                  </a:lnTo>
                  <a:lnTo>
                    <a:pt x="2267859" y="2620991"/>
                  </a:lnTo>
                  <a:lnTo>
                    <a:pt x="2269007" y="2619490"/>
                  </a:lnTo>
                  <a:lnTo>
                    <a:pt x="2278833" y="2606634"/>
                  </a:lnTo>
                  <a:lnTo>
                    <a:pt x="2279981" y="2605133"/>
                  </a:lnTo>
                  <a:lnTo>
                    <a:pt x="2281128" y="2603616"/>
                  </a:lnTo>
                  <a:lnTo>
                    <a:pt x="2290955" y="2590626"/>
                  </a:lnTo>
                  <a:lnTo>
                    <a:pt x="2292102" y="2589109"/>
                  </a:lnTo>
                  <a:lnTo>
                    <a:pt x="2293250" y="2587578"/>
                  </a:lnTo>
                  <a:lnTo>
                    <a:pt x="2303076" y="2574460"/>
                  </a:lnTo>
                  <a:lnTo>
                    <a:pt x="2304224" y="2572928"/>
                  </a:lnTo>
                  <a:lnTo>
                    <a:pt x="2305371" y="2571375"/>
                  </a:lnTo>
                  <a:lnTo>
                    <a:pt x="2315197" y="2558081"/>
                  </a:lnTo>
                  <a:lnTo>
                    <a:pt x="2316345" y="2556529"/>
                  </a:lnTo>
                  <a:lnTo>
                    <a:pt x="2317493" y="2554966"/>
                  </a:lnTo>
                  <a:lnTo>
                    <a:pt x="2327319" y="2541580"/>
                  </a:lnTo>
                  <a:lnTo>
                    <a:pt x="2328466" y="2540017"/>
                  </a:lnTo>
                  <a:lnTo>
                    <a:pt x="2329614" y="2538444"/>
                  </a:lnTo>
                  <a:lnTo>
                    <a:pt x="2339440" y="2524974"/>
                  </a:lnTo>
                  <a:lnTo>
                    <a:pt x="2340588" y="2523401"/>
                  </a:lnTo>
                  <a:lnTo>
                    <a:pt x="2341735" y="2521818"/>
                  </a:lnTo>
                  <a:lnTo>
                    <a:pt x="2351562" y="2508259"/>
                  </a:lnTo>
                  <a:lnTo>
                    <a:pt x="2352709" y="2506675"/>
                  </a:lnTo>
                  <a:lnTo>
                    <a:pt x="2353857" y="2505083"/>
                  </a:lnTo>
                  <a:lnTo>
                    <a:pt x="2363683" y="2491447"/>
                  </a:lnTo>
                  <a:lnTo>
                    <a:pt x="2364831" y="2489854"/>
                  </a:lnTo>
                  <a:lnTo>
                    <a:pt x="2365978" y="2488257"/>
                  </a:lnTo>
                  <a:lnTo>
                    <a:pt x="2375805" y="2474579"/>
                  </a:lnTo>
                  <a:lnTo>
                    <a:pt x="2376952" y="2472981"/>
                  </a:lnTo>
                  <a:lnTo>
                    <a:pt x="2378100" y="2471380"/>
                  </a:lnTo>
                  <a:lnTo>
                    <a:pt x="2387926" y="2457666"/>
                  </a:lnTo>
                  <a:lnTo>
                    <a:pt x="2389074" y="2456065"/>
                  </a:lnTo>
                  <a:lnTo>
                    <a:pt x="2390221" y="2454460"/>
                  </a:lnTo>
                  <a:lnTo>
                    <a:pt x="2400048" y="2440714"/>
                  </a:lnTo>
                  <a:lnTo>
                    <a:pt x="2401195" y="2439109"/>
                  </a:lnTo>
                  <a:lnTo>
                    <a:pt x="2402343" y="2437503"/>
                  </a:lnTo>
                  <a:lnTo>
                    <a:pt x="2412169" y="2423751"/>
                  </a:lnTo>
                  <a:lnTo>
                    <a:pt x="2413317" y="2422145"/>
                  </a:lnTo>
                  <a:lnTo>
                    <a:pt x="2414464" y="2420539"/>
                  </a:lnTo>
                  <a:lnTo>
                    <a:pt x="2424291" y="2406788"/>
                  </a:lnTo>
                  <a:lnTo>
                    <a:pt x="2425438" y="2405182"/>
                  </a:lnTo>
                  <a:lnTo>
                    <a:pt x="2426586" y="2403577"/>
                  </a:lnTo>
                  <a:lnTo>
                    <a:pt x="2436412" y="2389834"/>
                  </a:lnTo>
                  <a:lnTo>
                    <a:pt x="2437560" y="2388229"/>
                  </a:lnTo>
                  <a:lnTo>
                    <a:pt x="2438707" y="2386628"/>
                  </a:lnTo>
                  <a:lnTo>
                    <a:pt x="2448533" y="2372917"/>
                  </a:lnTo>
                  <a:lnTo>
                    <a:pt x="2449681" y="2371316"/>
                  </a:lnTo>
                  <a:lnTo>
                    <a:pt x="2450829" y="2369718"/>
                  </a:lnTo>
                  <a:lnTo>
                    <a:pt x="2460655" y="2356038"/>
                  </a:lnTo>
                  <a:lnTo>
                    <a:pt x="2461802" y="2354440"/>
                  </a:lnTo>
                  <a:lnTo>
                    <a:pt x="2462950" y="2352847"/>
                  </a:lnTo>
                  <a:lnTo>
                    <a:pt x="2472776" y="2339201"/>
                  </a:lnTo>
                  <a:lnTo>
                    <a:pt x="2473924" y="2337608"/>
                  </a:lnTo>
                  <a:lnTo>
                    <a:pt x="2475071" y="2336020"/>
                  </a:lnTo>
                  <a:lnTo>
                    <a:pt x="2484898" y="2322427"/>
                  </a:lnTo>
                  <a:lnTo>
                    <a:pt x="2486045" y="2320840"/>
                  </a:lnTo>
                  <a:lnTo>
                    <a:pt x="2487193" y="2319260"/>
                  </a:lnTo>
                  <a:lnTo>
                    <a:pt x="2497019" y="2305733"/>
                  </a:lnTo>
                  <a:lnTo>
                    <a:pt x="2498167" y="2304153"/>
                  </a:lnTo>
                  <a:lnTo>
                    <a:pt x="2499314" y="2302580"/>
                  </a:lnTo>
                  <a:lnTo>
                    <a:pt x="2509141" y="2289106"/>
                  </a:lnTo>
                  <a:lnTo>
                    <a:pt x="2510288" y="2287532"/>
                  </a:lnTo>
                  <a:lnTo>
                    <a:pt x="2511436" y="2285965"/>
                  </a:lnTo>
                  <a:lnTo>
                    <a:pt x="2521262" y="2272547"/>
                  </a:lnTo>
                  <a:lnTo>
                    <a:pt x="2522410" y="2270980"/>
                  </a:lnTo>
                  <a:lnTo>
                    <a:pt x="2523557" y="2269423"/>
                  </a:lnTo>
                  <a:lnTo>
                    <a:pt x="2533384" y="2256094"/>
                  </a:lnTo>
                  <a:lnTo>
                    <a:pt x="2534531" y="2254538"/>
                  </a:lnTo>
                  <a:lnTo>
                    <a:pt x="2535679" y="2252989"/>
                  </a:lnTo>
                  <a:lnTo>
                    <a:pt x="2545505" y="2239730"/>
                  </a:lnTo>
                  <a:lnTo>
                    <a:pt x="2546653" y="2238182"/>
                  </a:lnTo>
                  <a:lnTo>
                    <a:pt x="2547800" y="2236641"/>
                  </a:lnTo>
                  <a:lnTo>
                    <a:pt x="2557627" y="2223446"/>
                  </a:lnTo>
                  <a:lnTo>
                    <a:pt x="2558774" y="2221905"/>
                  </a:lnTo>
                  <a:lnTo>
                    <a:pt x="2559922" y="2220372"/>
                  </a:lnTo>
                  <a:lnTo>
                    <a:pt x="2569748" y="2207248"/>
                  </a:lnTo>
                  <a:lnTo>
                    <a:pt x="2570896" y="2205716"/>
                  </a:lnTo>
                  <a:lnTo>
                    <a:pt x="2572043" y="2204194"/>
                  </a:lnTo>
                  <a:lnTo>
                    <a:pt x="2581869" y="2191168"/>
                  </a:lnTo>
                  <a:lnTo>
                    <a:pt x="2583017" y="2189647"/>
                  </a:lnTo>
                  <a:lnTo>
                    <a:pt x="2584165" y="2188133"/>
                  </a:lnTo>
                  <a:lnTo>
                    <a:pt x="2593991" y="2175172"/>
                  </a:lnTo>
                  <a:lnTo>
                    <a:pt x="2595138" y="2173658"/>
                  </a:lnTo>
                  <a:lnTo>
                    <a:pt x="2596286" y="2172152"/>
                  </a:lnTo>
                  <a:lnTo>
                    <a:pt x="2606112" y="2159254"/>
                  </a:lnTo>
                  <a:lnTo>
                    <a:pt x="2607260" y="2157748"/>
                  </a:lnTo>
                  <a:lnTo>
                    <a:pt x="2608407" y="2156252"/>
                  </a:lnTo>
                  <a:lnTo>
                    <a:pt x="2618234" y="2143438"/>
                  </a:lnTo>
                  <a:lnTo>
                    <a:pt x="2619381" y="2141942"/>
                  </a:lnTo>
                  <a:lnTo>
                    <a:pt x="2620529" y="2140455"/>
                  </a:lnTo>
                  <a:lnTo>
                    <a:pt x="2630355" y="2127721"/>
                  </a:lnTo>
                  <a:lnTo>
                    <a:pt x="2631503" y="2126234"/>
                  </a:lnTo>
                  <a:lnTo>
                    <a:pt x="2632650" y="2124754"/>
                  </a:lnTo>
                  <a:lnTo>
                    <a:pt x="2642477" y="2112080"/>
                  </a:lnTo>
                  <a:lnTo>
                    <a:pt x="2643624" y="2110600"/>
                  </a:lnTo>
                  <a:lnTo>
                    <a:pt x="2644772" y="2109127"/>
                  </a:lnTo>
                  <a:lnTo>
                    <a:pt x="2654598" y="2096514"/>
                  </a:lnTo>
                  <a:lnTo>
                    <a:pt x="2655746" y="2095041"/>
                  </a:lnTo>
                  <a:lnTo>
                    <a:pt x="2656893" y="2093579"/>
                  </a:lnTo>
                  <a:lnTo>
                    <a:pt x="2666720" y="2081057"/>
                  </a:lnTo>
                  <a:lnTo>
                    <a:pt x="2667867" y="2079595"/>
                  </a:lnTo>
                  <a:lnTo>
                    <a:pt x="2669015" y="2078140"/>
                  </a:lnTo>
                  <a:lnTo>
                    <a:pt x="2678841" y="2065681"/>
                  </a:lnTo>
                  <a:lnTo>
                    <a:pt x="2679989" y="2064226"/>
                  </a:lnTo>
                  <a:lnTo>
                    <a:pt x="2681136" y="2062777"/>
                  </a:lnTo>
                  <a:lnTo>
                    <a:pt x="2690963" y="2050377"/>
                  </a:lnTo>
                  <a:lnTo>
                    <a:pt x="2692110" y="2048929"/>
                  </a:lnTo>
                  <a:lnTo>
                    <a:pt x="2693258" y="2047489"/>
                  </a:lnTo>
                  <a:lnTo>
                    <a:pt x="2703084" y="2035156"/>
                  </a:lnTo>
                  <a:lnTo>
                    <a:pt x="2704232" y="2033716"/>
                  </a:lnTo>
                  <a:lnTo>
                    <a:pt x="2705379" y="2032286"/>
                  </a:lnTo>
                  <a:lnTo>
                    <a:pt x="2715205" y="2020043"/>
                  </a:lnTo>
                  <a:lnTo>
                    <a:pt x="2716353" y="2018613"/>
                  </a:lnTo>
                  <a:lnTo>
                    <a:pt x="2717501" y="2017190"/>
                  </a:lnTo>
                  <a:lnTo>
                    <a:pt x="2727327" y="2005011"/>
                  </a:lnTo>
                  <a:lnTo>
                    <a:pt x="2728474" y="2003588"/>
                  </a:lnTo>
                  <a:lnTo>
                    <a:pt x="2729622" y="2002174"/>
                  </a:lnTo>
                  <a:lnTo>
                    <a:pt x="2739448" y="1990060"/>
                  </a:lnTo>
                  <a:lnTo>
                    <a:pt x="2740596" y="1988645"/>
                  </a:lnTo>
                  <a:lnTo>
                    <a:pt x="2741743" y="1987242"/>
                  </a:lnTo>
                  <a:lnTo>
                    <a:pt x="2751570" y="1975225"/>
                  </a:lnTo>
                  <a:lnTo>
                    <a:pt x="2752717" y="1973821"/>
                  </a:lnTo>
                  <a:lnTo>
                    <a:pt x="2753865" y="1972429"/>
                  </a:lnTo>
                  <a:lnTo>
                    <a:pt x="2763691" y="1960509"/>
                  </a:lnTo>
                  <a:lnTo>
                    <a:pt x="2764839" y="1959117"/>
                  </a:lnTo>
                  <a:lnTo>
                    <a:pt x="2765986" y="1957734"/>
                  </a:lnTo>
                  <a:lnTo>
                    <a:pt x="2775813" y="1945898"/>
                  </a:lnTo>
                  <a:lnTo>
                    <a:pt x="2776960" y="1944516"/>
                  </a:lnTo>
                  <a:lnTo>
                    <a:pt x="2778108" y="1943144"/>
                  </a:lnTo>
                  <a:lnTo>
                    <a:pt x="2787934" y="1931397"/>
                  </a:lnTo>
                  <a:lnTo>
                    <a:pt x="2789082" y="1930025"/>
                  </a:lnTo>
                  <a:lnTo>
                    <a:pt x="2790229" y="1928672"/>
                  </a:lnTo>
                  <a:lnTo>
                    <a:pt x="2800056" y="1917086"/>
                  </a:lnTo>
                  <a:lnTo>
                    <a:pt x="2801203" y="1915733"/>
                  </a:lnTo>
                  <a:lnTo>
                    <a:pt x="2802351" y="1914394"/>
                  </a:lnTo>
                  <a:lnTo>
                    <a:pt x="2812177" y="1902927"/>
                  </a:lnTo>
                  <a:lnTo>
                    <a:pt x="2813325" y="1901588"/>
                  </a:lnTo>
                  <a:lnTo>
                    <a:pt x="2814472" y="1900263"/>
                  </a:lnTo>
                  <a:lnTo>
                    <a:pt x="2824299" y="1888921"/>
                  </a:lnTo>
                  <a:lnTo>
                    <a:pt x="2825446" y="1887597"/>
                  </a:lnTo>
                  <a:lnTo>
                    <a:pt x="2826594" y="1886291"/>
                  </a:lnTo>
                  <a:lnTo>
                    <a:pt x="2836420" y="1875112"/>
                  </a:lnTo>
                  <a:lnTo>
                    <a:pt x="2837568" y="1873807"/>
                  </a:lnTo>
                  <a:lnTo>
                    <a:pt x="2838715" y="1872527"/>
                  </a:lnTo>
                  <a:lnTo>
                    <a:pt x="2848541" y="1861569"/>
                  </a:lnTo>
                  <a:lnTo>
                    <a:pt x="2849689" y="1860289"/>
                  </a:lnTo>
                  <a:lnTo>
                    <a:pt x="2850837" y="1859030"/>
                  </a:lnTo>
                  <a:lnTo>
                    <a:pt x="2860663" y="1848247"/>
                  </a:lnTo>
                  <a:lnTo>
                    <a:pt x="2861810" y="1846987"/>
                  </a:lnTo>
                  <a:lnTo>
                    <a:pt x="2862958" y="1845750"/>
                  </a:lnTo>
                  <a:lnTo>
                    <a:pt x="2872784" y="1835152"/>
                  </a:lnTo>
                  <a:lnTo>
                    <a:pt x="2873932" y="1833914"/>
                  </a:lnTo>
                  <a:lnTo>
                    <a:pt x="2875079" y="1832711"/>
                  </a:lnTo>
                  <a:lnTo>
                    <a:pt x="2884906" y="1822407"/>
                  </a:lnTo>
                  <a:lnTo>
                    <a:pt x="2886053" y="1821203"/>
                  </a:lnTo>
                  <a:lnTo>
                    <a:pt x="2887201" y="1820032"/>
                  </a:lnTo>
                  <a:lnTo>
                    <a:pt x="2897027" y="1810006"/>
                  </a:lnTo>
                  <a:lnTo>
                    <a:pt x="2898175" y="1808835"/>
                  </a:lnTo>
                  <a:lnTo>
                    <a:pt x="2899322" y="1807694"/>
                  </a:lnTo>
                  <a:lnTo>
                    <a:pt x="2909149" y="1797919"/>
                  </a:lnTo>
                  <a:lnTo>
                    <a:pt x="2910296" y="1796778"/>
                  </a:lnTo>
                  <a:lnTo>
                    <a:pt x="2911444" y="1795668"/>
                  </a:lnTo>
                  <a:lnTo>
                    <a:pt x="2921270" y="1786167"/>
                  </a:lnTo>
                  <a:lnTo>
                    <a:pt x="2922418" y="1785057"/>
                  </a:lnTo>
                  <a:lnTo>
                    <a:pt x="2923565" y="1784002"/>
                  </a:lnTo>
                  <a:lnTo>
                    <a:pt x="2933392" y="1774965"/>
                  </a:lnTo>
                  <a:lnTo>
                    <a:pt x="2934539" y="1773910"/>
                  </a:lnTo>
                  <a:lnTo>
                    <a:pt x="2935687" y="1772893"/>
                  </a:lnTo>
                  <a:lnTo>
                    <a:pt x="2945513" y="1764183"/>
                  </a:lnTo>
                  <a:lnTo>
                    <a:pt x="2946661" y="1763166"/>
                  </a:lnTo>
                  <a:lnTo>
                    <a:pt x="2947808" y="1762188"/>
                  </a:lnTo>
                  <a:lnTo>
                    <a:pt x="2957635" y="1753817"/>
                  </a:lnTo>
                  <a:lnTo>
                    <a:pt x="2958782" y="1752839"/>
                  </a:lnTo>
                  <a:lnTo>
                    <a:pt x="2959930" y="1751914"/>
                  </a:lnTo>
                  <a:lnTo>
                    <a:pt x="2969756" y="1743994"/>
                  </a:lnTo>
                  <a:lnTo>
                    <a:pt x="2970904" y="1743069"/>
                  </a:lnTo>
                  <a:lnTo>
                    <a:pt x="2972051" y="1742206"/>
                  </a:lnTo>
                  <a:lnTo>
                    <a:pt x="2981877" y="1734818"/>
                  </a:lnTo>
                  <a:lnTo>
                    <a:pt x="2983025" y="1733955"/>
                  </a:lnTo>
                  <a:lnTo>
                    <a:pt x="2984173" y="1733140"/>
                  </a:lnTo>
                  <a:lnTo>
                    <a:pt x="2993999" y="1726167"/>
                  </a:lnTo>
                  <a:lnTo>
                    <a:pt x="2995146" y="1725353"/>
                  </a:lnTo>
                  <a:lnTo>
                    <a:pt x="2996294" y="1724588"/>
                  </a:lnTo>
                  <a:lnTo>
                    <a:pt x="3006120" y="1718042"/>
                  </a:lnTo>
                  <a:lnTo>
                    <a:pt x="3007268" y="1717278"/>
                  </a:lnTo>
                  <a:lnTo>
                    <a:pt x="3008415" y="1716592"/>
                  </a:lnTo>
                  <a:lnTo>
                    <a:pt x="3018242" y="1710715"/>
                  </a:lnTo>
                  <a:lnTo>
                    <a:pt x="3019389" y="1710029"/>
                  </a:lnTo>
                  <a:lnTo>
                    <a:pt x="3020537" y="1709406"/>
                  </a:lnTo>
                  <a:lnTo>
                    <a:pt x="3030363" y="1704077"/>
                  </a:lnTo>
                  <a:lnTo>
                    <a:pt x="3031511" y="1703455"/>
                  </a:lnTo>
                  <a:lnTo>
                    <a:pt x="3032658" y="1702890"/>
                  </a:lnTo>
                  <a:lnTo>
                    <a:pt x="3042485" y="1698057"/>
                  </a:lnTo>
                  <a:lnTo>
                    <a:pt x="3043632" y="1697493"/>
                  </a:lnTo>
                  <a:lnTo>
                    <a:pt x="3044780" y="1696993"/>
                  </a:lnTo>
                  <a:lnTo>
                    <a:pt x="3054606" y="1692711"/>
                  </a:lnTo>
                  <a:lnTo>
                    <a:pt x="3055754" y="1692211"/>
                  </a:lnTo>
                  <a:lnTo>
                    <a:pt x="3056901" y="1691806"/>
                  </a:lnTo>
                  <a:lnTo>
                    <a:pt x="3066728" y="1688335"/>
                  </a:lnTo>
                  <a:lnTo>
                    <a:pt x="3067875" y="1687930"/>
                  </a:lnTo>
                  <a:lnTo>
                    <a:pt x="3069023" y="1687589"/>
                  </a:lnTo>
                  <a:lnTo>
                    <a:pt x="3078849" y="1684669"/>
                  </a:lnTo>
                  <a:lnTo>
                    <a:pt x="3079997" y="1684327"/>
                  </a:lnTo>
                  <a:lnTo>
                    <a:pt x="3081144" y="1684051"/>
                  </a:lnTo>
                  <a:lnTo>
                    <a:pt x="3090971" y="1681688"/>
                  </a:lnTo>
                  <a:lnTo>
                    <a:pt x="3092118" y="1681412"/>
                  </a:lnTo>
                  <a:lnTo>
                    <a:pt x="3093266" y="1681222"/>
                  </a:lnTo>
                  <a:lnTo>
                    <a:pt x="3103092" y="1679600"/>
                  </a:lnTo>
                  <a:lnTo>
                    <a:pt x="3104240" y="1679410"/>
                  </a:lnTo>
                  <a:lnTo>
                    <a:pt x="3105387" y="1679309"/>
                  </a:lnTo>
                  <a:lnTo>
                    <a:pt x="3115213" y="1678444"/>
                  </a:lnTo>
                  <a:lnTo>
                    <a:pt x="3116361" y="1678343"/>
                  </a:lnTo>
                  <a:lnTo>
                    <a:pt x="3117509" y="1678310"/>
                  </a:lnTo>
                  <a:lnTo>
                    <a:pt x="3127335" y="1678030"/>
                  </a:lnTo>
                  <a:lnTo>
                    <a:pt x="3128482" y="1677998"/>
                  </a:lnTo>
                  <a:lnTo>
                    <a:pt x="3129630" y="1678034"/>
                  </a:lnTo>
                  <a:lnTo>
                    <a:pt x="3139456" y="1678342"/>
                  </a:lnTo>
                  <a:lnTo>
                    <a:pt x="3140604" y="1678378"/>
                  </a:lnTo>
                  <a:lnTo>
                    <a:pt x="3141751" y="1678519"/>
                  </a:lnTo>
                  <a:lnTo>
                    <a:pt x="3151578" y="1679729"/>
                  </a:lnTo>
                  <a:lnTo>
                    <a:pt x="3152725" y="1679871"/>
                  </a:lnTo>
                  <a:lnTo>
                    <a:pt x="3153873" y="1680087"/>
                  </a:lnTo>
                  <a:lnTo>
                    <a:pt x="3160257" y="1681288"/>
                  </a:lnTo>
                  <a:lnTo>
                    <a:pt x="3161404" y="0"/>
                  </a:lnTo>
                  <a:lnTo>
                    <a:pt x="3162552" y="1681720"/>
                  </a:lnTo>
                  <a:lnTo>
                    <a:pt x="3161404" y="1681504"/>
                  </a:lnTo>
                  <a:lnTo>
                    <a:pt x="3160257" y="3363009"/>
                  </a:lnTo>
                  <a:lnTo>
                    <a:pt x="3153873" y="3363009"/>
                  </a:lnTo>
                  <a:lnTo>
                    <a:pt x="3152725" y="3363009"/>
                  </a:lnTo>
                  <a:lnTo>
                    <a:pt x="3151578" y="3363009"/>
                  </a:lnTo>
                  <a:lnTo>
                    <a:pt x="3141751" y="3363009"/>
                  </a:lnTo>
                  <a:lnTo>
                    <a:pt x="3140604" y="3363009"/>
                  </a:lnTo>
                  <a:lnTo>
                    <a:pt x="3139456" y="3363009"/>
                  </a:lnTo>
                  <a:lnTo>
                    <a:pt x="3129630" y="3363009"/>
                  </a:lnTo>
                  <a:lnTo>
                    <a:pt x="3128482" y="3363009"/>
                  </a:lnTo>
                  <a:lnTo>
                    <a:pt x="3127335" y="3363009"/>
                  </a:lnTo>
                  <a:lnTo>
                    <a:pt x="3117509" y="3363009"/>
                  </a:lnTo>
                  <a:lnTo>
                    <a:pt x="3116361" y="3363009"/>
                  </a:lnTo>
                  <a:lnTo>
                    <a:pt x="3115213" y="3363009"/>
                  </a:lnTo>
                  <a:lnTo>
                    <a:pt x="3105387" y="3363009"/>
                  </a:lnTo>
                  <a:lnTo>
                    <a:pt x="3104240" y="3363009"/>
                  </a:lnTo>
                  <a:lnTo>
                    <a:pt x="3103092" y="3363009"/>
                  </a:lnTo>
                  <a:lnTo>
                    <a:pt x="3093266" y="3363009"/>
                  </a:lnTo>
                  <a:lnTo>
                    <a:pt x="3092118" y="3363009"/>
                  </a:lnTo>
                  <a:lnTo>
                    <a:pt x="3090971" y="3363009"/>
                  </a:lnTo>
                  <a:lnTo>
                    <a:pt x="3081144" y="3363009"/>
                  </a:lnTo>
                  <a:lnTo>
                    <a:pt x="3079997" y="3363009"/>
                  </a:lnTo>
                  <a:lnTo>
                    <a:pt x="3078849" y="3363009"/>
                  </a:lnTo>
                  <a:lnTo>
                    <a:pt x="3069023" y="3363009"/>
                  </a:lnTo>
                  <a:lnTo>
                    <a:pt x="3067875" y="3363009"/>
                  </a:lnTo>
                  <a:lnTo>
                    <a:pt x="3066728" y="3363009"/>
                  </a:lnTo>
                  <a:lnTo>
                    <a:pt x="3056901" y="3363009"/>
                  </a:lnTo>
                  <a:lnTo>
                    <a:pt x="3055754" y="3363009"/>
                  </a:lnTo>
                  <a:lnTo>
                    <a:pt x="3054606" y="3363009"/>
                  </a:lnTo>
                  <a:lnTo>
                    <a:pt x="3044780" y="3363009"/>
                  </a:lnTo>
                  <a:lnTo>
                    <a:pt x="3043632" y="3363009"/>
                  </a:lnTo>
                  <a:lnTo>
                    <a:pt x="3042485" y="3363009"/>
                  </a:lnTo>
                  <a:lnTo>
                    <a:pt x="3032658" y="3363009"/>
                  </a:lnTo>
                  <a:lnTo>
                    <a:pt x="3031511" y="3363009"/>
                  </a:lnTo>
                  <a:lnTo>
                    <a:pt x="3030363" y="3363009"/>
                  </a:lnTo>
                  <a:lnTo>
                    <a:pt x="3020537" y="3363009"/>
                  </a:lnTo>
                  <a:lnTo>
                    <a:pt x="3019389" y="3363009"/>
                  </a:lnTo>
                  <a:lnTo>
                    <a:pt x="3018242" y="3363009"/>
                  </a:lnTo>
                  <a:lnTo>
                    <a:pt x="3008415" y="3363009"/>
                  </a:lnTo>
                  <a:lnTo>
                    <a:pt x="3007268" y="3363009"/>
                  </a:lnTo>
                  <a:lnTo>
                    <a:pt x="3006120" y="3363009"/>
                  </a:lnTo>
                  <a:lnTo>
                    <a:pt x="2996294" y="3363009"/>
                  </a:lnTo>
                  <a:lnTo>
                    <a:pt x="2995146" y="3363009"/>
                  </a:lnTo>
                  <a:lnTo>
                    <a:pt x="2993999" y="3363009"/>
                  </a:lnTo>
                  <a:lnTo>
                    <a:pt x="2984173" y="3363009"/>
                  </a:lnTo>
                  <a:lnTo>
                    <a:pt x="2983025" y="3363009"/>
                  </a:lnTo>
                  <a:lnTo>
                    <a:pt x="2981877" y="3363009"/>
                  </a:lnTo>
                  <a:lnTo>
                    <a:pt x="2972051" y="3363009"/>
                  </a:lnTo>
                  <a:lnTo>
                    <a:pt x="2970904" y="3363009"/>
                  </a:lnTo>
                  <a:lnTo>
                    <a:pt x="2969756" y="3363009"/>
                  </a:lnTo>
                  <a:lnTo>
                    <a:pt x="2959930" y="3363009"/>
                  </a:lnTo>
                  <a:lnTo>
                    <a:pt x="2958782" y="3363009"/>
                  </a:lnTo>
                  <a:lnTo>
                    <a:pt x="2957635" y="3363009"/>
                  </a:lnTo>
                  <a:lnTo>
                    <a:pt x="2947808" y="3363009"/>
                  </a:lnTo>
                  <a:lnTo>
                    <a:pt x="2946661" y="3363009"/>
                  </a:lnTo>
                  <a:lnTo>
                    <a:pt x="2945513" y="3363009"/>
                  </a:lnTo>
                  <a:lnTo>
                    <a:pt x="2935687" y="3363009"/>
                  </a:lnTo>
                  <a:lnTo>
                    <a:pt x="2934539" y="3363009"/>
                  </a:lnTo>
                  <a:lnTo>
                    <a:pt x="2933392" y="3363009"/>
                  </a:lnTo>
                  <a:lnTo>
                    <a:pt x="2923565" y="3363009"/>
                  </a:lnTo>
                  <a:lnTo>
                    <a:pt x="2922418" y="3363009"/>
                  </a:lnTo>
                  <a:lnTo>
                    <a:pt x="2921270" y="3363009"/>
                  </a:lnTo>
                  <a:lnTo>
                    <a:pt x="2911444" y="3363009"/>
                  </a:lnTo>
                  <a:lnTo>
                    <a:pt x="2910296" y="3363009"/>
                  </a:lnTo>
                  <a:lnTo>
                    <a:pt x="2909149" y="3363009"/>
                  </a:lnTo>
                  <a:lnTo>
                    <a:pt x="2899322" y="3363009"/>
                  </a:lnTo>
                  <a:lnTo>
                    <a:pt x="2898175" y="3363009"/>
                  </a:lnTo>
                  <a:lnTo>
                    <a:pt x="2897027" y="3363009"/>
                  </a:lnTo>
                  <a:lnTo>
                    <a:pt x="2887201" y="3363009"/>
                  </a:lnTo>
                  <a:lnTo>
                    <a:pt x="2886053" y="3363009"/>
                  </a:lnTo>
                  <a:lnTo>
                    <a:pt x="2884906" y="3363009"/>
                  </a:lnTo>
                  <a:lnTo>
                    <a:pt x="2875079" y="3363009"/>
                  </a:lnTo>
                  <a:lnTo>
                    <a:pt x="2873932" y="3363009"/>
                  </a:lnTo>
                  <a:lnTo>
                    <a:pt x="2872784" y="3363009"/>
                  </a:lnTo>
                  <a:lnTo>
                    <a:pt x="2862958" y="3363009"/>
                  </a:lnTo>
                  <a:lnTo>
                    <a:pt x="2861810" y="3363009"/>
                  </a:lnTo>
                  <a:lnTo>
                    <a:pt x="2860663" y="3363009"/>
                  </a:lnTo>
                  <a:lnTo>
                    <a:pt x="2850837" y="3363009"/>
                  </a:lnTo>
                  <a:lnTo>
                    <a:pt x="2849689" y="3363009"/>
                  </a:lnTo>
                  <a:lnTo>
                    <a:pt x="2848541" y="3363009"/>
                  </a:lnTo>
                  <a:lnTo>
                    <a:pt x="2838715" y="3363009"/>
                  </a:lnTo>
                  <a:lnTo>
                    <a:pt x="2837568" y="3363009"/>
                  </a:lnTo>
                  <a:lnTo>
                    <a:pt x="2836420" y="3363009"/>
                  </a:lnTo>
                  <a:lnTo>
                    <a:pt x="2826594" y="3363009"/>
                  </a:lnTo>
                  <a:lnTo>
                    <a:pt x="2825446" y="3363009"/>
                  </a:lnTo>
                  <a:lnTo>
                    <a:pt x="2824299" y="3363009"/>
                  </a:lnTo>
                  <a:lnTo>
                    <a:pt x="2814472" y="3363009"/>
                  </a:lnTo>
                  <a:lnTo>
                    <a:pt x="2813325" y="3363009"/>
                  </a:lnTo>
                  <a:lnTo>
                    <a:pt x="2812177" y="3363009"/>
                  </a:lnTo>
                  <a:lnTo>
                    <a:pt x="2802351" y="3363009"/>
                  </a:lnTo>
                  <a:lnTo>
                    <a:pt x="2801203" y="3363009"/>
                  </a:lnTo>
                  <a:lnTo>
                    <a:pt x="2800056" y="3363009"/>
                  </a:lnTo>
                  <a:lnTo>
                    <a:pt x="2790229" y="3363009"/>
                  </a:lnTo>
                  <a:lnTo>
                    <a:pt x="2789082" y="3363009"/>
                  </a:lnTo>
                  <a:lnTo>
                    <a:pt x="2787934" y="3363009"/>
                  </a:lnTo>
                  <a:lnTo>
                    <a:pt x="2778108" y="3363009"/>
                  </a:lnTo>
                  <a:lnTo>
                    <a:pt x="2776960" y="3363009"/>
                  </a:lnTo>
                  <a:lnTo>
                    <a:pt x="2775813" y="3363009"/>
                  </a:lnTo>
                  <a:lnTo>
                    <a:pt x="2765986" y="3363009"/>
                  </a:lnTo>
                  <a:lnTo>
                    <a:pt x="2764839" y="3363009"/>
                  </a:lnTo>
                  <a:lnTo>
                    <a:pt x="2763691" y="3363009"/>
                  </a:lnTo>
                  <a:lnTo>
                    <a:pt x="2753865" y="3363009"/>
                  </a:lnTo>
                  <a:lnTo>
                    <a:pt x="2752717" y="3363009"/>
                  </a:lnTo>
                  <a:lnTo>
                    <a:pt x="2751570" y="3363009"/>
                  </a:lnTo>
                  <a:lnTo>
                    <a:pt x="2741743" y="3363009"/>
                  </a:lnTo>
                  <a:lnTo>
                    <a:pt x="2740596" y="3363009"/>
                  </a:lnTo>
                  <a:lnTo>
                    <a:pt x="2739448" y="3363009"/>
                  </a:lnTo>
                  <a:lnTo>
                    <a:pt x="2729622" y="3363009"/>
                  </a:lnTo>
                  <a:lnTo>
                    <a:pt x="2728474" y="3363009"/>
                  </a:lnTo>
                  <a:lnTo>
                    <a:pt x="2727327" y="3363009"/>
                  </a:lnTo>
                  <a:lnTo>
                    <a:pt x="2717501" y="3363009"/>
                  </a:lnTo>
                  <a:lnTo>
                    <a:pt x="2716353" y="3363009"/>
                  </a:lnTo>
                  <a:lnTo>
                    <a:pt x="2715205" y="3363009"/>
                  </a:lnTo>
                  <a:lnTo>
                    <a:pt x="2705379" y="3363009"/>
                  </a:lnTo>
                  <a:lnTo>
                    <a:pt x="2704232" y="3363009"/>
                  </a:lnTo>
                  <a:lnTo>
                    <a:pt x="2703084" y="3363009"/>
                  </a:lnTo>
                  <a:lnTo>
                    <a:pt x="2693258" y="3363009"/>
                  </a:lnTo>
                  <a:lnTo>
                    <a:pt x="2692110" y="3363009"/>
                  </a:lnTo>
                  <a:lnTo>
                    <a:pt x="2690963" y="3363009"/>
                  </a:lnTo>
                  <a:lnTo>
                    <a:pt x="2681136" y="3363009"/>
                  </a:lnTo>
                  <a:lnTo>
                    <a:pt x="2679989" y="3363009"/>
                  </a:lnTo>
                  <a:lnTo>
                    <a:pt x="2678841" y="3363009"/>
                  </a:lnTo>
                  <a:lnTo>
                    <a:pt x="2669015" y="3363009"/>
                  </a:lnTo>
                  <a:lnTo>
                    <a:pt x="2667867" y="3363009"/>
                  </a:lnTo>
                  <a:lnTo>
                    <a:pt x="2666720" y="3363009"/>
                  </a:lnTo>
                  <a:lnTo>
                    <a:pt x="2656893" y="3363009"/>
                  </a:lnTo>
                  <a:lnTo>
                    <a:pt x="2655746" y="3363009"/>
                  </a:lnTo>
                  <a:lnTo>
                    <a:pt x="2654598" y="3363009"/>
                  </a:lnTo>
                  <a:lnTo>
                    <a:pt x="2644772" y="3363009"/>
                  </a:lnTo>
                  <a:lnTo>
                    <a:pt x="2643624" y="3363009"/>
                  </a:lnTo>
                  <a:lnTo>
                    <a:pt x="2642477" y="3363009"/>
                  </a:lnTo>
                  <a:lnTo>
                    <a:pt x="2632650" y="3363009"/>
                  </a:lnTo>
                  <a:lnTo>
                    <a:pt x="2631503" y="3363009"/>
                  </a:lnTo>
                  <a:lnTo>
                    <a:pt x="2630355" y="3363009"/>
                  </a:lnTo>
                  <a:lnTo>
                    <a:pt x="2620529" y="3363009"/>
                  </a:lnTo>
                  <a:lnTo>
                    <a:pt x="2619381" y="3363009"/>
                  </a:lnTo>
                  <a:lnTo>
                    <a:pt x="2618234" y="3363009"/>
                  </a:lnTo>
                  <a:lnTo>
                    <a:pt x="2608407" y="3363009"/>
                  </a:lnTo>
                  <a:lnTo>
                    <a:pt x="2607260" y="3363009"/>
                  </a:lnTo>
                  <a:lnTo>
                    <a:pt x="2606112" y="3363009"/>
                  </a:lnTo>
                  <a:lnTo>
                    <a:pt x="2596286" y="3363009"/>
                  </a:lnTo>
                  <a:lnTo>
                    <a:pt x="2595138" y="3363009"/>
                  </a:lnTo>
                  <a:lnTo>
                    <a:pt x="2593991" y="3363009"/>
                  </a:lnTo>
                  <a:lnTo>
                    <a:pt x="2584165" y="3363009"/>
                  </a:lnTo>
                  <a:lnTo>
                    <a:pt x="2583017" y="3363009"/>
                  </a:lnTo>
                  <a:lnTo>
                    <a:pt x="2581869" y="3363009"/>
                  </a:lnTo>
                  <a:lnTo>
                    <a:pt x="2572043" y="3363009"/>
                  </a:lnTo>
                  <a:lnTo>
                    <a:pt x="2570896" y="3363009"/>
                  </a:lnTo>
                  <a:lnTo>
                    <a:pt x="2569748" y="3363009"/>
                  </a:lnTo>
                  <a:lnTo>
                    <a:pt x="2559922" y="3363009"/>
                  </a:lnTo>
                  <a:lnTo>
                    <a:pt x="2558774" y="3363009"/>
                  </a:lnTo>
                  <a:lnTo>
                    <a:pt x="2557627" y="3363009"/>
                  </a:lnTo>
                  <a:lnTo>
                    <a:pt x="2547800" y="3363009"/>
                  </a:lnTo>
                  <a:lnTo>
                    <a:pt x="2546653" y="3363009"/>
                  </a:lnTo>
                  <a:lnTo>
                    <a:pt x="2545505" y="3363009"/>
                  </a:lnTo>
                  <a:lnTo>
                    <a:pt x="2535679" y="3363009"/>
                  </a:lnTo>
                  <a:lnTo>
                    <a:pt x="2534531" y="3363009"/>
                  </a:lnTo>
                  <a:lnTo>
                    <a:pt x="2533384" y="3363009"/>
                  </a:lnTo>
                  <a:lnTo>
                    <a:pt x="2523557" y="3363009"/>
                  </a:lnTo>
                  <a:lnTo>
                    <a:pt x="2522410" y="3363009"/>
                  </a:lnTo>
                  <a:lnTo>
                    <a:pt x="2521262" y="3363009"/>
                  </a:lnTo>
                  <a:lnTo>
                    <a:pt x="2511436" y="3363009"/>
                  </a:lnTo>
                  <a:lnTo>
                    <a:pt x="2510288" y="3363009"/>
                  </a:lnTo>
                  <a:lnTo>
                    <a:pt x="2509141" y="3363009"/>
                  </a:lnTo>
                  <a:lnTo>
                    <a:pt x="2499314" y="3363009"/>
                  </a:lnTo>
                  <a:lnTo>
                    <a:pt x="2498167" y="3363009"/>
                  </a:lnTo>
                  <a:lnTo>
                    <a:pt x="2497019" y="3363009"/>
                  </a:lnTo>
                  <a:lnTo>
                    <a:pt x="2487193" y="3363009"/>
                  </a:lnTo>
                  <a:lnTo>
                    <a:pt x="2486045" y="3363009"/>
                  </a:lnTo>
                  <a:lnTo>
                    <a:pt x="2484898" y="3363009"/>
                  </a:lnTo>
                  <a:lnTo>
                    <a:pt x="2475071" y="3363009"/>
                  </a:lnTo>
                  <a:lnTo>
                    <a:pt x="2473924" y="3363009"/>
                  </a:lnTo>
                  <a:lnTo>
                    <a:pt x="2472776" y="3363009"/>
                  </a:lnTo>
                  <a:lnTo>
                    <a:pt x="2462950" y="3363009"/>
                  </a:lnTo>
                  <a:lnTo>
                    <a:pt x="2461802" y="3363009"/>
                  </a:lnTo>
                  <a:lnTo>
                    <a:pt x="2460655" y="3363009"/>
                  </a:lnTo>
                  <a:lnTo>
                    <a:pt x="2450829" y="3363009"/>
                  </a:lnTo>
                  <a:lnTo>
                    <a:pt x="2449681" y="3363009"/>
                  </a:lnTo>
                  <a:lnTo>
                    <a:pt x="2448533" y="3363009"/>
                  </a:lnTo>
                  <a:lnTo>
                    <a:pt x="2438707" y="3363009"/>
                  </a:lnTo>
                  <a:lnTo>
                    <a:pt x="2437560" y="3363009"/>
                  </a:lnTo>
                  <a:lnTo>
                    <a:pt x="2436412" y="3363009"/>
                  </a:lnTo>
                  <a:lnTo>
                    <a:pt x="2426586" y="3363009"/>
                  </a:lnTo>
                  <a:lnTo>
                    <a:pt x="2425438" y="3363009"/>
                  </a:lnTo>
                  <a:lnTo>
                    <a:pt x="2424291" y="3363009"/>
                  </a:lnTo>
                  <a:lnTo>
                    <a:pt x="2414464" y="3363009"/>
                  </a:lnTo>
                  <a:lnTo>
                    <a:pt x="2413317" y="3363009"/>
                  </a:lnTo>
                  <a:lnTo>
                    <a:pt x="2412169" y="3363009"/>
                  </a:lnTo>
                  <a:lnTo>
                    <a:pt x="2402343" y="3363009"/>
                  </a:lnTo>
                  <a:lnTo>
                    <a:pt x="2401195" y="3363009"/>
                  </a:lnTo>
                  <a:lnTo>
                    <a:pt x="2400048" y="3363009"/>
                  </a:lnTo>
                  <a:lnTo>
                    <a:pt x="2390221" y="3363009"/>
                  </a:lnTo>
                  <a:lnTo>
                    <a:pt x="2389074" y="3363009"/>
                  </a:lnTo>
                  <a:lnTo>
                    <a:pt x="2387926" y="3363009"/>
                  </a:lnTo>
                  <a:lnTo>
                    <a:pt x="2378100" y="3363009"/>
                  </a:lnTo>
                  <a:lnTo>
                    <a:pt x="2376952" y="3363009"/>
                  </a:lnTo>
                  <a:lnTo>
                    <a:pt x="2375805" y="3363009"/>
                  </a:lnTo>
                  <a:lnTo>
                    <a:pt x="2365978" y="3363009"/>
                  </a:lnTo>
                  <a:lnTo>
                    <a:pt x="2364831" y="3363009"/>
                  </a:lnTo>
                  <a:lnTo>
                    <a:pt x="2363683" y="3363009"/>
                  </a:lnTo>
                  <a:lnTo>
                    <a:pt x="2353857" y="3363009"/>
                  </a:lnTo>
                  <a:lnTo>
                    <a:pt x="2352709" y="3363009"/>
                  </a:lnTo>
                  <a:lnTo>
                    <a:pt x="2351562" y="3363009"/>
                  </a:lnTo>
                  <a:lnTo>
                    <a:pt x="2341735" y="3363009"/>
                  </a:lnTo>
                  <a:lnTo>
                    <a:pt x="2340588" y="3363009"/>
                  </a:lnTo>
                  <a:lnTo>
                    <a:pt x="2339440" y="3363009"/>
                  </a:lnTo>
                  <a:lnTo>
                    <a:pt x="2329614" y="3363009"/>
                  </a:lnTo>
                  <a:lnTo>
                    <a:pt x="2328466" y="3363009"/>
                  </a:lnTo>
                  <a:lnTo>
                    <a:pt x="2327319" y="3363009"/>
                  </a:lnTo>
                  <a:lnTo>
                    <a:pt x="2317493" y="3363009"/>
                  </a:lnTo>
                  <a:lnTo>
                    <a:pt x="2316345" y="3363009"/>
                  </a:lnTo>
                  <a:lnTo>
                    <a:pt x="2315197" y="3363009"/>
                  </a:lnTo>
                  <a:lnTo>
                    <a:pt x="2305371" y="3363009"/>
                  </a:lnTo>
                  <a:lnTo>
                    <a:pt x="2304224" y="3363009"/>
                  </a:lnTo>
                  <a:lnTo>
                    <a:pt x="2303076" y="3363009"/>
                  </a:lnTo>
                  <a:lnTo>
                    <a:pt x="2293250" y="3363009"/>
                  </a:lnTo>
                  <a:lnTo>
                    <a:pt x="2292102" y="3363009"/>
                  </a:lnTo>
                  <a:lnTo>
                    <a:pt x="2290955" y="3363009"/>
                  </a:lnTo>
                  <a:lnTo>
                    <a:pt x="2281128" y="3363009"/>
                  </a:lnTo>
                  <a:lnTo>
                    <a:pt x="2279981" y="3363009"/>
                  </a:lnTo>
                  <a:lnTo>
                    <a:pt x="2278833" y="3363009"/>
                  </a:lnTo>
                  <a:lnTo>
                    <a:pt x="2269007" y="3363009"/>
                  </a:lnTo>
                  <a:lnTo>
                    <a:pt x="2267859" y="3363009"/>
                  </a:lnTo>
                  <a:lnTo>
                    <a:pt x="2266712" y="3363009"/>
                  </a:lnTo>
                  <a:lnTo>
                    <a:pt x="2256885" y="3363009"/>
                  </a:lnTo>
                  <a:lnTo>
                    <a:pt x="2255738" y="3363009"/>
                  </a:lnTo>
                  <a:lnTo>
                    <a:pt x="2254590" y="3363009"/>
                  </a:lnTo>
                  <a:lnTo>
                    <a:pt x="2244764" y="3363009"/>
                  </a:lnTo>
                  <a:lnTo>
                    <a:pt x="2243616" y="3363009"/>
                  </a:lnTo>
                  <a:lnTo>
                    <a:pt x="2242469" y="3363009"/>
                  </a:lnTo>
                  <a:lnTo>
                    <a:pt x="2232642" y="3363009"/>
                  </a:lnTo>
                  <a:lnTo>
                    <a:pt x="2231495" y="3363009"/>
                  </a:lnTo>
                  <a:lnTo>
                    <a:pt x="2230347" y="3363009"/>
                  </a:lnTo>
                  <a:lnTo>
                    <a:pt x="2220521" y="3363009"/>
                  </a:lnTo>
                  <a:lnTo>
                    <a:pt x="2219373" y="3363009"/>
                  </a:lnTo>
                  <a:lnTo>
                    <a:pt x="2218226" y="3363009"/>
                  </a:lnTo>
                  <a:lnTo>
                    <a:pt x="2208399" y="3363009"/>
                  </a:lnTo>
                  <a:lnTo>
                    <a:pt x="2207252" y="3363009"/>
                  </a:lnTo>
                  <a:lnTo>
                    <a:pt x="2206104" y="3363009"/>
                  </a:lnTo>
                  <a:lnTo>
                    <a:pt x="2196278" y="3363009"/>
                  </a:lnTo>
                  <a:lnTo>
                    <a:pt x="2195130" y="3363009"/>
                  </a:lnTo>
                  <a:lnTo>
                    <a:pt x="2193983" y="3363009"/>
                  </a:lnTo>
                  <a:lnTo>
                    <a:pt x="2184157" y="3363009"/>
                  </a:lnTo>
                  <a:lnTo>
                    <a:pt x="2183009" y="3363009"/>
                  </a:lnTo>
                  <a:lnTo>
                    <a:pt x="2181861" y="3363009"/>
                  </a:lnTo>
                  <a:lnTo>
                    <a:pt x="2172035" y="3363009"/>
                  </a:lnTo>
                  <a:lnTo>
                    <a:pt x="2170888" y="3363009"/>
                  </a:lnTo>
                  <a:lnTo>
                    <a:pt x="2169740" y="3363009"/>
                  </a:lnTo>
                  <a:lnTo>
                    <a:pt x="2159914" y="3363009"/>
                  </a:lnTo>
                  <a:lnTo>
                    <a:pt x="2158766" y="3363009"/>
                  </a:lnTo>
                  <a:lnTo>
                    <a:pt x="2157619" y="3363009"/>
                  </a:lnTo>
                  <a:lnTo>
                    <a:pt x="2147792" y="3363009"/>
                  </a:lnTo>
                  <a:lnTo>
                    <a:pt x="2146645" y="3363009"/>
                  </a:lnTo>
                  <a:lnTo>
                    <a:pt x="2145497" y="3363009"/>
                  </a:lnTo>
                  <a:lnTo>
                    <a:pt x="2135671" y="3363009"/>
                  </a:lnTo>
                  <a:lnTo>
                    <a:pt x="2134523" y="3363009"/>
                  </a:lnTo>
                  <a:lnTo>
                    <a:pt x="2133376" y="3363009"/>
                  </a:lnTo>
                  <a:lnTo>
                    <a:pt x="2123549" y="3363009"/>
                  </a:lnTo>
                  <a:lnTo>
                    <a:pt x="2122402" y="3363009"/>
                  </a:lnTo>
                  <a:lnTo>
                    <a:pt x="2121254" y="3363009"/>
                  </a:lnTo>
                  <a:lnTo>
                    <a:pt x="2111428" y="3363009"/>
                  </a:lnTo>
                  <a:lnTo>
                    <a:pt x="2110280" y="3363009"/>
                  </a:lnTo>
                  <a:lnTo>
                    <a:pt x="2109133" y="3363009"/>
                  </a:lnTo>
                  <a:lnTo>
                    <a:pt x="2099306" y="3363009"/>
                  </a:lnTo>
                  <a:lnTo>
                    <a:pt x="2098159" y="3363009"/>
                  </a:lnTo>
                  <a:lnTo>
                    <a:pt x="2097011" y="3363009"/>
                  </a:lnTo>
                  <a:lnTo>
                    <a:pt x="2087185" y="3363009"/>
                  </a:lnTo>
                  <a:lnTo>
                    <a:pt x="2086037" y="3363009"/>
                  </a:lnTo>
                  <a:lnTo>
                    <a:pt x="2084890" y="3363009"/>
                  </a:lnTo>
                  <a:lnTo>
                    <a:pt x="2075063" y="3363009"/>
                  </a:lnTo>
                  <a:lnTo>
                    <a:pt x="2073916" y="3363009"/>
                  </a:lnTo>
                  <a:lnTo>
                    <a:pt x="2072768" y="3363009"/>
                  </a:lnTo>
                  <a:lnTo>
                    <a:pt x="2062942" y="3363009"/>
                  </a:lnTo>
                  <a:lnTo>
                    <a:pt x="2061794" y="3363009"/>
                  </a:lnTo>
                  <a:lnTo>
                    <a:pt x="2060647" y="3363009"/>
                  </a:lnTo>
                  <a:lnTo>
                    <a:pt x="2050821" y="3363009"/>
                  </a:lnTo>
                  <a:lnTo>
                    <a:pt x="2049673" y="3363009"/>
                  </a:lnTo>
                  <a:lnTo>
                    <a:pt x="2048525" y="3363009"/>
                  </a:lnTo>
                  <a:lnTo>
                    <a:pt x="2038699" y="3363009"/>
                  </a:lnTo>
                  <a:lnTo>
                    <a:pt x="2037552" y="3363009"/>
                  </a:lnTo>
                  <a:lnTo>
                    <a:pt x="2036404" y="3363009"/>
                  </a:lnTo>
                  <a:lnTo>
                    <a:pt x="2026578" y="3363009"/>
                  </a:lnTo>
                  <a:lnTo>
                    <a:pt x="2025430" y="3363009"/>
                  </a:lnTo>
                  <a:lnTo>
                    <a:pt x="2024283" y="3363009"/>
                  </a:lnTo>
                  <a:lnTo>
                    <a:pt x="2014456" y="3363009"/>
                  </a:lnTo>
                  <a:lnTo>
                    <a:pt x="2013309" y="3363009"/>
                  </a:lnTo>
                  <a:lnTo>
                    <a:pt x="2012161" y="3363009"/>
                  </a:lnTo>
                  <a:lnTo>
                    <a:pt x="2002335" y="3363009"/>
                  </a:lnTo>
                  <a:lnTo>
                    <a:pt x="2001187" y="3363009"/>
                  </a:lnTo>
                  <a:lnTo>
                    <a:pt x="2000040" y="3363009"/>
                  </a:lnTo>
                  <a:lnTo>
                    <a:pt x="1990213" y="3363009"/>
                  </a:lnTo>
                  <a:lnTo>
                    <a:pt x="1989066" y="3363009"/>
                  </a:lnTo>
                  <a:lnTo>
                    <a:pt x="1987918" y="3363009"/>
                  </a:lnTo>
                  <a:lnTo>
                    <a:pt x="1978092" y="3363009"/>
                  </a:lnTo>
                  <a:lnTo>
                    <a:pt x="1976944" y="3363009"/>
                  </a:lnTo>
                  <a:lnTo>
                    <a:pt x="1975797" y="3363009"/>
                  </a:lnTo>
                  <a:lnTo>
                    <a:pt x="1965970" y="3363009"/>
                  </a:lnTo>
                  <a:lnTo>
                    <a:pt x="1964823" y="3363009"/>
                  </a:lnTo>
                  <a:lnTo>
                    <a:pt x="1963675" y="3363009"/>
                  </a:lnTo>
                  <a:lnTo>
                    <a:pt x="1953849" y="3363009"/>
                  </a:lnTo>
                  <a:lnTo>
                    <a:pt x="1952701" y="3363009"/>
                  </a:lnTo>
                  <a:lnTo>
                    <a:pt x="1951554" y="3363009"/>
                  </a:lnTo>
                  <a:lnTo>
                    <a:pt x="1941727" y="3363009"/>
                  </a:lnTo>
                  <a:lnTo>
                    <a:pt x="1940580" y="3363009"/>
                  </a:lnTo>
                  <a:lnTo>
                    <a:pt x="1939432" y="3363009"/>
                  </a:lnTo>
                  <a:lnTo>
                    <a:pt x="1929606" y="3363009"/>
                  </a:lnTo>
                  <a:lnTo>
                    <a:pt x="1928458" y="3363009"/>
                  </a:lnTo>
                  <a:lnTo>
                    <a:pt x="1927311" y="3363009"/>
                  </a:lnTo>
                  <a:lnTo>
                    <a:pt x="1917484" y="3363009"/>
                  </a:lnTo>
                  <a:lnTo>
                    <a:pt x="1916337" y="3363009"/>
                  </a:lnTo>
                  <a:lnTo>
                    <a:pt x="1915189" y="3363009"/>
                  </a:lnTo>
                  <a:lnTo>
                    <a:pt x="1905363" y="3363009"/>
                  </a:lnTo>
                  <a:lnTo>
                    <a:pt x="1904216" y="3363009"/>
                  </a:lnTo>
                  <a:lnTo>
                    <a:pt x="1903068" y="3363009"/>
                  </a:lnTo>
                  <a:lnTo>
                    <a:pt x="1893242" y="3363009"/>
                  </a:lnTo>
                  <a:lnTo>
                    <a:pt x="1892094" y="3363009"/>
                  </a:lnTo>
                  <a:lnTo>
                    <a:pt x="1890947" y="3363009"/>
                  </a:lnTo>
                  <a:lnTo>
                    <a:pt x="1881120" y="3363009"/>
                  </a:lnTo>
                  <a:lnTo>
                    <a:pt x="1879973" y="3363009"/>
                  </a:lnTo>
                  <a:lnTo>
                    <a:pt x="1878825" y="3363009"/>
                  </a:lnTo>
                  <a:lnTo>
                    <a:pt x="1868999" y="3363009"/>
                  </a:lnTo>
                  <a:lnTo>
                    <a:pt x="1867851" y="3363009"/>
                  </a:lnTo>
                  <a:lnTo>
                    <a:pt x="1866704" y="3363009"/>
                  </a:lnTo>
                  <a:lnTo>
                    <a:pt x="1856877" y="3363009"/>
                  </a:lnTo>
                  <a:lnTo>
                    <a:pt x="1855730" y="3363009"/>
                  </a:lnTo>
                  <a:lnTo>
                    <a:pt x="1854582" y="3363009"/>
                  </a:lnTo>
                  <a:lnTo>
                    <a:pt x="1844756" y="3363009"/>
                  </a:lnTo>
                  <a:lnTo>
                    <a:pt x="1843608" y="3363009"/>
                  </a:lnTo>
                  <a:lnTo>
                    <a:pt x="1842461" y="3363009"/>
                  </a:lnTo>
                  <a:lnTo>
                    <a:pt x="1832634" y="3363009"/>
                  </a:lnTo>
                  <a:lnTo>
                    <a:pt x="1831487" y="3363009"/>
                  </a:lnTo>
                  <a:lnTo>
                    <a:pt x="1830339" y="3363009"/>
                  </a:lnTo>
                  <a:lnTo>
                    <a:pt x="1820513" y="3363009"/>
                  </a:lnTo>
                  <a:lnTo>
                    <a:pt x="1819365" y="3363009"/>
                  </a:lnTo>
                  <a:lnTo>
                    <a:pt x="1818218" y="3363009"/>
                  </a:lnTo>
                  <a:lnTo>
                    <a:pt x="1808391" y="3363009"/>
                  </a:lnTo>
                  <a:lnTo>
                    <a:pt x="1807244" y="3363009"/>
                  </a:lnTo>
                  <a:lnTo>
                    <a:pt x="1806096" y="3363009"/>
                  </a:lnTo>
                  <a:lnTo>
                    <a:pt x="1796270" y="3363009"/>
                  </a:lnTo>
                  <a:lnTo>
                    <a:pt x="1795122" y="3363009"/>
                  </a:lnTo>
                  <a:lnTo>
                    <a:pt x="1793975" y="3363009"/>
                  </a:lnTo>
                  <a:lnTo>
                    <a:pt x="1784148" y="3363009"/>
                  </a:lnTo>
                  <a:lnTo>
                    <a:pt x="1783001" y="3363009"/>
                  </a:lnTo>
                  <a:lnTo>
                    <a:pt x="1781853" y="3363009"/>
                  </a:lnTo>
                  <a:lnTo>
                    <a:pt x="1772027" y="3363009"/>
                  </a:lnTo>
                  <a:lnTo>
                    <a:pt x="1770879" y="3363009"/>
                  </a:lnTo>
                  <a:lnTo>
                    <a:pt x="1769732" y="3363009"/>
                  </a:lnTo>
                  <a:lnTo>
                    <a:pt x="1759906" y="3363009"/>
                  </a:lnTo>
                  <a:lnTo>
                    <a:pt x="1758758" y="3363009"/>
                  </a:lnTo>
                  <a:lnTo>
                    <a:pt x="1757611" y="3363009"/>
                  </a:lnTo>
                  <a:lnTo>
                    <a:pt x="1747784" y="3363009"/>
                  </a:lnTo>
                  <a:lnTo>
                    <a:pt x="1746637" y="3363009"/>
                  </a:lnTo>
                  <a:lnTo>
                    <a:pt x="1745489" y="3363009"/>
                  </a:lnTo>
                  <a:lnTo>
                    <a:pt x="1735663" y="3363009"/>
                  </a:lnTo>
                  <a:lnTo>
                    <a:pt x="1734515" y="3363009"/>
                  </a:lnTo>
                  <a:lnTo>
                    <a:pt x="1733368" y="3363009"/>
                  </a:lnTo>
                  <a:lnTo>
                    <a:pt x="1723541" y="3363009"/>
                  </a:lnTo>
                  <a:lnTo>
                    <a:pt x="1722394" y="3363009"/>
                  </a:lnTo>
                  <a:lnTo>
                    <a:pt x="1721246" y="3363009"/>
                  </a:lnTo>
                  <a:lnTo>
                    <a:pt x="1711420" y="3363009"/>
                  </a:lnTo>
                  <a:lnTo>
                    <a:pt x="1710272" y="3363009"/>
                  </a:lnTo>
                  <a:lnTo>
                    <a:pt x="1709125" y="3363009"/>
                  </a:lnTo>
                  <a:lnTo>
                    <a:pt x="1699298" y="3363009"/>
                  </a:lnTo>
                  <a:lnTo>
                    <a:pt x="1698151" y="3363009"/>
                  </a:lnTo>
                  <a:lnTo>
                    <a:pt x="1697003" y="3363009"/>
                  </a:lnTo>
                  <a:lnTo>
                    <a:pt x="1687177" y="3363009"/>
                  </a:lnTo>
                  <a:lnTo>
                    <a:pt x="1686029" y="3363009"/>
                  </a:lnTo>
                  <a:lnTo>
                    <a:pt x="1684882" y="3363009"/>
                  </a:lnTo>
                  <a:lnTo>
                    <a:pt x="1675055" y="3363009"/>
                  </a:lnTo>
                  <a:lnTo>
                    <a:pt x="1673908" y="3363009"/>
                  </a:lnTo>
                  <a:lnTo>
                    <a:pt x="1672760" y="3363009"/>
                  </a:lnTo>
                  <a:lnTo>
                    <a:pt x="1662934" y="3363009"/>
                  </a:lnTo>
                  <a:lnTo>
                    <a:pt x="1661786" y="3363009"/>
                  </a:lnTo>
                  <a:lnTo>
                    <a:pt x="1660639" y="3363009"/>
                  </a:lnTo>
                  <a:lnTo>
                    <a:pt x="1650812" y="3363009"/>
                  </a:lnTo>
                  <a:lnTo>
                    <a:pt x="1649665" y="3363009"/>
                  </a:lnTo>
                  <a:lnTo>
                    <a:pt x="1648517" y="3363009"/>
                  </a:lnTo>
                  <a:lnTo>
                    <a:pt x="1638691" y="3363009"/>
                  </a:lnTo>
                  <a:lnTo>
                    <a:pt x="1637543" y="3363009"/>
                  </a:lnTo>
                  <a:lnTo>
                    <a:pt x="1636396" y="3363009"/>
                  </a:lnTo>
                  <a:lnTo>
                    <a:pt x="1626570" y="3363009"/>
                  </a:lnTo>
                  <a:lnTo>
                    <a:pt x="1625422" y="3363009"/>
                  </a:lnTo>
                  <a:lnTo>
                    <a:pt x="1624274" y="3363009"/>
                  </a:lnTo>
                  <a:lnTo>
                    <a:pt x="1614448" y="3363009"/>
                  </a:lnTo>
                  <a:lnTo>
                    <a:pt x="1613301" y="3363009"/>
                  </a:lnTo>
                  <a:lnTo>
                    <a:pt x="1612153" y="3363009"/>
                  </a:lnTo>
                  <a:lnTo>
                    <a:pt x="1602327" y="3363009"/>
                  </a:lnTo>
                  <a:lnTo>
                    <a:pt x="1601179" y="3363009"/>
                  </a:lnTo>
                  <a:lnTo>
                    <a:pt x="1600032" y="3363009"/>
                  </a:lnTo>
                  <a:lnTo>
                    <a:pt x="1590205" y="3363009"/>
                  </a:lnTo>
                  <a:lnTo>
                    <a:pt x="1589058" y="3363009"/>
                  </a:lnTo>
                  <a:lnTo>
                    <a:pt x="1587910" y="3363009"/>
                  </a:lnTo>
                  <a:lnTo>
                    <a:pt x="1578084" y="3363009"/>
                  </a:lnTo>
                  <a:lnTo>
                    <a:pt x="1576936" y="3363009"/>
                  </a:lnTo>
                  <a:lnTo>
                    <a:pt x="1575789" y="3363009"/>
                  </a:lnTo>
                  <a:lnTo>
                    <a:pt x="1565962" y="3363009"/>
                  </a:lnTo>
                  <a:lnTo>
                    <a:pt x="1564815" y="3363009"/>
                  </a:lnTo>
                  <a:lnTo>
                    <a:pt x="1563667" y="3363009"/>
                  </a:lnTo>
                  <a:lnTo>
                    <a:pt x="1553841" y="3363009"/>
                  </a:lnTo>
                  <a:lnTo>
                    <a:pt x="1552693" y="3363009"/>
                  </a:lnTo>
                  <a:lnTo>
                    <a:pt x="1551546" y="3363009"/>
                  </a:lnTo>
                  <a:lnTo>
                    <a:pt x="1541719" y="3363009"/>
                  </a:lnTo>
                  <a:lnTo>
                    <a:pt x="1540572" y="3363009"/>
                  </a:lnTo>
                  <a:lnTo>
                    <a:pt x="1539424" y="3363009"/>
                  </a:lnTo>
                  <a:lnTo>
                    <a:pt x="1529598" y="3363009"/>
                  </a:lnTo>
                  <a:lnTo>
                    <a:pt x="1528450" y="3363009"/>
                  </a:lnTo>
                  <a:lnTo>
                    <a:pt x="1527303" y="3363009"/>
                  </a:lnTo>
                  <a:lnTo>
                    <a:pt x="1517476" y="3363009"/>
                  </a:lnTo>
                  <a:lnTo>
                    <a:pt x="1516329" y="3363009"/>
                  </a:lnTo>
                  <a:lnTo>
                    <a:pt x="1515181" y="3363009"/>
                  </a:lnTo>
                  <a:lnTo>
                    <a:pt x="1505355" y="3363009"/>
                  </a:lnTo>
                  <a:lnTo>
                    <a:pt x="1504207" y="3363009"/>
                  </a:lnTo>
                  <a:lnTo>
                    <a:pt x="1503060" y="3363009"/>
                  </a:lnTo>
                  <a:lnTo>
                    <a:pt x="1493234" y="3363009"/>
                  </a:lnTo>
                  <a:lnTo>
                    <a:pt x="1492086" y="3363009"/>
                  </a:lnTo>
                  <a:lnTo>
                    <a:pt x="1490938" y="3363009"/>
                  </a:lnTo>
                  <a:lnTo>
                    <a:pt x="1481112" y="3363009"/>
                  </a:lnTo>
                  <a:lnTo>
                    <a:pt x="1479965" y="3363009"/>
                  </a:lnTo>
                  <a:lnTo>
                    <a:pt x="1478817" y="3363009"/>
                  </a:lnTo>
                  <a:lnTo>
                    <a:pt x="1468991" y="3363009"/>
                  </a:lnTo>
                  <a:lnTo>
                    <a:pt x="1467843" y="3363009"/>
                  </a:lnTo>
                  <a:lnTo>
                    <a:pt x="1466696" y="3363009"/>
                  </a:lnTo>
                  <a:lnTo>
                    <a:pt x="1456869" y="3363009"/>
                  </a:lnTo>
                  <a:lnTo>
                    <a:pt x="1455722" y="3363009"/>
                  </a:lnTo>
                  <a:lnTo>
                    <a:pt x="1454574" y="3363009"/>
                  </a:lnTo>
                  <a:lnTo>
                    <a:pt x="1444748" y="3363009"/>
                  </a:lnTo>
                  <a:lnTo>
                    <a:pt x="1443600" y="3363009"/>
                  </a:lnTo>
                  <a:lnTo>
                    <a:pt x="1442453" y="3363009"/>
                  </a:lnTo>
                  <a:lnTo>
                    <a:pt x="1432626" y="3363009"/>
                  </a:lnTo>
                  <a:lnTo>
                    <a:pt x="1431479" y="3363009"/>
                  </a:lnTo>
                  <a:lnTo>
                    <a:pt x="1430331" y="3363009"/>
                  </a:lnTo>
                  <a:lnTo>
                    <a:pt x="1420505" y="3363009"/>
                  </a:lnTo>
                  <a:lnTo>
                    <a:pt x="1419357" y="3363009"/>
                  </a:lnTo>
                  <a:lnTo>
                    <a:pt x="1418210" y="3363009"/>
                  </a:lnTo>
                  <a:lnTo>
                    <a:pt x="1408383" y="3363009"/>
                  </a:lnTo>
                  <a:lnTo>
                    <a:pt x="1407236" y="3363009"/>
                  </a:lnTo>
                  <a:lnTo>
                    <a:pt x="1406088" y="3363009"/>
                  </a:lnTo>
                  <a:lnTo>
                    <a:pt x="1396262" y="3363009"/>
                  </a:lnTo>
                  <a:lnTo>
                    <a:pt x="1395114" y="3363009"/>
                  </a:lnTo>
                  <a:lnTo>
                    <a:pt x="1393967" y="3363009"/>
                  </a:lnTo>
                  <a:lnTo>
                    <a:pt x="1384140" y="3363009"/>
                  </a:lnTo>
                  <a:lnTo>
                    <a:pt x="1382993" y="3363009"/>
                  </a:lnTo>
                  <a:lnTo>
                    <a:pt x="1381845" y="3363009"/>
                  </a:lnTo>
                  <a:lnTo>
                    <a:pt x="1372019" y="3363009"/>
                  </a:lnTo>
                  <a:lnTo>
                    <a:pt x="1370871" y="3363009"/>
                  </a:lnTo>
                  <a:lnTo>
                    <a:pt x="1369724" y="3363009"/>
                  </a:lnTo>
                  <a:lnTo>
                    <a:pt x="1359898" y="3363009"/>
                  </a:lnTo>
                  <a:lnTo>
                    <a:pt x="1358750" y="3363009"/>
                  </a:lnTo>
                  <a:lnTo>
                    <a:pt x="1357602" y="3363009"/>
                  </a:lnTo>
                  <a:lnTo>
                    <a:pt x="1347776" y="3363009"/>
                  </a:lnTo>
                  <a:lnTo>
                    <a:pt x="1346629" y="3363009"/>
                  </a:lnTo>
                  <a:lnTo>
                    <a:pt x="1345481" y="3363009"/>
                  </a:lnTo>
                  <a:lnTo>
                    <a:pt x="1335655" y="3363009"/>
                  </a:lnTo>
                  <a:lnTo>
                    <a:pt x="1334507" y="3363009"/>
                  </a:lnTo>
                  <a:lnTo>
                    <a:pt x="1333360" y="3363009"/>
                  </a:lnTo>
                  <a:lnTo>
                    <a:pt x="1323533" y="3363009"/>
                  </a:lnTo>
                  <a:lnTo>
                    <a:pt x="1322386" y="3363009"/>
                  </a:lnTo>
                  <a:lnTo>
                    <a:pt x="1321238" y="3363009"/>
                  </a:lnTo>
                  <a:lnTo>
                    <a:pt x="1311412" y="3363009"/>
                  </a:lnTo>
                  <a:lnTo>
                    <a:pt x="1310264" y="3363009"/>
                  </a:lnTo>
                  <a:lnTo>
                    <a:pt x="1309117" y="3363009"/>
                  </a:lnTo>
                  <a:lnTo>
                    <a:pt x="1299290" y="3363009"/>
                  </a:lnTo>
                  <a:lnTo>
                    <a:pt x="1298143" y="3363009"/>
                  </a:lnTo>
                  <a:lnTo>
                    <a:pt x="1296995" y="3363009"/>
                  </a:lnTo>
                  <a:lnTo>
                    <a:pt x="1287169" y="3363009"/>
                  </a:lnTo>
                  <a:lnTo>
                    <a:pt x="1286021" y="3363009"/>
                  </a:lnTo>
                  <a:lnTo>
                    <a:pt x="1284874" y="3363009"/>
                  </a:lnTo>
                  <a:lnTo>
                    <a:pt x="1275047" y="3363009"/>
                  </a:lnTo>
                  <a:lnTo>
                    <a:pt x="1273900" y="3363009"/>
                  </a:lnTo>
                  <a:lnTo>
                    <a:pt x="1272752" y="3363009"/>
                  </a:lnTo>
                  <a:lnTo>
                    <a:pt x="1262926" y="3363009"/>
                  </a:lnTo>
                  <a:lnTo>
                    <a:pt x="1261778" y="3363009"/>
                  </a:lnTo>
                  <a:lnTo>
                    <a:pt x="1260631" y="3363009"/>
                  </a:lnTo>
                  <a:lnTo>
                    <a:pt x="1250804" y="3363009"/>
                  </a:lnTo>
                  <a:lnTo>
                    <a:pt x="1249657" y="3363009"/>
                  </a:lnTo>
                  <a:lnTo>
                    <a:pt x="1248509" y="3363009"/>
                  </a:lnTo>
                  <a:lnTo>
                    <a:pt x="1238683" y="3363009"/>
                  </a:lnTo>
                  <a:lnTo>
                    <a:pt x="1237535" y="3363009"/>
                  </a:lnTo>
                  <a:lnTo>
                    <a:pt x="1236388" y="3363009"/>
                  </a:lnTo>
                  <a:lnTo>
                    <a:pt x="1226562" y="3363009"/>
                  </a:lnTo>
                  <a:lnTo>
                    <a:pt x="1225414" y="3363009"/>
                  </a:lnTo>
                  <a:lnTo>
                    <a:pt x="1224266" y="3363009"/>
                  </a:lnTo>
                  <a:lnTo>
                    <a:pt x="1214440" y="3363009"/>
                  </a:lnTo>
                  <a:lnTo>
                    <a:pt x="1213293" y="3363009"/>
                  </a:lnTo>
                  <a:lnTo>
                    <a:pt x="1212145" y="3363009"/>
                  </a:lnTo>
                  <a:lnTo>
                    <a:pt x="1202319" y="3363009"/>
                  </a:lnTo>
                  <a:lnTo>
                    <a:pt x="1201171" y="3363009"/>
                  </a:lnTo>
                  <a:lnTo>
                    <a:pt x="1200024" y="3363009"/>
                  </a:lnTo>
                  <a:lnTo>
                    <a:pt x="1190197" y="3363009"/>
                  </a:lnTo>
                  <a:lnTo>
                    <a:pt x="1189050" y="3363009"/>
                  </a:lnTo>
                  <a:lnTo>
                    <a:pt x="1187902" y="3363009"/>
                  </a:lnTo>
                  <a:lnTo>
                    <a:pt x="1178076" y="3363009"/>
                  </a:lnTo>
                  <a:lnTo>
                    <a:pt x="1176928" y="3363009"/>
                  </a:lnTo>
                  <a:lnTo>
                    <a:pt x="1175781" y="3363009"/>
                  </a:lnTo>
                  <a:lnTo>
                    <a:pt x="1165954" y="3363009"/>
                  </a:lnTo>
                  <a:lnTo>
                    <a:pt x="1164807" y="3363009"/>
                  </a:lnTo>
                  <a:lnTo>
                    <a:pt x="1163659" y="3363009"/>
                  </a:lnTo>
                  <a:lnTo>
                    <a:pt x="1153833" y="3363009"/>
                  </a:lnTo>
                  <a:lnTo>
                    <a:pt x="1152685" y="3363009"/>
                  </a:lnTo>
                  <a:lnTo>
                    <a:pt x="1151538" y="3363009"/>
                  </a:lnTo>
                  <a:lnTo>
                    <a:pt x="1141711" y="3363009"/>
                  </a:lnTo>
                  <a:lnTo>
                    <a:pt x="1140564" y="3363009"/>
                  </a:lnTo>
                  <a:lnTo>
                    <a:pt x="1139416" y="3363009"/>
                  </a:lnTo>
                  <a:lnTo>
                    <a:pt x="1129590" y="3363009"/>
                  </a:lnTo>
                  <a:lnTo>
                    <a:pt x="1128442" y="3363009"/>
                  </a:lnTo>
                  <a:lnTo>
                    <a:pt x="1127295" y="3363009"/>
                  </a:lnTo>
                  <a:lnTo>
                    <a:pt x="1117468" y="3363009"/>
                  </a:lnTo>
                  <a:lnTo>
                    <a:pt x="1116321" y="3363009"/>
                  </a:lnTo>
                  <a:lnTo>
                    <a:pt x="1115173" y="3363009"/>
                  </a:lnTo>
                  <a:lnTo>
                    <a:pt x="1105347" y="3363009"/>
                  </a:lnTo>
                  <a:lnTo>
                    <a:pt x="1104199" y="3363009"/>
                  </a:lnTo>
                  <a:lnTo>
                    <a:pt x="1103052" y="3363009"/>
                  </a:lnTo>
                  <a:lnTo>
                    <a:pt x="1093226" y="3363009"/>
                  </a:lnTo>
                  <a:lnTo>
                    <a:pt x="1092078" y="3363009"/>
                  </a:lnTo>
                  <a:lnTo>
                    <a:pt x="1090930" y="3363009"/>
                  </a:lnTo>
                  <a:lnTo>
                    <a:pt x="1081104" y="3363009"/>
                  </a:lnTo>
                  <a:lnTo>
                    <a:pt x="1079957" y="3363009"/>
                  </a:lnTo>
                  <a:lnTo>
                    <a:pt x="1078809" y="3363009"/>
                  </a:lnTo>
                  <a:lnTo>
                    <a:pt x="1068983" y="3363009"/>
                  </a:lnTo>
                  <a:lnTo>
                    <a:pt x="1067835" y="3363009"/>
                  </a:lnTo>
                  <a:lnTo>
                    <a:pt x="1066688" y="3363009"/>
                  </a:lnTo>
                  <a:lnTo>
                    <a:pt x="1056861" y="3363009"/>
                  </a:lnTo>
                  <a:lnTo>
                    <a:pt x="1055714" y="3363009"/>
                  </a:lnTo>
                  <a:lnTo>
                    <a:pt x="1054566" y="3363009"/>
                  </a:lnTo>
                  <a:lnTo>
                    <a:pt x="1044740" y="3363009"/>
                  </a:lnTo>
                  <a:lnTo>
                    <a:pt x="1043592" y="3363009"/>
                  </a:lnTo>
                  <a:lnTo>
                    <a:pt x="1042445" y="3363009"/>
                  </a:lnTo>
                  <a:lnTo>
                    <a:pt x="1032618" y="3363009"/>
                  </a:lnTo>
                  <a:lnTo>
                    <a:pt x="1031471" y="3363009"/>
                  </a:lnTo>
                  <a:lnTo>
                    <a:pt x="1030323" y="3363009"/>
                  </a:lnTo>
                  <a:lnTo>
                    <a:pt x="1020497" y="3363009"/>
                  </a:lnTo>
                  <a:lnTo>
                    <a:pt x="1019349" y="3363009"/>
                  </a:lnTo>
                  <a:lnTo>
                    <a:pt x="1018202" y="3363009"/>
                  </a:lnTo>
                  <a:lnTo>
                    <a:pt x="1008375" y="3363009"/>
                  </a:lnTo>
                  <a:lnTo>
                    <a:pt x="1007228" y="3363009"/>
                  </a:lnTo>
                  <a:lnTo>
                    <a:pt x="1006080" y="3363009"/>
                  </a:lnTo>
                  <a:lnTo>
                    <a:pt x="996254" y="3363009"/>
                  </a:lnTo>
                  <a:lnTo>
                    <a:pt x="995106" y="3363009"/>
                  </a:lnTo>
                  <a:lnTo>
                    <a:pt x="993959" y="3363009"/>
                  </a:lnTo>
                  <a:lnTo>
                    <a:pt x="984132" y="3363009"/>
                  </a:lnTo>
                  <a:lnTo>
                    <a:pt x="982985" y="3363009"/>
                  </a:lnTo>
                  <a:lnTo>
                    <a:pt x="981837" y="3363009"/>
                  </a:lnTo>
                  <a:lnTo>
                    <a:pt x="972011" y="3363009"/>
                  </a:lnTo>
                  <a:lnTo>
                    <a:pt x="970863" y="3363009"/>
                  </a:lnTo>
                  <a:lnTo>
                    <a:pt x="969716" y="3363009"/>
                  </a:lnTo>
                  <a:lnTo>
                    <a:pt x="959890" y="3363009"/>
                  </a:lnTo>
                  <a:lnTo>
                    <a:pt x="958742" y="3363009"/>
                  </a:lnTo>
                  <a:lnTo>
                    <a:pt x="957594" y="3363009"/>
                  </a:lnTo>
                  <a:lnTo>
                    <a:pt x="947768" y="3363009"/>
                  </a:lnTo>
                  <a:lnTo>
                    <a:pt x="946621" y="3363009"/>
                  </a:lnTo>
                  <a:lnTo>
                    <a:pt x="945473" y="3363009"/>
                  </a:lnTo>
                  <a:lnTo>
                    <a:pt x="935647" y="3363009"/>
                  </a:lnTo>
                  <a:lnTo>
                    <a:pt x="934499" y="3363009"/>
                  </a:lnTo>
                  <a:lnTo>
                    <a:pt x="933352" y="3363009"/>
                  </a:lnTo>
                  <a:lnTo>
                    <a:pt x="923525" y="3363009"/>
                  </a:lnTo>
                  <a:lnTo>
                    <a:pt x="922378" y="3363009"/>
                  </a:lnTo>
                  <a:lnTo>
                    <a:pt x="921230" y="3363009"/>
                  </a:lnTo>
                  <a:lnTo>
                    <a:pt x="911404" y="3363009"/>
                  </a:lnTo>
                  <a:lnTo>
                    <a:pt x="910256" y="3363009"/>
                  </a:lnTo>
                  <a:lnTo>
                    <a:pt x="909109" y="3363009"/>
                  </a:lnTo>
                  <a:lnTo>
                    <a:pt x="899282" y="3363009"/>
                  </a:lnTo>
                  <a:lnTo>
                    <a:pt x="898135" y="3363009"/>
                  </a:lnTo>
                  <a:lnTo>
                    <a:pt x="896987" y="3363009"/>
                  </a:lnTo>
                  <a:lnTo>
                    <a:pt x="887161" y="3363009"/>
                  </a:lnTo>
                  <a:lnTo>
                    <a:pt x="886013" y="3363009"/>
                  </a:lnTo>
                  <a:lnTo>
                    <a:pt x="884866" y="3363009"/>
                  </a:lnTo>
                  <a:lnTo>
                    <a:pt x="875039" y="3363009"/>
                  </a:lnTo>
                  <a:lnTo>
                    <a:pt x="873892" y="3363009"/>
                  </a:lnTo>
                  <a:lnTo>
                    <a:pt x="872744" y="3363009"/>
                  </a:lnTo>
                  <a:lnTo>
                    <a:pt x="862918" y="3363009"/>
                  </a:lnTo>
                  <a:lnTo>
                    <a:pt x="861770" y="3363009"/>
                  </a:lnTo>
                  <a:lnTo>
                    <a:pt x="860623" y="3363009"/>
                  </a:lnTo>
                  <a:lnTo>
                    <a:pt x="850796" y="3363009"/>
                  </a:lnTo>
                  <a:lnTo>
                    <a:pt x="849649" y="3363009"/>
                  </a:lnTo>
                  <a:lnTo>
                    <a:pt x="848501" y="3363009"/>
                  </a:lnTo>
                  <a:lnTo>
                    <a:pt x="838675" y="3363009"/>
                  </a:lnTo>
                  <a:lnTo>
                    <a:pt x="837527" y="3363009"/>
                  </a:lnTo>
                  <a:lnTo>
                    <a:pt x="836380" y="3363009"/>
                  </a:lnTo>
                  <a:lnTo>
                    <a:pt x="826554" y="3363009"/>
                  </a:lnTo>
                  <a:lnTo>
                    <a:pt x="825406" y="3363009"/>
                  </a:lnTo>
                  <a:lnTo>
                    <a:pt x="824258" y="3363009"/>
                  </a:lnTo>
                  <a:lnTo>
                    <a:pt x="814432" y="3363009"/>
                  </a:lnTo>
                  <a:lnTo>
                    <a:pt x="813285" y="3363009"/>
                  </a:lnTo>
                  <a:lnTo>
                    <a:pt x="812137" y="3363009"/>
                  </a:lnTo>
                  <a:lnTo>
                    <a:pt x="802311" y="3363009"/>
                  </a:lnTo>
                  <a:lnTo>
                    <a:pt x="801163" y="3363009"/>
                  </a:lnTo>
                  <a:lnTo>
                    <a:pt x="800016" y="3363009"/>
                  </a:lnTo>
                  <a:lnTo>
                    <a:pt x="790189" y="3363009"/>
                  </a:lnTo>
                  <a:lnTo>
                    <a:pt x="789042" y="3363009"/>
                  </a:lnTo>
                  <a:lnTo>
                    <a:pt x="787894" y="3363009"/>
                  </a:lnTo>
                  <a:lnTo>
                    <a:pt x="778068" y="3363009"/>
                  </a:lnTo>
                  <a:lnTo>
                    <a:pt x="776920" y="3363009"/>
                  </a:lnTo>
                  <a:lnTo>
                    <a:pt x="775773" y="3363009"/>
                  </a:lnTo>
                  <a:lnTo>
                    <a:pt x="765946" y="3363009"/>
                  </a:lnTo>
                  <a:lnTo>
                    <a:pt x="764799" y="3363009"/>
                  </a:lnTo>
                  <a:lnTo>
                    <a:pt x="763651" y="3363009"/>
                  </a:lnTo>
                  <a:lnTo>
                    <a:pt x="753825" y="3363009"/>
                  </a:lnTo>
                  <a:lnTo>
                    <a:pt x="752677" y="3363009"/>
                  </a:lnTo>
                  <a:lnTo>
                    <a:pt x="751530" y="3363009"/>
                  </a:lnTo>
                  <a:lnTo>
                    <a:pt x="741703" y="3363009"/>
                  </a:lnTo>
                  <a:lnTo>
                    <a:pt x="740556" y="3363009"/>
                  </a:lnTo>
                  <a:lnTo>
                    <a:pt x="739408" y="3363009"/>
                  </a:lnTo>
                  <a:lnTo>
                    <a:pt x="729582" y="3363009"/>
                  </a:lnTo>
                  <a:lnTo>
                    <a:pt x="728434" y="3363009"/>
                  </a:lnTo>
                  <a:lnTo>
                    <a:pt x="727287" y="3363009"/>
                  </a:lnTo>
                  <a:lnTo>
                    <a:pt x="717460" y="3363009"/>
                  </a:lnTo>
                  <a:lnTo>
                    <a:pt x="716313" y="3363009"/>
                  </a:lnTo>
                  <a:lnTo>
                    <a:pt x="715165" y="3363009"/>
                  </a:lnTo>
                  <a:lnTo>
                    <a:pt x="705339" y="3363009"/>
                  </a:lnTo>
                  <a:lnTo>
                    <a:pt x="704191" y="3363009"/>
                  </a:lnTo>
                  <a:lnTo>
                    <a:pt x="703044" y="3363009"/>
                  </a:lnTo>
                  <a:lnTo>
                    <a:pt x="693218" y="3363009"/>
                  </a:lnTo>
                  <a:lnTo>
                    <a:pt x="692070" y="3363009"/>
                  </a:lnTo>
                  <a:lnTo>
                    <a:pt x="690922" y="3363009"/>
                  </a:lnTo>
                  <a:lnTo>
                    <a:pt x="681096" y="3363009"/>
                  </a:lnTo>
                  <a:lnTo>
                    <a:pt x="679949" y="3363009"/>
                  </a:lnTo>
                  <a:lnTo>
                    <a:pt x="678801" y="3363009"/>
                  </a:lnTo>
                  <a:lnTo>
                    <a:pt x="668975" y="3363009"/>
                  </a:lnTo>
                  <a:lnTo>
                    <a:pt x="667827" y="3363009"/>
                  </a:lnTo>
                  <a:lnTo>
                    <a:pt x="666680" y="3363009"/>
                  </a:lnTo>
                  <a:lnTo>
                    <a:pt x="656853" y="3363009"/>
                  </a:lnTo>
                  <a:lnTo>
                    <a:pt x="655706" y="3363009"/>
                  </a:lnTo>
                  <a:lnTo>
                    <a:pt x="654558" y="3363009"/>
                  </a:lnTo>
                  <a:lnTo>
                    <a:pt x="644732" y="3363009"/>
                  </a:lnTo>
                  <a:lnTo>
                    <a:pt x="643584" y="3363009"/>
                  </a:lnTo>
                  <a:lnTo>
                    <a:pt x="642437" y="3363009"/>
                  </a:lnTo>
                  <a:lnTo>
                    <a:pt x="632610" y="3363009"/>
                  </a:lnTo>
                  <a:lnTo>
                    <a:pt x="631463" y="3363009"/>
                  </a:lnTo>
                  <a:lnTo>
                    <a:pt x="630315" y="3363009"/>
                  </a:lnTo>
                  <a:lnTo>
                    <a:pt x="620489" y="3363009"/>
                  </a:lnTo>
                  <a:lnTo>
                    <a:pt x="619341" y="3363009"/>
                  </a:lnTo>
                  <a:lnTo>
                    <a:pt x="618194" y="3363009"/>
                  </a:lnTo>
                  <a:lnTo>
                    <a:pt x="608367" y="3363009"/>
                  </a:lnTo>
                  <a:lnTo>
                    <a:pt x="607220" y="3363009"/>
                  </a:lnTo>
                  <a:lnTo>
                    <a:pt x="606072" y="3363009"/>
                  </a:lnTo>
                  <a:lnTo>
                    <a:pt x="596246" y="3363009"/>
                  </a:lnTo>
                  <a:lnTo>
                    <a:pt x="595098" y="3363009"/>
                  </a:lnTo>
                  <a:lnTo>
                    <a:pt x="593951" y="3363009"/>
                  </a:lnTo>
                  <a:lnTo>
                    <a:pt x="584124" y="3363009"/>
                  </a:lnTo>
                  <a:lnTo>
                    <a:pt x="582977" y="3363009"/>
                  </a:lnTo>
                  <a:lnTo>
                    <a:pt x="581829" y="3363009"/>
                  </a:lnTo>
                  <a:lnTo>
                    <a:pt x="572003" y="3363009"/>
                  </a:lnTo>
                  <a:lnTo>
                    <a:pt x="570855" y="3363009"/>
                  </a:lnTo>
                  <a:lnTo>
                    <a:pt x="569708" y="3363009"/>
                  </a:lnTo>
                  <a:lnTo>
                    <a:pt x="559882" y="3363009"/>
                  </a:lnTo>
                  <a:lnTo>
                    <a:pt x="558734" y="3363009"/>
                  </a:lnTo>
                  <a:lnTo>
                    <a:pt x="557586" y="3363009"/>
                  </a:lnTo>
                  <a:lnTo>
                    <a:pt x="547760" y="3363009"/>
                  </a:lnTo>
                  <a:lnTo>
                    <a:pt x="546613" y="3363009"/>
                  </a:lnTo>
                  <a:lnTo>
                    <a:pt x="545465" y="3363009"/>
                  </a:lnTo>
                  <a:lnTo>
                    <a:pt x="535639" y="3363009"/>
                  </a:lnTo>
                  <a:lnTo>
                    <a:pt x="534491" y="3363009"/>
                  </a:lnTo>
                  <a:lnTo>
                    <a:pt x="533344" y="3363009"/>
                  </a:lnTo>
                  <a:lnTo>
                    <a:pt x="523517" y="3363009"/>
                  </a:lnTo>
                  <a:lnTo>
                    <a:pt x="522370" y="3363009"/>
                  </a:lnTo>
                  <a:lnTo>
                    <a:pt x="521222" y="3363009"/>
                  </a:lnTo>
                  <a:lnTo>
                    <a:pt x="511396" y="3363009"/>
                  </a:lnTo>
                  <a:lnTo>
                    <a:pt x="510248" y="3363009"/>
                  </a:lnTo>
                  <a:lnTo>
                    <a:pt x="509101" y="3363009"/>
                  </a:lnTo>
                  <a:lnTo>
                    <a:pt x="499274" y="3363009"/>
                  </a:lnTo>
                  <a:lnTo>
                    <a:pt x="498127" y="3363009"/>
                  </a:lnTo>
                  <a:lnTo>
                    <a:pt x="496979" y="3363009"/>
                  </a:lnTo>
                  <a:lnTo>
                    <a:pt x="487153" y="3363009"/>
                  </a:lnTo>
                  <a:lnTo>
                    <a:pt x="486005" y="3363009"/>
                  </a:lnTo>
                  <a:lnTo>
                    <a:pt x="484858" y="3363009"/>
                  </a:lnTo>
                  <a:lnTo>
                    <a:pt x="475031" y="3363009"/>
                  </a:lnTo>
                  <a:lnTo>
                    <a:pt x="473884" y="3363009"/>
                  </a:lnTo>
                  <a:lnTo>
                    <a:pt x="472736" y="3363009"/>
                  </a:lnTo>
                  <a:lnTo>
                    <a:pt x="462910" y="3363009"/>
                  </a:lnTo>
                  <a:lnTo>
                    <a:pt x="461762" y="3363009"/>
                  </a:lnTo>
                  <a:lnTo>
                    <a:pt x="460615" y="3363009"/>
                  </a:lnTo>
                  <a:lnTo>
                    <a:pt x="450788" y="3363009"/>
                  </a:lnTo>
                  <a:lnTo>
                    <a:pt x="449641" y="3363009"/>
                  </a:lnTo>
                  <a:lnTo>
                    <a:pt x="448493" y="3363009"/>
                  </a:lnTo>
                  <a:lnTo>
                    <a:pt x="438667" y="3363009"/>
                  </a:lnTo>
                  <a:lnTo>
                    <a:pt x="437519" y="3363009"/>
                  </a:lnTo>
                  <a:lnTo>
                    <a:pt x="436372" y="3363009"/>
                  </a:lnTo>
                  <a:lnTo>
                    <a:pt x="426546" y="3363009"/>
                  </a:lnTo>
                  <a:lnTo>
                    <a:pt x="425398" y="3363009"/>
                  </a:lnTo>
                  <a:lnTo>
                    <a:pt x="424250" y="3363009"/>
                  </a:lnTo>
                  <a:lnTo>
                    <a:pt x="414424" y="3363009"/>
                  </a:lnTo>
                  <a:lnTo>
                    <a:pt x="413277" y="3363009"/>
                  </a:lnTo>
                  <a:lnTo>
                    <a:pt x="412129" y="3363009"/>
                  </a:lnTo>
                  <a:lnTo>
                    <a:pt x="402303" y="3363009"/>
                  </a:lnTo>
                  <a:lnTo>
                    <a:pt x="401155" y="3363009"/>
                  </a:lnTo>
                  <a:lnTo>
                    <a:pt x="400008" y="3363009"/>
                  </a:lnTo>
                  <a:lnTo>
                    <a:pt x="390181" y="3363009"/>
                  </a:lnTo>
                  <a:lnTo>
                    <a:pt x="389034" y="3363009"/>
                  </a:lnTo>
                  <a:lnTo>
                    <a:pt x="387886" y="3363009"/>
                  </a:lnTo>
                  <a:lnTo>
                    <a:pt x="378060" y="3363009"/>
                  </a:lnTo>
                  <a:lnTo>
                    <a:pt x="376912" y="3363009"/>
                  </a:lnTo>
                  <a:lnTo>
                    <a:pt x="375765" y="3363009"/>
                  </a:lnTo>
                  <a:lnTo>
                    <a:pt x="365938" y="3363009"/>
                  </a:lnTo>
                  <a:lnTo>
                    <a:pt x="364791" y="3363009"/>
                  </a:lnTo>
                  <a:lnTo>
                    <a:pt x="363643" y="3363009"/>
                  </a:lnTo>
                  <a:lnTo>
                    <a:pt x="353817" y="3363009"/>
                  </a:lnTo>
                  <a:lnTo>
                    <a:pt x="352669" y="3363009"/>
                  </a:lnTo>
                  <a:lnTo>
                    <a:pt x="351522" y="3363009"/>
                  </a:lnTo>
                  <a:lnTo>
                    <a:pt x="341695" y="3363009"/>
                  </a:lnTo>
                  <a:lnTo>
                    <a:pt x="340548" y="3363009"/>
                  </a:lnTo>
                  <a:lnTo>
                    <a:pt x="339400" y="3363009"/>
                  </a:lnTo>
                  <a:lnTo>
                    <a:pt x="329574" y="3363009"/>
                  </a:lnTo>
                  <a:lnTo>
                    <a:pt x="328426" y="3363009"/>
                  </a:lnTo>
                  <a:lnTo>
                    <a:pt x="327279" y="3363009"/>
                  </a:lnTo>
                  <a:lnTo>
                    <a:pt x="317452" y="3363009"/>
                  </a:lnTo>
                  <a:lnTo>
                    <a:pt x="316305" y="3363009"/>
                  </a:lnTo>
                  <a:lnTo>
                    <a:pt x="315157" y="3363009"/>
                  </a:lnTo>
                  <a:lnTo>
                    <a:pt x="305331" y="3363009"/>
                  </a:lnTo>
                  <a:lnTo>
                    <a:pt x="304183" y="3363009"/>
                  </a:lnTo>
                  <a:lnTo>
                    <a:pt x="303036" y="3363009"/>
                  </a:lnTo>
                  <a:lnTo>
                    <a:pt x="293209" y="3363009"/>
                  </a:lnTo>
                  <a:lnTo>
                    <a:pt x="292062" y="3363009"/>
                  </a:lnTo>
                  <a:lnTo>
                    <a:pt x="290914" y="3363009"/>
                  </a:lnTo>
                  <a:lnTo>
                    <a:pt x="281088" y="3363009"/>
                  </a:lnTo>
                  <a:lnTo>
                    <a:pt x="279941" y="3363009"/>
                  </a:lnTo>
                  <a:lnTo>
                    <a:pt x="278793" y="3363009"/>
                  </a:lnTo>
                  <a:lnTo>
                    <a:pt x="268967" y="3363009"/>
                  </a:lnTo>
                  <a:lnTo>
                    <a:pt x="267819" y="3363009"/>
                  </a:lnTo>
                  <a:lnTo>
                    <a:pt x="266672" y="3363009"/>
                  </a:lnTo>
                  <a:lnTo>
                    <a:pt x="256845" y="3363009"/>
                  </a:lnTo>
                  <a:lnTo>
                    <a:pt x="255698" y="3363009"/>
                  </a:lnTo>
                  <a:lnTo>
                    <a:pt x="254550" y="3363009"/>
                  </a:lnTo>
                  <a:lnTo>
                    <a:pt x="244724" y="3363009"/>
                  </a:lnTo>
                  <a:lnTo>
                    <a:pt x="243576" y="3363009"/>
                  </a:lnTo>
                  <a:lnTo>
                    <a:pt x="242429" y="3363009"/>
                  </a:lnTo>
                  <a:lnTo>
                    <a:pt x="232602" y="3363009"/>
                  </a:lnTo>
                  <a:lnTo>
                    <a:pt x="231455" y="3363009"/>
                  </a:lnTo>
                  <a:lnTo>
                    <a:pt x="230307" y="3363009"/>
                  </a:lnTo>
                  <a:lnTo>
                    <a:pt x="220481" y="3363009"/>
                  </a:lnTo>
                  <a:lnTo>
                    <a:pt x="219333" y="3363009"/>
                  </a:lnTo>
                  <a:lnTo>
                    <a:pt x="218186" y="3363009"/>
                  </a:lnTo>
                  <a:lnTo>
                    <a:pt x="208359" y="3363009"/>
                  </a:lnTo>
                  <a:lnTo>
                    <a:pt x="207212" y="3363009"/>
                  </a:lnTo>
                  <a:lnTo>
                    <a:pt x="206064" y="3363009"/>
                  </a:lnTo>
                  <a:lnTo>
                    <a:pt x="196238" y="3363009"/>
                  </a:lnTo>
                  <a:lnTo>
                    <a:pt x="195090" y="3363009"/>
                  </a:lnTo>
                  <a:lnTo>
                    <a:pt x="193943" y="3363009"/>
                  </a:lnTo>
                  <a:lnTo>
                    <a:pt x="184116" y="3363009"/>
                  </a:lnTo>
                  <a:lnTo>
                    <a:pt x="182969" y="3363009"/>
                  </a:lnTo>
                  <a:lnTo>
                    <a:pt x="181821" y="3363009"/>
                  </a:lnTo>
                  <a:lnTo>
                    <a:pt x="171995" y="3363009"/>
                  </a:lnTo>
                  <a:lnTo>
                    <a:pt x="170847" y="3363009"/>
                  </a:lnTo>
                  <a:lnTo>
                    <a:pt x="169700" y="3363009"/>
                  </a:lnTo>
                  <a:lnTo>
                    <a:pt x="159873" y="3363009"/>
                  </a:lnTo>
                  <a:lnTo>
                    <a:pt x="158726" y="3363009"/>
                  </a:lnTo>
                  <a:lnTo>
                    <a:pt x="157578" y="3363009"/>
                  </a:lnTo>
                  <a:lnTo>
                    <a:pt x="147752" y="3363009"/>
                  </a:lnTo>
                  <a:lnTo>
                    <a:pt x="146604" y="3363009"/>
                  </a:lnTo>
                  <a:lnTo>
                    <a:pt x="145457" y="3363009"/>
                  </a:lnTo>
                  <a:lnTo>
                    <a:pt x="135631" y="3363009"/>
                  </a:lnTo>
                  <a:lnTo>
                    <a:pt x="134483" y="3363009"/>
                  </a:lnTo>
                  <a:lnTo>
                    <a:pt x="133336" y="3363009"/>
                  </a:lnTo>
                  <a:lnTo>
                    <a:pt x="123509" y="3363009"/>
                  </a:lnTo>
                  <a:lnTo>
                    <a:pt x="122362" y="3363009"/>
                  </a:lnTo>
                  <a:lnTo>
                    <a:pt x="121214" y="3363009"/>
                  </a:lnTo>
                  <a:lnTo>
                    <a:pt x="111388" y="3363009"/>
                  </a:lnTo>
                  <a:lnTo>
                    <a:pt x="110240" y="3363009"/>
                  </a:lnTo>
                  <a:lnTo>
                    <a:pt x="109093" y="3363009"/>
                  </a:lnTo>
                  <a:lnTo>
                    <a:pt x="99266" y="3363009"/>
                  </a:lnTo>
                  <a:lnTo>
                    <a:pt x="98119" y="3363009"/>
                  </a:lnTo>
                  <a:lnTo>
                    <a:pt x="96971" y="3363009"/>
                  </a:lnTo>
                  <a:lnTo>
                    <a:pt x="87145" y="3363009"/>
                  </a:lnTo>
                  <a:lnTo>
                    <a:pt x="85997" y="3363009"/>
                  </a:lnTo>
                  <a:lnTo>
                    <a:pt x="84850" y="3363009"/>
                  </a:lnTo>
                  <a:lnTo>
                    <a:pt x="75023" y="3363009"/>
                  </a:lnTo>
                  <a:lnTo>
                    <a:pt x="73876" y="3363009"/>
                  </a:lnTo>
                  <a:lnTo>
                    <a:pt x="72728" y="3363009"/>
                  </a:lnTo>
                  <a:lnTo>
                    <a:pt x="62902" y="3363009"/>
                  </a:lnTo>
                  <a:lnTo>
                    <a:pt x="61754" y="3363009"/>
                  </a:lnTo>
                  <a:lnTo>
                    <a:pt x="60607" y="3363009"/>
                  </a:lnTo>
                  <a:lnTo>
                    <a:pt x="50780" y="3363009"/>
                  </a:lnTo>
                  <a:lnTo>
                    <a:pt x="49633" y="3363009"/>
                  </a:lnTo>
                  <a:lnTo>
                    <a:pt x="48485" y="3363009"/>
                  </a:lnTo>
                  <a:lnTo>
                    <a:pt x="38659" y="3363009"/>
                  </a:lnTo>
                  <a:lnTo>
                    <a:pt x="37511" y="3363009"/>
                  </a:lnTo>
                  <a:lnTo>
                    <a:pt x="36364" y="3363009"/>
                  </a:lnTo>
                  <a:lnTo>
                    <a:pt x="26537" y="3363009"/>
                  </a:lnTo>
                  <a:lnTo>
                    <a:pt x="25390" y="3363009"/>
                  </a:lnTo>
                  <a:lnTo>
                    <a:pt x="24242" y="3363009"/>
                  </a:lnTo>
                  <a:lnTo>
                    <a:pt x="14416" y="3363009"/>
                  </a:lnTo>
                  <a:lnTo>
                    <a:pt x="13268" y="3363009"/>
                  </a:lnTo>
                  <a:lnTo>
                    <a:pt x="12121" y="3363009"/>
                  </a:lnTo>
                  <a:lnTo>
                    <a:pt x="2295" y="3363009"/>
                  </a:lnTo>
                  <a:lnTo>
                    <a:pt x="1147" y="3363009"/>
                  </a:lnTo>
                  <a:lnTo>
                    <a:pt x="0" y="3363009"/>
                  </a:lnTo>
                  <a:close/>
                </a:path>
              </a:pathLst>
            </a:custGeom>
            <a:solidFill>
              <a:srgbClr val="E31A1C">
                <a:alpha val="6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711947" y="2118822"/>
              <a:ext cx="3160257" cy="3362583"/>
            </a:xfrm>
            <a:custGeom>
              <a:avLst/>
              <a:pathLst>
                <a:path w="3160257" h="3362583">
                  <a:moveTo>
                    <a:pt x="0" y="3362583"/>
                  </a:moveTo>
                  <a:lnTo>
                    <a:pt x="1147" y="3362578"/>
                  </a:lnTo>
                  <a:lnTo>
                    <a:pt x="10973" y="3362533"/>
                  </a:lnTo>
                  <a:lnTo>
                    <a:pt x="12121" y="3362528"/>
                  </a:lnTo>
                  <a:lnTo>
                    <a:pt x="13268" y="3362522"/>
                  </a:lnTo>
                  <a:lnTo>
                    <a:pt x="23095" y="3362471"/>
                  </a:lnTo>
                  <a:lnTo>
                    <a:pt x="24242" y="3362465"/>
                  </a:lnTo>
                  <a:lnTo>
                    <a:pt x="25390" y="3362458"/>
                  </a:lnTo>
                  <a:lnTo>
                    <a:pt x="35216" y="3362402"/>
                  </a:lnTo>
                  <a:lnTo>
                    <a:pt x="36364" y="3362395"/>
                  </a:lnTo>
                  <a:lnTo>
                    <a:pt x="37511" y="3362388"/>
                  </a:lnTo>
                  <a:lnTo>
                    <a:pt x="47338" y="3362327"/>
                  </a:lnTo>
                  <a:lnTo>
                    <a:pt x="48485" y="3362320"/>
                  </a:lnTo>
                  <a:lnTo>
                    <a:pt x="49633" y="3362312"/>
                  </a:lnTo>
                  <a:lnTo>
                    <a:pt x="59459" y="3362242"/>
                  </a:lnTo>
                  <a:lnTo>
                    <a:pt x="60607" y="3362234"/>
                  </a:lnTo>
                  <a:lnTo>
                    <a:pt x="61754" y="3362225"/>
                  </a:lnTo>
                  <a:lnTo>
                    <a:pt x="71581" y="3362148"/>
                  </a:lnTo>
                  <a:lnTo>
                    <a:pt x="72728" y="3362139"/>
                  </a:lnTo>
                  <a:lnTo>
                    <a:pt x="73876" y="3362129"/>
                  </a:lnTo>
                  <a:lnTo>
                    <a:pt x="83702" y="3362045"/>
                  </a:lnTo>
                  <a:lnTo>
                    <a:pt x="84850" y="3362036"/>
                  </a:lnTo>
                  <a:lnTo>
                    <a:pt x="85997" y="3362025"/>
                  </a:lnTo>
                  <a:lnTo>
                    <a:pt x="95824" y="3361934"/>
                  </a:lnTo>
                  <a:lnTo>
                    <a:pt x="96971" y="3361923"/>
                  </a:lnTo>
                  <a:lnTo>
                    <a:pt x="98119" y="3361911"/>
                  </a:lnTo>
                  <a:lnTo>
                    <a:pt x="107945" y="3361807"/>
                  </a:lnTo>
                  <a:lnTo>
                    <a:pt x="109093" y="3361795"/>
                  </a:lnTo>
                  <a:lnTo>
                    <a:pt x="110240" y="3361782"/>
                  </a:lnTo>
                  <a:lnTo>
                    <a:pt x="120067" y="3361669"/>
                  </a:lnTo>
                  <a:lnTo>
                    <a:pt x="121214" y="3361656"/>
                  </a:lnTo>
                  <a:lnTo>
                    <a:pt x="122362" y="3361642"/>
                  </a:lnTo>
                  <a:lnTo>
                    <a:pt x="132188" y="3361520"/>
                  </a:lnTo>
                  <a:lnTo>
                    <a:pt x="133336" y="3361506"/>
                  </a:lnTo>
                  <a:lnTo>
                    <a:pt x="134483" y="3361491"/>
                  </a:lnTo>
                  <a:lnTo>
                    <a:pt x="144309" y="3361357"/>
                  </a:lnTo>
                  <a:lnTo>
                    <a:pt x="145457" y="3361342"/>
                  </a:lnTo>
                  <a:lnTo>
                    <a:pt x="146604" y="3361324"/>
                  </a:lnTo>
                  <a:lnTo>
                    <a:pt x="156431" y="3361176"/>
                  </a:lnTo>
                  <a:lnTo>
                    <a:pt x="157578" y="3361159"/>
                  </a:lnTo>
                  <a:lnTo>
                    <a:pt x="158726" y="3361140"/>
                  </a:lnTo>
                  <a:lnTo>
                    <a:pt x="168552" y="3360980"/>
                  </a:lnTo>
                  <a:lnTo>
                    <a:pt x="169700" y="3360962"/>
                  </a:lnTo>
                  <a:lnTo>
                    <a:pt x="170847" y="3360942"/>
                  </a:lnTo>
                  <a:lnTo>
                    <a:pt x="180674" y="3360770"/>
                  </a:lnTo>
                  <a:lnTo>
                    <a:pt x="181821" y="3360750"/>
                  </a:lnTo>
                  <a:lnTo>
                    <a:pt x="182969" y="3360728"/>
                  </a:lnTo>
                  <a:lnTo>
                    <a:pt x="192795" y="3360539"/>
                  </a:lnTo>
                  <a:lnTo>
                    <a:pt x="193943" y="3360517"/>
                  </a:lnTo>
                  <a:lnTo>
                    <a:pt x="195090" y="3360493"/>
                  </a:lnTo>
                  <a:lnTo>
                    <a:pt x="204917" y="3360287"/>
                  </a:lnTo>
                  <a:lnTo>
                    <a:pt x="206064" y="3360263"/>
                  </a:lnTo>
                  <a:lnTo>
                    <a:pt x="207212" y="3360238"/>
                  </a:lnTo>
                  <a:lnTo>
                    <a:pt x="217038" y="3360018"/>
                  </a:lnTo>
                  <a:lnTo>
                    <a:pt x="218186" y="3359993"/>
                  </a:lnTo>
                  <a:lnTo>
                    <a:pt x="219333" y="3359965"/>
                  </a:lnTo>
                  <a:lnTo>
                    <a:pt x="229160" y="3359731"/>
                  </a:lnTo>
                  <a:lnTo>
                    <a:pt x="230307" y="3359703"/>
                  </a:lnTo>
                  <a:lnTo>
                    <a:pt x="231455" y="3359673"/>
                  </a:lnTo>
                  <a:lnTo>
                    <a:pt x="241281" y="3359414"/>
                  </a:lnTo>
                  <a:lnTo>
                    <a:pt x="242429" y="3359384"/>
                  </a:lnTo>
                  <a:lnTo>
                    <a:pt x="243576" y="3359351"/>
                  </a:lnTo>
                  <a:lnTo>
                    <a:pt x="253403" y="3359076"/>
                  </a:lnTo>
                  <a:lnTo>
                    <a:pt x="254550" y="3359043"/>
                  </a:lnTo>
                  <a:lnTo>
                    <a:pt x="255698" y="3359009"/>
                  </a:lnTo>
                  <a:lnTo>
                    <a:pt x="265524" y="3358717"/>
                  </a:lnTo>
                  <a:lnTo>
                    <a:pt x="266672" y="3358682"/>
                  </a:lnTo>
                  <a:lnTo>
                    <a:pt x="267819" y="3358646"/>
                  </a:lnTo>
                  <a:lnTo>
                    <a:pt x="277645" y="3358331"/>
                  </a:lnTo>
                  <a:lnTo>
                    <a:pt x="278793" y="3358294"/>
                  </a:lnTo>
                  <a:lnTo>
                    <a:pt x="279941" y="3358255"/>
                  </a:lnTo>
                  <a:lnTo>
                    <a:pt x="289767" y="3357915"/>
                  </a:lnTo>
                  <a:lnTo>
                    <a:pt x="290914" y="3357875"/>
                  </a:lnTo>
                  <a:lnTo>
                    <a:pt x="292062" y="3357833"/>
                  </a:lnTo>
                  <a:lnTo>
                    <a:pt x="301888" y="3357474"/>
                  </a:lnTo>
                  <a:lnTo>
                    <a:pt x="303036" y="3357432"/>
                  </a:lnTo>
                  <a:lnTo>
                    <a:pt x="304183" y="3357388"/>
                  </a:lnTo>
                  <a:lnTo>
                    <a:pt x="314010" y="3357010"/>
                  </a:lnTo>
                  <a:lnTo>
                    <a:pt x="315157" y="3356965"/>
                  </a:lnTo>
                  <a:lnTo>
                    <a:pt x="316305" y="3356918"/>
                  </a:lnTo>
                  <a:lnTo>
                    <a:pt x="326131" y="3356510"/>
                  </a:lnTo>
                  <a:lnTo>
                    <a:pt x="327279" y="3356462"/>
                  </a:lnTo>
                  <a:lnTo>
                    <a:pt x="328426" y="3356412"/>
                  </a:lnTo>
                  <a:lnTo>
                    <a:pt x="338253" y="3355980"/>
                  </a:lnTo>
                  <a:lnTo>
                    <a:pt x="339400" y="3355929"/>
                  </a:lnTo>
                  <a:lnTo>
                    <a:pt x="340548" y="3355876"/>
                  </a:lnTo>
                  <a:lnTo>
                    <a:pt x="350374" y="3355423"/>
                  </a:lnTo>
                  <a:lnTo>
                    <a:pt x="351522" y="3355370"/>
                  </a:lnTo>
                  <a:lnTo>
                    <a:pt x="352669" y="3355315"/>
                  </a:lnTo>
                  <a:lnTo>
                    <a:pt x="362496" y="3354839"/>
                  </a:lnTo>
                  <a:lnTo>
                    <a:pt x="363643" y="3354783"/>
                  </a:lnTo>
                  <a:lnTo>
                    <a:pt x="364791" y="3354724"/>
                  </a:lnTo>
                  <a:lnTo>
                    <a:pt x="374617" y="3354214"/>
                  </a:lnTo>
                  <a:lnTo>
                    <a:pt x="375765" y="3354154"/>
                  </a:lnTo>
                  <a:lnTo>
                    <a:pt x="376912" y="3354092"/>
                  </a:lnTo>
                  <a:lnTo>
                    <a:pt x="386739" y="3353560"/>
                  </a:lnTo>
                  <a:lnTo>
                    <a:pt x="387886" y="3353498"/>
                  </a:lnTo>
                  <a:lnTo>
                    <a:pt x="389034" y="3353434"/>
                  </a:lnTo>
                  <a:lnTo>
                    <a:pt x="398860" y="3352880"/>
                  </a:lnTo>
                  <a:lnTo>
                    <a:pt x="400008" y="3352815"/>
                  </a:lnTo>
                  <a:lnTo>
                    <a:pt x="401155" y="3352747"/>
                  </a:lnTo>
                  <a:lnTo>
                    <a:pt x="410981" y="3352164"/>
                  </a:lnTo>
                  <a:lnTo>
                    <a:pt x="412129" y="3352096"/>
                  </a:lnTo>
                  <a:lnTo>
                    <a:pt x="413277" y="3352024"/>
                  </a:lnTo>
                  <a:lnTo>
                    <a:pt x="423103" y="3351412"/>
                  </a:lnTo>
                  <a:lnTo>
                    <a:pt x="424250" y="3351340"/>
                  </a:lnTo>
                  <a:lnTo>
                    <a:pt x="425398" y="3351266"/>
                  </a:lnTo>
                  <a:lnTo>
                    <a:pt x="435224" y="3350631"/>
                  </a:lnTo>
                  <a:lnTo>
                    <a:pt x="436372" y="3350557"/>
                  </a:lnTo>
                  <a:lnTo>
                    <a:pt x="437519" y="3350481"/>
                  </a:lnTo>
                  <a:lnTo>
                    <a:pt x="447346" y="3349824"/>
                  </a:lnTo>
                  <a:lnTo>
                    <a:pt x="448493" y="3349747"/>
                  </a:lnTo>
                  <a:lnTo>
                    <a:pt x="449641" y="3349667"/>
                  </a:lnTo>
                  <a:lnTo>
                    <a:pt x="459467" y="3348977"/>
                  </a:lnTo>
                  <a:lnTo>
                    <a:pt x="460615" y="3348896"/>
                  </a:lnTo>
                  <a:lnTo>
                    <a:pt x="461762" y="3348813"/>
                  </a:lnTo>
                  <a:lnTo>
                    <a:pt x="471589" y="3348100"/>
                  </a:lnTo>
                  <a:lnTo>
                    <a:pt x="472736" y="3348017"/>
                  </a:lnTo>
                  <a:lnTo>
                    <a:pt x="473884" y="3347931"/>
                  </a:lnTo>
                  <a:lnTo>
                    <a:pt x="483710" y="3347197"/>
                  </a:lnTo>
                  <a:lnTo>
                    <a:pt x="484858" y="3347112"/>
                  </a:lnTo>
                  <a:lnTo>
                    <a:pt x="486005" y="3347023"/>
                  </a:lnTo>
                  <a:lnTo>
                    <a:pt x="495832" y="3346266"/>
                  </a:lnTo>
                  <a:lnTo>
                    <a:pt x="496979" y="3346178"/>
                  </a:lnTo>
                  <a:lnTo>
                    <a:pt x="498127" y="3346086"/>
                  </a:lnTo>
                  <a:lnTo>
                    <a:pt x="507953" y="3345300"/>
                  </a:lnTo>
                  <a:lnTo>
                    <a:pt x="509101" y="3345208"/>
                  </a:lnTo>
                  <a:lnTo>
                    <a:pt x="510248" y="3345114"/>
                  </a:lnTo>
                  <a:lnTo>
                    <a:pt x="520075" y="3344310"/>
                  </a:lnTo>
                  <a:lnTo>
                    <a:pt x="521222" y="3344216"/>
                  </a:lnTo>
                  <a:lnTo>
                    <a:pt x="522370" y="3344120"/>
                  </a:lnTo>
                  <a:lnTo>
                    <a:pt x="532196" y="3343297"/>
                  </a:lnTo>
                  <a:lnTo>
                    <a:pt x="533344" y="3343201"/>
                  </a:lnTo>
                  <a:lnTo>
                    <a:pt x="534491" y="3343102"/>
                  </a:lnTo>
                  <a:lnTo>
                    <a:pt x="544317" y="3342256"/>
                  </a:lnTo>
                  <a:lnTo>
                    <a:pt x="545465" y="3342158"/>
                  </a:lnTo>
                  <a:lnTo>
                    <a:pt x="546613" y="3342056"/>
                  </a:lnTo>
                  <a:lnTo>
                    <a:pt x="556439" y="3341190"/>
                  </a:lnTo>
                  <a:lnTo>
                    <a:pt x="557586" y="3341089"/>
                  </a:lnTo>
                  <a:lnTo>
                    <a:pt x="558734" y="3340986"/>
                  </a:lnTo>
                  <a:lnTo>
                    <a:pt x="568560" y="3340106"/>
                  </a:lnTo>
                  <a:lnTo>
                    <a:pt x="569708" y="3340003"/>
                  </a:lnTo>
                  <a:lnTo>
                    <a:pt x="570855" y="3339898"/>
                  </a:lnTo>
                  <a:lnTo>
                    <a:pt x="580682" y="3339003"/>
                  </a:lnTo>
                  <a:lnTo>
                    <a:pt x="581829" y="3338898"/>
                  </a:lnTo>
                  <a:lnTo>
                    <a:pt x="582977" y="3338791"/>
                  </a:lnTo>
                  <a:lnTo>
                    <a:pt x="592803" y="3337876"/>
                  </a:lnTo>
                  <a:lnTo>
                    <a:pt x="593951" y="3337769"/>
                  </a:lnTo>
                  <a:lnTo>
                    <a:pt x="595098" y="3337661"/>
                  </a:lnTo>
                  <a:lnTo>
                    <a:pt x="604925" y="3336734"/>
                  </a:lnTo>
                  <a:lnTo>
                    <a:pt x="606072" y="3336626"/>
                  </a:lnTo>
                  <a:lnTo>
                    <a:pt x="607220" y="3336516"/>
                  </a:lnTo>
                  <a:lnTo>
                    <a:pt x="617046" y="3335579"/>
                  </a:lnTo>
                  <a:lnTo>
                    <a:pt x="618194" y="3335469"/>
                  </a:lnTo>
                  <a:lnTo>
                    <a:pt x="619341" y="3335359"/>
                  </a:lnTo>
                  <a:lnTo>
                    <a:pt x="629168" y="3334410"/>
                  </a:lnTo>
                  <a:lnTo>
                    <a:pt x="630315" y="3334299"/>
                  </a:lnTo>
                  <a:lnTo>
                    <a:pt x="631463" y="3334187"/>
                  </a:lnTo>
                  <a:lnTo>
                    <a:pt x="641289" y="3333226"/>
                  </a:lnTo>
                  <a:lnTo>
                    <a:pt x="642437" y="3333114"/>
                  </a:lnTo>
                  <a:lnTo>
                    <a:pt x="643584" y="3333001"/>
                  </a:lnTo>
                  <a:lnTo>
                    <a:pt x="653411" y="3332034"/>
                  </a:lnTo>
                  <a:lnTo>
                    <a:pt x="654558" y="3331921"/>
                  </a:lnTo>
                  <a:lnTo>
                    <a:pt x="655706" y="3331808"/>
                  </a:lnTo>
                  <a:lnTo>
                    <a:pt x="665532" y="3330835"/>
                  </a:lnTo>
                  <a:lnTo>
                    <a:pt x="666680" y="3330721"/>
                  </a:lnTo>
                  <a:lnTo>
                    <a:pt x="667827" y="3330606"/>
                  </a:lnTo>
                  <a:lnTo>
                    <a:pt x="677653" y="3329626"/>
                  </a:lnTo>
                  <a:lnTo>
                    <a:pt x="678801" y="3329512"/>
                  </a:lnTo>
                  <a:lnTo>
                    <a:pt x="679949" y="3329397"/>
                  </a:lnTo>
                  <a:lnTo>
                    <a:pt x="689775" y="3328411"/>
                  </a:lnTo>
                  <a:lnTo>
                    <a:pt x="690922" y="3328296"/>
                  </a:lnTo>
                  <a:lnTo>
                    <a:pt x="692070" y="3328181"/>
                  </a:lnTo>
                  <a:lnTo>
                    <a:pt x="701896" y="3327193"/>
                  </a:lnTo>
                  <a:lnTo>
                    <a:pt x="703044" y="3327077"/>
                  </a:lnTo>
                  <a:lnTo>
                    <a:pt x="704191" y="3326961"/>
                  </a:lnTo>
                  <a:lnTo>
                    <a:pt x="714018" y="3325970"/>
                  </a:lnTo>
                  <a:lnTo>
                    <a:pt x="715165" y="3325854"/>
                  </a:lnTo>
                  <a:lnTo>
                    <a:pt x="716313" y="3325738"/>
                  </a:lnTo>
                  <a:lnTo>
                    <a:pt x="726139" y="3324744"/>
                  </a:lnTo>
                  <a:lnTo>
                    <a:pt x="727287" y="3324627"/>
                  </a:lnTo>
                  <a:lnTo>
                    <a:pt x="728434" y="3324511"/>
                  </a:lnTo>
                  <a:lnTo>
                    <a:pt x="738261" y="3323515"/>
                  </a:lnTo>
                  <a:lnTo>
                    <a:pt x="739408" y="3323398"/>
                  </a:lnTo>
                  <a:lnTo>
                    <a:pt x="740556" y="3323282"/>
                  </a:lnTo>
                  <a:lnTo>
                    <a:pt x="750382" y="3322284"/>
                  </a:lnTo>
                  <a:lnTo>
                    <a:pt x="751530" y="3322167"/>
                  </a:lnTo>
                  <a:lnTo>
                    <a:pt x="752677" y="3322050"/>
                  </a:lnTo>
                  <a:lnTo>
                    <a:pt x="762504" y="3321050"/>
                  </a:lnTo>
                  <a:lnTo>
                    <a:pt x="763651" y="3320934"/>
                  </a:lnTo>
                  <a:lnTo>
                    <a:pt x="764799" y="3320817"/>
                  </a:lnTo>
                  <a:lnTo>
                    <a:pt x="774625" y="3319814"/>
                  </a:lnTo>
                  <a:lnTo>
                    <a:pt x="775773" y="3319697"/>
                  </a:lnTo>
                  <a:lnTo>
                    <a:pt x="776920" y="3319579"/>
                  </a:lnTo>
                  <a:lnTo>
                    <a:pt x="786747" y="3318574"/>
                  </a:lnTo>
                  <a:lnTo>
                    <a:pt x="787894" y="3318457"/>
                  </a:lnTo>
                  <a:lnTo>
                    <a:pt x="789042" y="3318339"/>
                  </a:lnTo>
                  <a:lnTo>
                    <a:pt x="798868" y="3317332"/>
                  </a:lnTo>
                  <a:lnTo>
                    <a:pt x="800016" y="3317214"/>
                  </a:lnTo>
                  <a:lnTo>
                    <a:pt x="801163" y="3317096"/>
                  </a:lnTo>
                  <a:lnTo>
                    <a:pt x="810989" y="3316082"/>
                  </a:lnTo>
                  <a:lnTo>
                    <a:pt x="812137" y="3315964"/>
                  </a:lnTo>
                  <a:lnTo>
                    <a:pt x="813285" y="3315845"/>
                  </a:lnTo>
                  <a:lnTo>
                    <a:pt x="823111" y="3314825"/>
                  </a:lnTo>
                  <a:lnTo>
                    <a:pt x="824258" y="3314706"/>
                  </a:lnTo>
                  <a:lnTo>
                    <a:pt x="825406" y="3314587"/>
                  </a:lnTo>
                  <a:lnTo>
                    <a:pt x="835232" y="3313561"/>
                  </a:lnTo>
                  <a:lnTo>
                    <a:pt x="836380" y="3313441"/>
                  </a:lnTo>
                  <a:lnTo>
                    <a:pt x="837527" y="3313320"/>
                  </a:lnTo>
                  <a:lnTo>
                    <a:pt x="847354" y="3312286"/>
                  </a:lnTo>
                  <a:lnTo>
                    <a:pt x="848501" y="3312166"/>
                  </a:lnTo>
                  <a:lnTo>
                    <a:pt x="849649" y="3312043"/>
                  </a:lnTo>
                  <a:lnTo>
                    <a:pt x="859475" y="3310994"/>
                  </a:lnTo>
                  <a:lnTo>
                    <a:pt x="860623" y="3310871"/>
                  </a:lnTo>
                  <a:lnTo>
                    <a:pt x="861770" y="3310747"/>
                  </a:lnTo>
                  <a:lnTo>
                    <a:pt x="871597" y="3309685"/>
                  </a:lnTo>
                  <a:lnTo>
                    <a:pt x="872744" y="3309561"/>
                  </a:lnTo>
                  <a:lnTo>
                    <a:pt x="873892" y="3309436"/>
                  </a:lnTo>
                  <a:lnTo>
                    <a:pt x="883718" y="3308359"/>
                  </a:lnTo>
                  <a:lnTo>
                    <a:pt x="884866" y="3308234"/>
                  </a:lnTo>
                  <a:lnTo>
                    <a:pt x="886013" y="3308106"/>
                  </a:lnTo>
                  <a:lnTo>
                    <a:pt x="895840" y="3307009"/>
                  </a:lnTo>
                  <a:lnTo>
                    <a:pt x="896987" y="3306880"/>
                  </a:lnTo>
                  <a:lnTo>
                    <a:pt x="898135" y="3306749"/>
                  </a:lnTo>
                  <a:lnTo>
                    <a:pt x="907961" y="3305625"/>
                  </a:lnTo>
                  <a:lnTo>
                    <a:pt x="909109" y="3305494"/>
                  </a:lnTo>
                  <a:lnTo>
                    <a:pt x="910256" y="3305360"/>
                  </a:lnTo>
                  <a:lnTo>
                    <a:pt x="920083" y="3304213"/>
                  </a:lnTo>
                  <a:lnTo>
                    <a:pt x="921230" y="3304079"/>
                  </a:lnTo>
                  <a:lnTo>
                    <a:pt x="922378" y="3303942"/>
                  </a:lnTo>
                  <a:lnTo>
                    <a:pt x="932204" y="3302769"/>
                  </a:lnTo>
                  <a:lnTo>
                    <a:pt x="933352" y="3302633"/>
                  </a:lnTo>
                  <a:lnTo>
                    <a:pt x="934499" y="3302491"/>
                  </a:lnTo>
                  <a:lnTo>
                    <a:pt x="944325" y="3301275"/>
                  </a:lnTo>
                  <a:lnTo>
                    <a:pt x="945473" y="3301133"/>
                  </a:lnTo>
                  <a:lnTo>
                    <a:pt x="946621" y="3300986"/>
                  </a:lnTo>
                  <a:lnTo>
                    <a:pt x="956447" y="3299733"/>
                  </a:lnTo>
                  <a:lnTo>
                    <a:pt x="957594" y="3299586"/>
                  </a:lnTo>
                  <a:lnTo>
                    <a:pt x="958742" y="3299436"/>
                  </a:lnTo>
                  <a:lnTo>
                    <a:pt x="968568" y="3298146"/>
                  </a:lnTo>
                  <a:lnTo>
                    <a:pt x="969716" y="3297995"/>
                  </a:lnTo>
                  <a:lnTo>
                    <a:pt x="970863" y="3297839"/>
                  </a:lnTo>
                  <a:lnTo>
                    <a:pt x="980690" y="3296506"/>
                  </a:lnTo>
                  <a:lnTo>
                    <a:pt x="981837" y="3296351"/>
                  </a:lnTo>
                  <a:lnTo>
                    <a:pt x="982985" y="3296187"/>
                  </a:lnTo>
                  <a:lnTo>
                    <a:pt x="992811" y="3294788"/>
                  </a:lnTo>
                  <a:lnTo>
                    <a:pt x="993959" y="3294624"/>
                  </a:lnTo>
                  <a:lnTo>
                    <a:pt x="995106" y="3294455"/>
                  </a:lnTo>
                  <a:lnTo>
                    <a:pt x="1004933" y="3293006"/>
                  </a:lnTo>
                  <a:lnTo>
                    <a:pt x="1006080" y="3292837"/>
                  </a:lnTo>
                  <a:lnTo>
                    <a:pt x="1007228" y="3292662"/>
                  </a:lnTo>
                  <a:lnTo>
                    <a:pt x="1017054" y="3291163"/>
                  </a:lnTo>
                  <a:lnTo>
                    <a:pt x="1018202" y="3290988"/>
                  </a:lnTo>
                  <a:lnTo>
                    <a:pt x="1019349" y="3290804"/>
                  </a:lnTo>
                  <a:lnTo>
                    <a:pt x="1029176" y="3289232"/>
                  </a:lnTo>
                  <a:lnTo>
                    <a:pt x="1030323" y="3289048"/>
                  </a:lnTo>
                  <a:lnTo>
                    <a:pt x="1031471" y="3288855"/>
                  </a:lnTo>
                  <a:lnTo>
                    <a:pt x="1041297" y="3287206"/>
                  </a:lnTo>
                  <a:lnTo>
                    <a:pt x="1042445" y="3287014"/>
                  </a:lnTo>
                  <a:lnTo>
                    <a:pt x="1043592" y="3286814"/>
                  </a:lnTo>
                  <a:lnTo>
                    <a:pt x="1053419" y="3285101"/>
                  </a:lnTo>
                  <a:lnTo>
                    <a:pt x="1054566" y="3284901"/>
                  </a:lnTo>
                  <a:lnTo>
                    <a:pt x="1055714" y="3284693"/>
                  </a:lnTo>
                  <a:lnTo>
                    <a:pt x="1065540" y="3282915"/>
                  </a:lnTo>
                  <a:lnTo>
                    <a:pt x="1066688" y="3282708"/>
                  </a:lnTo>
                  <a:lnTo>
                    <a:pt x="1067835" y="3282487"/>
                  </a:lnTo>
                  <a:lnTo>
                    <a:pt x="1077661" y="3280601"/>
                  </a:lnTo>
                  <a:lnTo>
                    <a:pt x="1078809" y="3280381"/>
                  </a:lnTo>
                  <a:lnTo>
                    <a:pt x="1079957" y="3280151"/>
                  </a:lnTo>
                  <a:lnTo>
                    <a:pt x="1089783" y="3278186"/>
                  </a:lnTo>
                  <a:lnTo>
                    <a:pt x="1090930" y="3277956"/>
                  </a:lnTo>
                  <a:lnTo>
                    <a:pt x="1092078" y="3277718"/>
                  </a:lnTo>
                  <a:lnTo>
                    <a:pt x="1101904" y="3275676"/>
                  </a:lnTo>
                  <a:lnTo>
                    <a:pt x="1103052" y="3275438"/>
                  </a:lnTo>
                  <a:lnTo>
                    <a:pt x="1104199" y="3275189"/>
                  </a:lnTo>
                  <a:lnTo>
                    <a:pt x="1114026" y="3273057"/>
                  </a:lnTo>
                  <a:lnTo>
                    <a:pt x="1115173" y="3272808"/>
                  </a:lnTo>
                  <a:lnTo>
                    <a:pt x="1116321" y="3272545"/>
                  </a:lnTo>
                  <a:lnTo>
                    <a:pt x="1126147" y="3270293"/>
                  </a:lnTo>
                  <a:lnTo>
                    <a:pt x="1127295" y="3270030"/>
                  </a:lnTo>
                  <a:lnTo>
                    <a:pt x="1128442" y="3269757"/>
                  </a:lnTo>
                  <a:lnTo>
                    <a:pt x="1138269" y="3267421"/>
                  </a:lnTo>
                  <a:lnTo>
                    <a:pt x="1139416" y="3267148"/>
                  </a:lnTo>
                  <a:lnTo>
                    <a:pt x="1140564" y="3266866"/>
                  </a:lnTo>
                  <a:lnTo>
                    <a:pt x="1150390" y="3264444"/>
                  </a:lnTo>
                  <a:lnTo>
                    <a:pt x="1151538" y="3264161"/>
                  </a:lnTo>
                  <a:lnTo>
                    <a:pt x="1152685" y="3263864"/>
                  </a:lnTo>
                  <a:lnTo>
                    <a:pt x="1162512" y="3261322"/>
                  </a:lnTo>
                  <a:lnTo>
                    <a:pt x="1163659" y="3261025"/>
                  </a:lnTo>
                  <a:lnTo>
                    <a:pt x="1164807" y="3260715"/>
                  </a:lnTo>
                  <a:lnTo>
                    <a:pt x="1174633" y="3258062"/>
                  </a:lnTo>
                  <a:lnTo>
                    <a:pt x="1175781" y="3257753"/>
                  </a:lnTo>
                  <a:lnTo>
                    <a:pt x="1176928" y="3257432"/>
                  </a:lnTo>
                  <a:lnTo>
                    <a:pt x="1186755" y="3254690"/>
                  </a:lnTo>
                  <a:lnTo>
                    <a:pt x="1187902" y="3254370"/>
                  </a:lnTo>
                  <a:lnTo>
                    <a:pt x="1189050" y="3254039"/>
                  </a:lnTo>
                  <a:lnTo>
                    <a:pt x="1198876" y="3251206"/>
                  </a:lnTo>
                  <a:lnTo>
                    <a:pt x="1200024" y="3250876"/>
                  </a:lnTo>
                  <a:lnTo>
                    <a:pt x="1201171" y="3250528"/>
                  </a:lnTo>
                  <a:lnTo>
                    <a:pt x="1210997" y="3247550"/>
                  </a:lnTo>
                  <a:lnTo>
                    <a:pt x="1212145" y="3247203"/>
                  </a:lnTo>
                  <a:lnTo>
                    <a:pt x="1213293" y="3246844"/>
                  </a:lnTo>
                  <a:lnTo>
                    <a:pt x="1223119" y="3243776"/>
                  </a:lnTo>
                  <a:lnTo>
                    <a:pt x="1224266" y="3243417"/>
                  </a:lnTo>
                  <a:lnTo>
                    <a:pt x="1225414" y="3243049"/>
                  </a:lnTo>
                  <a:lnTo>
                    <a:pt x="1235240" y="3239890"/>
                  </a:lnTo>
                  <a:lnTo>
                    <a:pt x="1236388" y="3239521"/>
                  </a:lnTo>
                  <a:lnTo>
                    <a:pt x="1237535" y="3239140"/>
                  </a:lnTo>
                  <a:lnTo>
                    <a:pt x="1247362" y="3235875"/>
                  </a:lnTo>
                  <a:lnTo>
                    <a:pt x="1248509" y="3235493"/>
                  </a:lnTo>
                  <a:lnTo>
                    <a:pt x="1249657" y="3235098"/>
                  </a:lnTo>
                  <a:lnTo>
                    <a:pt x="1259483" y="3231711"/>
                  </a:lnTo>
                  <a:lnTo>
                    <a:pt x="1260631" y="3231315"/>
                  </a:lnTo>
                  <a:lnTo>
                    <a:pt x="1261778" y="3230910"/>
                  </a:lnTo>
                  <a:lnTo>
                    <a:pt x="1271605" y="3227438"/>
                  </a:lnTo>
                  <a:lnTo>
                    <a:pt x="1272752" y="3227033"/>
                  </a:lnTo>
                  <a:lnTo>
                    <a:pt x="1273900" y="3226617"/>
                  </a:lnTo>
                  <a:lnTo>
                    <a:pt x="1283726" y="3223063"/>
                  </a:lnTo>
                  <a:lnTo>
                    <a:pt x="1284874" y="3222648"/>
                  </a:lnTo>
                  <a:lnTo>
                    <a:pt x="1286021" y="3222219"/>
                  </a:lnTo>
                  <a:lnTo>
                    <a:pt x="1295848" y="3218550"/>
                  </a:lnTo>
                  <a:lnTo>
                    <a:pt x="1296995" y="3218121"/>
                  </a:lnTo>
                  <a:lnTo>
                    <a:pt x="1298143" y="3217682"/>
                  </a:lnTo>
                  <a:lnTo>
                    <a:pt x="1307969" y="3213923"/>
                  </a:lnTo>
                  <a:lnTo>
                    <a:pt x="1309117" y="3213484"/>
                  </a:lnTo>
                  <a:lnTo>
                    <a:pt x="1310264" y="3213036"/>
                  </a:lnTo>
                  <a:lnTo>
                    <a:pt x="1320091" y="3209204"/>
                  </a:lnTo>
                  <a:lnTo>
                    <a:pt x="1321238" y="3208757"/>
                  </a:lnTo>
                  <a:lnTo>
                    <a:pt x="1322386" y="3208301"/>
                  </a:lnTo>
                  <a:lnTo>
                    <a:pt x="1332212" y="3204395"/>
                  </a:lnTo>
                  <a:lnTo>
                    <a:pt x="1333360" y="3203939"/>
                  </a:lnTo>
                  <a:lnTo>
                    <a:pt x="1334507" y="3203471"/>
                  </a:lnTo>
                  <a:lnTo>
                    <a:pt x="1344333" y="3199463"/>
                  </a:lnTo>
                  <a:lnTo>
                    <a:pt x="1345481" y="3198995"/>
                  </a:lnTo>
                  <a:lnTo>
                    <a:pt x="1346629" y="3198520"/>
                  </a:lnTo>
                  <a:lnTo>
                    <a:pt x="1356455" y="3194452"/>
                  </a:lnTo>
                  <a:lnTo>
                    <a:pt x="1357602" y="3193977"/>
                  </a:lnTo>
                  <a:lnTo>
                    <a:pt x="1358750" y="3193496"/>
                  </a:lnTo>
                  <a:lnTo>
                    <a:pt x="1368576" y="3189372"/>
                  </a:lnTo>
                  <a:lnTo>
                    <a:pt x="1369724" y="3188890"/>
                  </a:lnTo>
                  <a:lnTo>
                    <a:pt x="1370871" y="3188401"/>
                  </a:lnTo>
                  <a:lnTo>
                    <a:pt x="1380698" y="3184211"/>
                  </a:lnTo>
                  <a:lnTo>
                    <a:pt x="1381845" y="3183721"/>
                  </a:lnTo>
                  <a:lnTo>
                    <a:pt x="1382993" y="3183225"/>
                  </a:lnTo>
                  <a:lnTo>
                    <a:pt x="1392819" y="3178974"/>
                  </a:lnTo>
                  <a:lnTo>
                    <a:pt x="1393967" y="3178477"/>
                  </a:lnTo>
                  <a:lnTo>
                    <a:pt x="1395114" y="3177976"/>
                  </a:lnTo>
                  <a:lnTo>
                    <a:pt x="1404941" y="3173685"/>
                  </a:lnTo>
                  <a:lnTo>
                    <a:pt x="1406088" y="3173184"/>
                  </a:lnTo>
                  <a:lnTo>
                    <a:pt x="1407236" y="3172678"/>
                  </a:lnTo>
                  <a:lnTo>
                    <a:pt x="1417062" y="3168350"/>
                  </a:lnTo>
                  <a:lnTo>
                    <a:pt x="1418210" y="3167845"/>
                  </a:lnTo>
                  <a:lnTo>
                    <a:pt x="1419357" y="3167334"/>
                  </a:lnTo>
                  <a:lnTo>
                    <a:pt x="1429184" y="3162961"/>
                  </a:lnTo>
                  <a:lnTo>
                    <a:pt x="1430331" y="3162450"/>
                  </a:lnTo>
                  <a:lnTo>
                    <a:pt x="1431479" y="3161936"/>
                  </a:lnTo>
                  <a:lnTo>
                    <a:pt x="1441305" y="3157537"/>
                  </a:lnTo>
                  <a:lnTo>
                    <a:pt x="1442453" y="3157023"/>
                  </a:lnTo>
                  <a:lnTo>
                    <a:pt x="1443600" y="3156507"/>
                  </a:lnTo>
                  <a:lnTo>
                    <a:pt x="1453427" y="3152088"/>
                  </a:lnTo>
                  <a:lnTo>
                    <a:pt x="1454574" y="3151572"/>
                  </a:lnTo>
                  <a:lnTo>
                    <a:pt x="1455722" y="3151055"/>
                  </a:lnTo>
                  <a:lnTo>
                    <a:pt x="1465548" y="3146619"/>
                  </a:lnTo>
                  <a:lnTo>
                    <a:pt x="1466696" y="3146101"/>
                  </a:lnTo>
                  <a:lnTo>
                    <a:pt x="1467843" y="3145582"/>
                  </a:lnTo>
                  <a:lnTo>
                    <a:pt x="1477669" y="3141133"/>
                  </a:lnTo>
                  <a:lnTo>
                    <a:pt x="1478817" y="3140614"/>
                  </a:lnTo>
                  <a:lnTo>
                    <a:pt x="1479965" y="3140094"/>
                  </a:lnTo>
                  <a:lnTo>
                    <a:pt x="1489791" y="3135644"/>
                  </a:lnTo>
                  <a:lnTo>
                    <a:pt x="1490938" y="3135124"/>
                  </a:lnTo>
                  <a:lnTo>
                    <a:pt x="1492086" y="3134605"/>
                  </a:lnTo>
                  <a:lnTo>
                    <a:pt x="1501912" y="3130155"/>
                  </a:lnTo>
                  <a:lnTo>
                    <a:pt x="1503060" y="3129635"/>
                  </a:lnTo>
                  <a:lnTo>
                    <a:pt x="1504207" y="3129117"/>
                  </a:lnTo>
                  <a:lnTo>
                    <a:pt x="1514034" y="3124674"/>
                  </a:lnTo>
                  <a:lnTo>
                    <a:pt x="1515181" y="3124155"/>
                  </a:lnTo>
                  <a:lnTo>
                    <a:pt x="1516329" y="3123637"/>
                  </a:lnTo>
                  <a:lnTo>
                    <a:pt x="1526155" y="3119209"/>
                  </a:lnTo>
                  <a:lnTo>
                    <a:pt x="1527303" y="3118691"/>
                  </a:lnTo>
                  <a:lnTo>
                    <a:pt x="1528450" y="3118176"/>
                  </a:lnTo>
                  <a:lnTo>
                    <a:pt x="1538277" y="3113762"/>
                  </a:lnTo>
                  <a:lnTo>
                    <a:pt x="1539424" y="3113246"/>
                  </a:lnTo>
                  <a:lnTo>
                    <a:pt x="1540572" y="3112732"/>
                  </a:lnTo>
                  <a:lnTo>
                    <a:pt x="1550398" y="3108335"/>
                  </a:lnTo>
                  <a:lnTo>
                    <a:pt x="1551546" y="3107821"/>
                  </a:lnTo>
                  <a:lnTo>
                    <a:pt x="1552693" y="3107311"/>
                  </a:lnTo>
                  <a:lnTo>
                    <a:pt x="1562520" y="3102945"/>
                  </a:lnTo>
                  <a:lnTo>
                    <a:pt x="1563667" y="3102435"/>
                  </a:lnTo>
                  <a:lnTo>
                    <a:pt x="1564815" y="3101928"/>
                  </a:lnTo>
                  <a:lnTo>
                    <a:pt x="1574641" y="3097587"/>
                  </a:lnTo>
                  <a:lnTo>
                    <a:pt x="1575789" y="3097080"/>
                  </a:lnTo>
                  <a:lnTo>
                    <a:pt x="1576936" y="3096576"/>
                  </a:lnTo>
                  <a:lnTo>
                    <a:pt x="1586763" y="3092260"/>
                  </a:lnTo>
                  <a:lnTo>
                    <a:pt x="1587910" y="3091756"/>
                  </a:lnTo>
                  <a:lnTo>
                    <a:pt x="1589058" y="3091256"/>
                  </a:lnTo>
                  <a:lnTo>
                    <a:pt x="1598884" y="3086970"/>
                  </a:lnTo>
                  <a:lnTo>
                    <a:pt x="1600032" y="3086470"/>
                  </a:lnTo>
                  <a:lnTo>
                    <a:pt x="1601179" y="3085974"/>
                  </a:lnTo>
                  <a:lnTo>
                    <a:pt x="1611006" y="3081729"/>
                  </a:lnTo>
                  <a:lnTo>
                    <a:pt x="1612153" y="3081233"/>
                  </a:lnTo>
                  <a:lnTo>
                    <a:pt x="1613301" y="3080740"/>
                  </a:lnTo>
                  <a:lnTo>
                    <a:pt x="1623127" y="3076523"/>
                  </a:lnTo>
                  <a:lnTo>
                    <a:pt x="1624274" y="3076030"/>
                  </a:lnTo>
                  <a:lnTo>
                    <a:pt x="1625422" y="3075541"/>
                  </a:lnTo>
                  <a:lnTo>
                    <a:pt x="1635248" y="3071350"/>
                  </a:lnTo>
                  <a:lnTo>
                    <a:pt x="1636396" y="3070861"/>
                  </a:lnTo>
                  <a:lnTo>
                    <a:pt x="1637543" y="3070376"/>
                  </a:lnTo>
                  <a:lnTo>
                    <a:pt x="1647370" y="3066221"/>
                  </a:lnTo>
                  <a:lnTo>
                    <a:pt x="1648517" y="3065736"/>
                  </a:lnTo>
                  <a:lnTo>
                    <a:pt x="1649665" y="3065254"/>
                  </a:lnTo>
                  <a:lnTo>
                    <a:pt x="1659491" y="3061130"/>
                  </a:lnTo>
                  <a:lnTo>
                    <a:pt x="1660639" y="3060648"/>
                  </a:lnTo>
                  <a:lnTo>
                    <a:pt x="1661786" y="3060169"/>
                  </a:lnTo>
                  <a:lnTo>
                    <a:pt x="1671613" y="3056065"/>
                  </a:lnTo>
                  <a:lnTo>
                    <a:pt x="1672760" y="3055586"/>
                  </a:lnTo>
                  <a:lnTo>
                    <a:pt x="1673908" y="3055109"/>
                  </a:lnTo>
                  <a:lnTo>
                    <a:pt x="1683734" y="3051026"/>
                  </a:lnTo>
                  <a:lnTo>
                    <a:pt x="1684882" y="3050549"/>
                  </a:lnTo>
                  <a:lnTo>
                    <a:pt x="1686029" y="3050075"/>
                  </a:lnTo>
                  <a:lnTo>
                    <a:pt x="1695856" y="3046014"/>
                  </a:lnTo>
                  <a:lnTo>
                    <a:pt x="1697003" y="3045540"/>
                  </a:lnTo>
                  <a:lnTo>
                    <a:pt x="1698151" y="3045067"/>
                  </a:lnTo>
                  <a:lnTo>
                    <a:pt x="1707977" y="3041015"/>
                  </a:lnTo>
                  <a:lnTo>
                    <a:pt x="1709125" y="3040542"/>
                  </a:lnTo>
                  <a:lnTo>
                    <a:pt x="1710272" y="3040069"/>
                  </a:lnTo>
                  <a:lnTo>
                    <a:pt x="1720099" y="3036022"/>
                  </a:lnTo>
                  <a:lnTo>
                    <a:pt x="1721246" y="3035550"/>
                  </a:lnTo>
                  <a:lnTo>
                    <a:pt x="1722394" y="3035077"/>
                  </a:lnTo>
                  <a:lnTo>
                    <a:pt x="1732220" y="3031030"/>
                  </a:lnTo>
                  <a:lnTo>
                    <a:pt x="1733368" y="3030558"/>
                  </a:lnTo>
                  <a:lnTo>
                    <a:pt x="1734515" y="3030084"/>
                  </a:lnTo>
                  <a:lnTo>
                    <a:pt x="1744342" y="3026024"/>
                  </a:lnTo>
                  <a:lnTo>
                    <a:pt x="1745489" y="3025550"/>
                  </a:lnTo>
                  <a:lnTo>
                    <a:pt x="1746637" y="3025074"/>
                  </a:lnTo>
                  <a:lnTo>
                    <a:pt x="1756463" y="3020997"/>
                  </a:lnTo>
                  <a:lnTo>
                    <a:pt x="1757611" y="3020521"/>
                  </a:lnTo>
                  <a:lnTo>
                    <a:pt x="1758758" y="3020043"/>
                  </a:lnTo>
                  <a:lnTo>
                    <a:pt x="1768584" y="3015944"/>
                  </a:lnTo>
                  <a:lnTo>
                    <a:pt x="1769732" y="3015465"/>
                  </a:lnTo>
                  <a:lnTo>
                    <a:pt x="1770879" y="3014982"/>
                  </a:lnTo>
                  <a:lnTo>
                    <a:pt x="1780706" y="3010839"/>
                  </a:lnTo>
                  <a:lnTo>
                    <a:pt x="1781853" y="3010356"/>
                  </a:lnTo>
                  <a:lnTo>
                    <a:pt x="1783001" y="3009866"/>
                  </a:lnTo>
                  <a:lnTo>
                    <a:pt x="1792827" y="3005672"/>
                  </a:lnTo>
                  <a:lnTo>
                    <a:pt x="1793975" y="3005182"/>
                  </a:lnTo>
                  <a:lnTo>
                    <a:pt x="1795122" y="3004686"/>
                  </a:lnTo>
                  <a:lnTo>
                    <a:pt x="1804949" y="3000441"/>
                  </a:lnTo>
                  <a:lnTo>
                    <a:pt x="1806096" y="2999945"/>
                  </a:lnTo>
                  <a:lnTo>
                    <a:pt x="1807244" y="2999442"/>
                  </a:lnTo>
                  <a:lnTo>
                    <a:pt x="1817070" y="2995139"/>
                  </a:lnTo>
                  <a:lnTo>
                    <a:pt x="1818218" y="2994636"/>
                  </a:lnTo>
                  <a:lnTo>
                    <a:pt x="1819365" y="2994120"/>
                  </a:lnTo>
                  <a:lnTo>
                    <a:pt x="1829192" y="2989704"/>
                  </a:lnTo>
                  <a:lnTo>
                    <a:pt x="1830339" y="2989188"/>
                  </a:lnTo>
                  <a:lnTo>
                    <a:pt x="1831487" y="2988662"/>
                  </a:lnTo>
                  <a:lnTo>
                    <a:pt x="1841313" y="2984161"/>
                  </a:lnTo>
                  <a:lnTo>
                    <a:pt x="1842461" y="2983635"/>
                  </a:lnTo>
                  <a:lnTo>
                    <a:pt x="1843608" y="2983098"/>
                  </a:lnTo>
                  <a:lnTo>
                    <a:pt x="1853435" y="2978505"/>
                  </a:lnTo>
                  <a:lnTo>
                    <a:pt x="1854582" y="2977969"/>
                  </a:lnTo>
                  <a:lnTo>
                    <a:pt x="1855730" y="2977418"/>
                  </a:lnTo>
                  <a:lnTo>
                    <a:pt x="1865556" y="2972699"/>
                  </a:lnTo>
                  <a:lnTo>
                    <a:pt x="1866704" y="2972148"/>
                  </a:lnTo>
                  <a:lnTo>
                    <a:pt x="1867851" y="2971579"/>
                  </a:lnTo>
                  <a:lnTo>
                    <a:pt x="1877678" y="2966701"/>
                  </a:lnTo>
                  <a:lnTo>
                    <a:pt x="1878825" y="2966131"/>
                  </a:lnTo>
                  <a:lnTo>
                    <a:pt x="1879973" y="2965547"/>
                  </a:lnTo>
                  <a:lnTo>
                    <a:pt x="1889799" y="2960541"/>
                  </a:lnTo>
                  <a:lnTo>
                    <a:pt x="1890947" y="2959956"/>
                  </a:lnTo>
                  <a:lnTo>
                    <a:pt x="1892094" y="2959356"/>
                  </a:lnTo>
                  <a:lnTo>
                    <a:pt x="1901920" y="2954216"/>
                  </a:lnTo>
                  <a:lnTo>
                    <a:pt x="1903068" y="2953616"/>
                  </a:lnTo>
                  <a:lnTo>
                    <a:pt x="1904216" y="2952990"/>
                  </a:lnTo>
                  <a:lnTo>
                    <a:pt x="1914042" y="2947636"/>
                  </a:lnTo>
                  <a:lnTo>
                    <a:pt x="1915189" y="2947010"/>
                  </a:lnTo>
                  <a:lnTo>
                    <a:pt x="1916337" y="2946363"/>
                  </a:lnTo>
                  <a:lnTo>
                    <a:pt x="1926163" y="2940822"/>
                  </a:lnTo>
                  <a:lnTo>
                    <a:pt x="1927311" y="2940175"/>
                  </a:lnTo>
                  <a:lnTo>
                    <a:pt x="1928458" y="2939508"/>
                  </a:lnTo>
                  <a:lnTo>
                    <a:pt x="1938285" y="2933798"/>
                  </a:lnTo>
                  <a:lnTo>
                    <a:pt x="1939432" y="2933131"/>
                  </a:lnTo>
                  <a:lnTo>
                    <a:pt x="1940580" y="2932442"/>
                  </a:lnTo>
                  <a:lnTo>
                    <a:pt x="1950406" y="2926542"/>
                  </a:lnTo>
                  <a:lnTo>
                    <a:pt x="1951554" y="2925853"/>
                  </a:lnTo>
                  <a:lnTo>
                    <a:pt x="1952701" y="2925130"/>
                  </a:lnTo>
                  <a:lnTo>
                    <a:pt x="1962528" y="2918938"/>
                  </a:lnTo>
                  <a:lnTo>
                    <a:pt x="1963675" y="2918215"/>
                  </a:lnTo>
                  <a:lnTo>
                    <a:pt x="1964823" y="2917469"/>
                  </a:lnTo>
                  <a:lnTo>
                    <a:pt x="1974649" y="2911075"/>
                  </a:lnTo>
                  <a:lnTo>
                    <a:pt x="1975797" y="2910329"/>
                  </a:lnTo>
                  <a:lnTo>
                    <a:pt x="1976944" y="2909558"/>
                  </a:lnTo>
                  <a:lnTo>
                    <a:pt x="1986771" y="2902958"/>
                  </a:lnTo>
                  <a:lnTo>
                    <a:pt x="1987918" y="2902187"/>
                  </a:lnTo>
                  <a:lnTo>
                    <a:pt x="1989066" y="2901384"/>
                  </a:lnTo>
                  <a:lnTo>
                    <a:pt x="1998892" y="2894508"/>
                  </a:lnTo>
                  <a:lnTo>
                    <a:pt x="2000040" y="2893705"/>
                  </a:lnTo>
                  <a:lnTo>
                    <a:pt x="2001187" y="2892868"/>
                  </a:lnTo>
                  <a:lnTo>
                    <a:pt x="2011014" y="2885696"/>
                  </a:lnTo>
                  <a:lnTo>
                    <a:pt x="2012161" y="2884858"/>
                  </a:lnTo>
                  <a:lnTo>
                    <a:pt x="2013309" y="2883994"/>
                  </a:lnTo>
                  <a:lnTo>
                    <a:pt x="2023135" y="2876591"/>
                  </a:lnTo>
                  <a:lnTo>
                    <a:pt x="2024283" y="2875727"/>
                  </a:lnTo>
                  <a:lnTo>
                    <a:pt x="2025430" y="2874835"/>
                  </a:lnTo>
                  <a:lnTo>
                    <a:pt x="2035256" y="2867199"/>
                  </a:lnTo>
                  <a:lnTo>
                    <a:pt x="2036404" y="2866307"/>
                  </a:lnTo>
                  <a:lnTo>
                    <a:pt x="2037552" y="2865373"/>
                  </a:lnTo>
                  <a:lnTo>
                    <a:pt x="2047378" y="2857374"/>
                  </a:lnTo>
                  <a:lnTo>
                    <a:pt x="2048525" y="2856440"/>
                  </a:lnTo>
                  <a:lnTo>
                    <a:pt x="2049673" y="2855475"/>
                  </a:lnTo>
                  <a:lnTo>
                    <a:pt x="2059499" y="2847206"/>
                  </a:lnTo>
                  <a:lnTo>
                    <a:pt x="2060647" y="2846241"/>
                  </a:lnTo>
                  <a:lnTo>
                    <a:pt x="2061794" y="2845246"/>
                  </a:lnTo>
                  <a:lnTo>
                    <a:pt x="2071621" y="2836731"/>
                  </a:lnTo>
                  <a:lnTo>
                    <a:pt x="2072768" y="2835736"/>
                  </a:lnTo>
                  <a:lnTo>
                    <a:pt x="2073916" y="2834709"/>
                  </a:lnTo>
                  <a:lnTo>
                    <a:pt x="2083742" y="2825915"/>
                  </a:lnTo>
                  <a:lnTo>
                    <a:pt x="2084890" y="2824888"/>
                  </a:lnTo>
                  <a:lnTo>
                    <a:pt x="2086037" y="2823817"/>
                  </a:lnTo>
                  <a:lnTo>
                    <a:pt x="2095864" y="2814650"/>
                  </a:lnTo>
                  <a:lnTo>
                    <a:pt x="2097011" y="2813580"/>
                  </a:lnTo>
                  <a:lnTo>
                    <a:pt x="2098159" y="2812480"/>
                  </a:lnTo>
                  <a:lnTo>
                    <a:pt x="2107985" y="2803063"/>
                  </a:lnTo>
                  <a:lnTo>
                    <a:pt x="2109133" y="2801963"/>
                  </a:lnTo>
                  <a:lnTo>
                    <a:pt x="2110280" y="2800834"/>
                  </a:lnTo>
                  <a:lnTo>
                    <a:pt x="2120107" y="2791168"/>
                  </a:lnTo>
                  <a:lnTo>
                    <a:pt x="2121254" y="2790039"/>
                  </a:lnTo>
                  <a:lnTo>
                    <a:pt x="2122402" y="2788872"/>
                  </a:lnTo>
                  <a:lnTo>
                    <a:pt x="2132228" y="2778874"/>
                  </a:lnTo>
                  <a:lnTo>
                    <a:pt x="2133376" y="2777706"/>
                  </a:lnTo>
                  <a:lnTo>
                    <a:pt x="2134523" y="2776502"/>
                  </a:lnTo>
                  <a:lnTo>
                    <a:pt x="2144350" y="2766196"/>
                  </a:lnTo>
                  <a:lnTo>
                    <a:pt x="2145497" y="2764993"/>
                  </a:lnTo>
                  <a:lnTo>
                    <a:pt x="2146645" y="2763761"/>
                  </a:lnTo>
                  <a:lnTo>
                    <a:pt x="2156471" y="2753216"/>
                  </a:lnTo>
                  <a:lnTo>
                    <a:pt x="2157619" y="2751985"/>
                  </a:lnTo>
                  <a:lnTo>
                    <a:pt x="2158766" y="2750726"/>
                  </a:lnTo>
                  <a:lnTo>
                    <a:pt x="2168592" y="2739944"/>
                  </a:lnTo>
                  <a:lnTo>
                    <a:pt x="2169740" y="2738685"/>
                  </a:lnTo>
                  <a:lnTo>
                    <a:pt x="2170888" y="2737385"/>
                  </a:lnTo>
                  <a:lnTo>
                    <a:pt x="2180714" y="2726247"/>
                  </a:lnTo>
                  <a:lnTo>
                    <a:pt x="2181861" y="2724946"/>
                  </a:lnTo>
                  <a:lnTo>
                    <a:pt x="2183009" y="2723619"/>
                  </a:lnTo>
                  <a:lnTo>
                    <a:pt x="2192835" y="2712253"/>
                  </a:lnTo>
                  <a:lnTo>
                    <a:pt x="2193983" y="2710926"/>
                  </a:lnTo>
                  <a:lnTo>
                    <a:pt x="2195130" y="2709574"/>
                  </a:lnTo>
                  <a:lnTo>
                    <a:pt x="2204957" y="2697995"/>
                  </a:lnTo>
                  <a:lnTo>
                    <a:pt x="2206104" y="2696642"/>
                  </a:lnTo>
                  <a:lnTo>
                    <a:pt x="2207252" y="2695262"/>
                  </a:lnTo>
                  <a:lnTo>
                    <a:pt x="2217078" y="2683441"/>
                  </a:lnTo>
                  <a:lnTo>
                    <a:pt x="2218226" y="2682061"/>
                  </a:lnTo>
                  <a:lnTo>
                    <a:pt x="2219373" y="2680648"/>
                  </a:lnTo>
                  <a:lnTo>
                    <a:pt x="2229200" y="2668551"/>
                  </a:lnTo>
                  <a:lnTo>
                    <a:pt x="2230347" y="2667138"/>
                  </a:lnTo>
                  <a:lnTo>
                    <a:pt x="2231495" y="2665704"/>
                  </a:lnTo>
                  <a:lnTo>
                    <a:pt x="2241321" y="2653426"/>
                  </a:lnTo>
                  <a:lnTo>
                    <a:pt x="2242469" y="2651992"/>
                  </a:lnTo>
                  <a:lnTo>
                    <a:pt x="2243616" y="2650538"/>
                  </a:lnTo>
                  <a:lnTo>
                    <a:pt x="2253443" y="2638085"/>
                  </a:lnTo>
                  <a:lnTo>
                    <a:pt x="2254590" y="2636631"/>
                  </a:lnTo>
                  <a:lnTo>
                    <a:pt x="2255738" y="2635150"/>
                  </a:lnTo>
                  <a:lnTo>
                    <a:pt x="2265564" y="2622472"/>
                  </a:lnTo>
                  <a:lnTo>
                    <a:pt x="2266712" y="2620991"/>
                  </a:lnTo>
                  <a:lnTo>
                    <a:pt x="2267859" y="2619490"/>
                  </a:lnTo>
                  <a:lnTo>
                    <a:pt x="2277686" y="2606634"/>
                  </a:lnTo>
                  <a:lnTo>
                    <a:pt x="2278833" y="2605133"/>
                  </a:lnTo>
                  <a:lnTo>
                    <a:pt x="2279981" y="2603616"/>
                  </a:lnTo>
                  <a:lnTo>
                    <a:pt x="2289807" y="2590626"/>
                  </a:lnTo>
                  <a:lnTo>
                    <a:pt x="2290955" y="2589109"/>
                  </a:lnTo>
                  <a:lnTo>
                    <a:pt x="2292102" y="2587578"/>
                  </a:lnTo>
                  <a:lnTo>
                    <a:pt x="2301928" y="2574460"/>
                  </a:lnTo>
                  <a:lnTo>
                    <a:pt x="2303076" y="2572928"/>
                  </a:lnTo>
                  <a:lnTo>
                    <a:pt x="2304224" y="2571375"/>
                  </a:lnTo>
                  <a:lnTo>
                    <a:pt x="2314050" y="2558081"/>
                  </a:lnTo>
                  <a:lnTo>
                    <a:pt x="2315197" y="2556529"/>
                  </a:lnTo>
                  <a:lnTo>
                    <a:pt x="2316345" y="2554966"/>
                  </a:lnTo>
                  <a:lnTo>
                    <a:pt x="2326171" y="2541580"/>
                  </a:lnTo>
                  <a:lnTo>
                    <a:pt x="2327319" y="2540017"/>
                  </a:lnTo>
                  <a:lnTo>
                    <a:pt x="2328466" y="2538444"/>
                  </a:lnTo>
                  <a:lnTo>
                    <a:pt x="2338293" y="2524974"/>
                  </a:lnTo>
                  <a:lnTo>
                    <a:pt x="2339440" y="2523401"/>
                  </a:lnTo>
                  <a:lnTo>
                    <a:pt x="2340588" y="2521818"/>
                  </a:lnTo>
                  <a:lnTo>
                    <a:pt x="2350414" y="2508259"/>
                  </a:lnTo>
                  <a:lnTo>
                    <a:pt x="2351562" y="2506675"/>
                  </a:lnTo>
                  <a:lnTo>
                    <a:pt x="2352709" y="2505083"/>
                  </a:lnTo>
                  <a:lnTo>
                    <a:pt x="2362536" y="2491447"/>
                  </a:lnTo>
                  <a:lnTo>
                    <a:pt x="2363683" y="2489854"/>
                  </a:lnTo>
                  <a:lnTo>
                    <a:pt x="2364831" y="2488257"/>
                  </a:lnTo>
                  <a:lnTo>
                    <a:pt x="2374657" y="2474579"/>
                  </a:lnTo>
                  <a:lnTo>
                    <a:pt x="2375805" y="2472981"/>
                  </a:lnTo>
                  <a:lnTo>
                    <a:pt x="2376952" y="2471380"/>
                  </a:lnTo>
                  <a:lnTo>
                    <a:pt x="2386779" y="2457666"/>
                  </a:lnTo>
                  <a:lnTo>
                    <a:pt x="2387926" y="2456065"/>
                  </a:lnTo>
                  <a:lnTo>
                    <a:pt x="2389074" y="2454460"/>
                  </a:lnTo>
                  <a:lnTo>
                    <a:pt x="2398900" y="2440714"/>
                  </a:lnTo>
                  <a:lnTo>
                    <a:pt x="2400048" y="2439109"/>
                  </a:lnTo>
                  <a:lnTo>
                    <a:pt x="2401195" y="2437503"/>
                  </a:lnTo>
                  <a:lnTo>
                    <a:pt x="2411022" y="2423751"/>
                  </a:lnTo>
                  <a:lnTo>
                    <a:pt x="2412169" y="2422145"/>
                  </a:lnTo>
                  <a:lnTo>
                    <a:pt x="2413317" y="2420539"/>
                  </a:lnTo>
                  <a:lnTo>
                    <a:pt x="2423143" y="2406788"/>
                  </a:lnTo>
                  <a:lnTo>
                    <a:pt x="2424291" y="2405182"/>
                  </a:lnTo>
                  <a:lnTo>
                    <a:pt x="2425438" y="2403577"/>
                  </a:lnTo>
                  <a:lnTo>
                    <a:pt x="2435264" y="2389834"/>
                  </a:lnTo>
                  <a:lnTo>
                    <a:pt x="2436412" y="2388229"/>
                  </a:lnTo>
                  <a:lnTo>
                    <a:pt x="2437560" y="2386628"/>
                  </a:lnTo>
                  <a:lnTo>
                    <a:pt x="2447386" y="2372917"/>
                  </a:lnTo>
                  <a:lnTo>
                    <a:pt x="2448533" y="2371316"/>
                  </a:lnTo>
                  <a:lnTo>
                    <a:pt x="2449681" y="2369718"/>
                  </a:lnTo>
                  <a:lnTo>
                    <a:pt x="2459507" y="2356038"/>
                  </a:lnTo>
                  <a:lnTo>
                    <a:pt x="2460655" y="2354440"/>
                  </a:lnTo>
                  <a:lnTo>
                    <a:pt x="2461802" y="2352847"/>
                  </a:lnTo>
                  <a:lnTo>
                    <a:pt x="2471629" y="2339201"/>
                  </a:lnTo>
                  <a:lnTo>
                    <a:pt x="2472776" y="2337608"/>
                  </a:lnTo>
                  <a:lnTo>
                    <a:pt x="2473924" y="2336020"/>
                  </a:lnTo>
                  <a:lnTo>
                    <a:pt x="2483750" y="2322427"/>
                  </a:lnTo>
                  <a:lnTo>
                    <a:pt x="2484898" y="2320840"/>
                  </a:lnTo>
                  <a:lnTo>
                    <a:pt x="2486045" y="2319260"/>
                  </a:lnTo>
                  <a:lnTo>
                    <a:pt x="2495872" y="2305733"/>
                  </a:lnTo>
                  <a:lnTo>
                    <a:pt x="2497019" y="2304153"/>
                  </a:lnTo>
                  <a:lnTo>
                    <a:pt x="2498167" y="2302580"/>
                  </a:lnTo>
                  <a:lnTo>
                    <a:pt x="2507993" y="2289106"/>
                  </a:lnTo>
                  <a:lnTo>
                    <a:pt x="2509141" y="2287532"/>
                  </a:lnTo>
                  <a:lnTo>
                    <a:pt x="2510288" y="2285965"/>
                  </a:lnTo>
                  <a:lnTo>
                    <a:pt x="2520115" y="2272547"/>
                  </a:lnTo>
                  <a:lnTo>
                    <a:pt x="2521262" y="2270980"/>
                  </a:lnTo>
                  <a:lnTo>
                    <a:pt x="2522410" y="2269423"/>
                  </a:lnTo>
                  <a:lnTo>
                    <a:pt x="2532236" y="2256094"/>
                  </a:lnTo>
                  <a:lnTo>
                    <a:pt x="2533384" y="2254538"/>
                  </a:lnTo>
                  <a:lnTo>
                    <a:pt x="2534531" y="2252989"/>
                  </a:lnTo>
                  <a:lnTo>
                    <a:pt x="2544358" y="2239730"/>
                  </a:lnTo>
                  <a:lnTo>
                    <a:pt x="2545505" y="2238182"/>
                  </a:lnTo>
                  <a:lnTo>
                    <a:pt x="2546653" y="2236641"/>
                  </a:lnTo>
                  <a:lnTo>
                    <a:pt x="2556479" y="2223446"/>
                  </a:lnTo>
                  <a:lnTo>
                    <a:pt x="2557627" y="2221905"/>
                  </a:lnTo>
                  <a:lnTo>
                    <a:pt x="2558774" y="2220372"/>
                  </a:lnTo>
                  <a:lnTo>
                    <a:pt x="2568600" y="2207248"/>
                  </a:lnTo>
                  <a:lnTo>
                    <a:pt x="2569748" y="2205716"/>
                  </a:lnTo>
                  <a:lnTo>
                    <a:pt x="2570896" y="2204194"/>
                  </a:lnTo>
                  <a:lnTo>
                    <a:pt x="2580722" y="2191168"/>
                  </a:lnTo>
                  <a:lnTo>
                    <a:pt x="2581869" y="2189647"/>
                  </a:lnTo>
                  <a:lnTo>
                    <a:pt x="2583017" y="2188133"/>
                  </a:lnTo>
                  <a:lnTo>
                    <a:pt x="2592843" y="2175172"/>
                  </a:lnTo>
                  <a:lnTo>
                    <a:pt x="2593991" y="2173658"/>
                  </a:lnTo>
                  <a:lnTo>
                    <a:pt x="2595138" y="2172152"/>
                  </a:lnTo>
                  <a:lnTo>
                    <a:pt x="2604965" y="2159254"/>
                  </a:lnTo>
                  <a:lnTo>
                    <a:pt x="2606112" y="2157748"/>
                  </a:lnTo>
                  <a:lnTo>
                    <a:pt x="2607260" y="2156252"/>
                  </a:lnTo>
                  <a:lnTo>
                    <a:pt x="2617086" y="2143438"/>
                  </a:lnTo>
                  <a:lnTo>
                    <a:pt x="2618234" y="2141942"/>
                  </a:lnTo>
                  <a:lnTo>
                    <a:pt x="2619381" y="2140455"/>
                  </a:lnTo>
                  <a:lnTo>
                    <a:pt x="2629208" y="2127721"/>
                  </a:lnTo>
                  <a:lnTo>
                    <a:pt x="2630355" y="2126234"/>
                  </a:lnTo>
                  <a:lnTo>
                    <a:pt x="2631503" y="2124754"/>
                  </a:lnTo>
                  <a:lnTo>
                    <a:pt x="2641329" y="2112080"/>
                  </a:lnTo>
                  <a:lnTo>
                    <a:pt x="2642477" y="2110600"/>
                  </a:lnTo>
                  <a:lnTo>
                    <a:pt x="2643624" y="2109127"/>
                  </a:lnTo>
                  <a:lnTo>
                    <a:pt x="2653451" y="2096514"/>
                  </a:lnTo>
                  <a:lnTo>
                    <a:pt x="2654598" y="2095041"/>
                  </a:lnTo>
                  <a:lnTo>
                    <a:pt x="2655746" y="2093579"/>
                  </a:lnTo>
                  <a:lnTo>
                    <a:pt x="2665572" y="2081057"/>
                  </a:lnTo>
                  <a:lnTo>
                    <a:pt x="2666720" y="2079595"/>
                  </a:lnTo>
                  <a:lnTo>
                    <a:pt x="2667867" y="2078140"/>
                  </a:lnTo>
                  <a:lnTo>
                    <a:pt x="2677694" y="2065681"/>
                  </a:lnTo>
                  <a:lnTo>
                    <a:pt x="2678841" y="2064226"/>
                  </a:lnTo>
                  <a:lnTo>
                    <a:pt x="2679989" y="2062777"/>
                  </a:lnTo>
                  <a:lnTo>
                    <a:pt x="2689815" y="2050377"/>
                  </a:lnTo>
                  <a:lnTo>
                    <a:pt x="2690963" y="2048929"/>
                  </a:lnTo>
                  <a:lnTo>
                    <a:pt x="2692110" y="2047489"/>
                  </a:lnTo>
                  <a:lnTo>
                    <a:pt x="2701936" y="2035156"/>
                  </a:lnTo>
                  <a:lnTo>
                    <a:pt x="2703084" y="2033716"/>
                  </a:lnTo>
                  <a:lnTo>
                    <a:pt x="2704232" y="2032286"/>
                  </a:lnTo>
                  <a:lnTo>
                    <a:pt x="2714058" y="2020043"/>
                  </a:lnTo>
                  <a:lnTo>
                    <a:pt x="2715205" y="2018613"/>
                  </a:lnTo>
                  <a:lnTo>
                    <a:pt x="2716353" y="2017190"/>
                  </a:lnTo>
                  <a:lnTo>
                    <a:pt x="2726179" y="2005011"/>
                  </a:lnTo>
                  <a:lnTo>
                    <a:pt x="2727327" y="2003588"/>
                  </a:lnTo>
                  <a:lnTo>
                    <a:pt x="2728474" y="2002174"/>
                  </a:lnTo>
                  <a:lnTo>
                    <a:pt x="2738301" y="1990060"/>
                  </a:lnTo>
                  <a:lnTo>
                    <a:pt x="2739448" y="1988645"/>
                  </a:lnTo>
                  <a:lnTo>
                    <a:pt x="2740596" y="1987242"/>
                  </a:lnTo>
                  <a:lnTo>
                    <a:pt x="2750422" y="1975225"/>
                  </a:lnTo>
                  <a:lnTo>
                    <a:pt x="2751570" y="1973821"/>
                  </a:lnTo>
                  <a:lnTo>
                    <a:pt x="2752717" y="1972429"/>
                  </a:lnTo>
                  <a:lnTo>
                    <a:pt x="2762544" y="1960509"/>
                  </a:lnTo>
                  <a:lnTo>
                    <a:pt x="2763691" y="1959117"/>
                  </a:lnTo>
                  <a:lnTo>
                    <a:pt x="2764839" y="1957734"/>
                  </a:lnTo>
                  <a:lnTo>
                    <a:pt x="2774665" y="1945898"/>
                  </a:lnTo>
                  <a:lnTo>
                    <a:pt x="2775813" y="1944516"/>
                  </a:lnTo>
                  <a:lnTo>
                    <a:pt x="2776960" y="1943144"/>
                  </a:lnTo>
                  <a:lnTo>
                    <a:pt x="2786787" y="1931397"/>
                  </a:lnTo>
                  <a:lnTo>
                    <a:pt x="2787934" y="1930025"/>
                  </a:lnTo>
                  <a:lnTo>
                    <a:pt x="2789082" y="1928672"/>
                  </a:lnTo>
                  <a:lnTo>
                    <a:pt x="2798908" y="1917086"/>
                  </a:lnTo>
                  <a:lnTo>
                    <a:pt x="2800056" y="1915733"/>
                  </a:lnTo>
                  <a:lnTo>
                    <a:pt x="2801203" y="1914394"/>
                  </a:lnTo>
                  <a:lnTo>
                    <a:pt x="2811030" y="1902927"/>
                  </a:lnTo>
                  <a:lnTo>
                    <a:pt x="2812177" y="1901588"/>
                  </a:lnTo>
                  <a:lnTo>
                    <a:pt x="2813325" y="1900263"/>
                  </a:lnTo>
                  <a:lnTo>
                    <a:pt x="2823151" y="1888921"/>
                  </a:lnTo>
                  <a:lnTo>
                    <a:pt x="2824299" y="1887597"/>
                  </a:lnTo>
                  <a:lnTo>
                    <a:pt x="2825446" y="1886291"/>
                  </a:lnTo>
                  <a:lnTo>
                    <a:pt x="2835272" y="1875112"/>
                  </a:lnTo>
                  <a:lnTo>
                    <a:pt x="2836420" y="1873807"/>
                  </a:lnTo>
                  <a:lnTo>
                    <a:pt x="2837568" y="1872527"/>
                  </a:lnTo>
                  <a:lnTo>
                    <a:pt x="2847394" y="1861569"/>
                  </a:lnTo>
                  <a:lnTo>
                    <a:pt x="2848541" y="1860289"/>
                  </a:lnTo>
                  <a:lnTo>
                    <a:pt x="2849689" y="1859030"/>
                  </a:lnTo>
                  <a:lnTo>
                    <a:pt x="2859515" y="1848247"/>
                  </a:lnTo>
                  <a:lnTo>
                    <a:pt x="2860663" y="1846987"/>
                  </a:lnTo>
                  <a:lnTo>
                    <a:pt x="2861810" y="1845750"/>
                  </a:lnTo>
                  <a:lnTo>
                    <a:pt x="2871637" y="1835152"/>
                  </a:lnTo>
                  <a:lnTo>
                    <a:pt x="2872784" y="1833914"/>
                  </a:lnTo>
                  <a:lnTo>
                    <a:pt x="2873932" y="1832711"/>
                  </a:lnTo>
                  <a:lnTo>
                    <a:pt x="2883758" y="1822407"/>
                  </a:lnTo>
                  <a:lnTo>
                    <a:pt x="2884906" y="1821203"/>
                  </a:lnTo>
                  <a:lnTo>
                    <a:pt x="2886053" y="1820032"/>
                  </a:lnTo>
                  <a:lnTo>
                    <a:pt x="2895880" y="1810006"/>
                  </a:lnTo>
                  <a:lnTo>
                    <a:pt x="2897027" y="1808835"/>
                  </a:lnTo>
                  <a:lnTo>
                    <a:pt x="2898175" y="1807694"/>
                  </a:lnTo>
                  <a:lnTo>
                    <a:pt x="2908001" y="1797919"/>
                  </a:lnTo>
                  <a:lnTo>
                    <a:pt x="2909149" y="1796778"/>
                  </a:lnTo>
                  <a:lnTo>
                    <a:pt x="2910296" y="1795668"/>
                  </a:lnTo>
                  <a:lnTo>
                    <a:pt x="2920123" y="1786167"/>
                  </a:lnTo>
                  <a:lnTo>
                    <a:pt x="2921270" y="1785057"/>
                  </a:lnTo>
                  <a:lnTo>
                    <a:pt x="2922418" y="1784002"/>
                  </a:lnTo>
                  <a:lnTo>
                    <a:pt x="2932244" y="1774965"/>
                  </a:lnTo>
                  <a:lnTo>
                    <a:pt x="2933392" y="1773910"/>
                  </a:lnTo>
                  <a:lnTo>
                    <a:pt x="2934539" y="1772893"/>
                  </a:lnTo>
                  <a:lnTo>
                    <a:pt x="2944366" y="1764183"/>
                  </a:lnTo>
                  <a:lnTo>
                    <a:pt x="2945513" y="1763166"/>
                  </a:lnTo>
                  <a:lnTo>
                    <a:pt x="2946661" y="1762188"/>
                  </a:lnTo>
                  <a:lnTo>
                    <a:pt x="2956487" y="1753817"/>
                  </a:lnTo>
                  <a:lnTo>
                    <a:pt x="2957635" y="1752839"/>
                  </a:lnTo>
                  <a:lnTo>
                    <a:pt x="2958782" y="1751914"/>
                  </a:lnTo>
                  <a:lnTo>
                    <a:pt x="2968608" y="1743994"/>
                  </a:lnTo>
                  <a:lnTo>
                    <a:pt x="2969756" y="1743069"/>
                  </a:lnTo>
                  <a:lnTo>
                    <a:pt x="2970904" y="1742206"/>
                  </a:lnTo>
                  <a:lnTo>
                    <a:pt x="2980730" y="1734818"/>
                  </a:lnTo>
                  <a:lnTo>
                    <a:pt x="2981877" y="1733955"/>
                  </a:lnTo>
                  <a:lnTo>
                    <a:pt x="2983025" y="1733140"/>
                  </a:lnTo>
                  <a:lnTo>
                    <a:pt x="2992851" y="1726167"/>
                  </a:lnTo>
                  <a:lnTo>
                    <a:pt x="2993999" y="1725353"/>
                  </a:lnTo>
                  <a:lnTo>
                    <a:pt x="2995146" y="1724588"/>
                  </a:lnTo>
                  <a:lnTo>
                    <a:pt x="3004973" y="1718042"/>
                  </a:lnTo>
                  <a:lnTo>
                    <a:pt x="3006120" y="1717278"/>
                  </a:lnTo>
                  <a:lnTo>
                    <a:pt x="3007268" y="1716592"/>
                  </a:lnTo>
                  <a:lnTo>
                    <a:pt x="3017094" y="1710715"/>
                  </a:lnTo>
                  <a:lnTo>
                    <a:pt x="3018242" y="1710029"/>
                  </a:lnTo>
                  <a:lnTo>
                    <a:pt x="3019389" y="1709406"/>
                  </a:lnTo>
                  <a:lnTo>
                    <a:pt x="3029216" y="1704077"/>
                  </a:lnTo>
                  <a:lnTo>
                    <a:pt x="3030363" y="1703455"/>
                  </a:lnTo>
                  <a:lnTo>
                    <a:pt x="3031511" y="1702890"/>
                  </a:lnTo>
                  <a:lnTo>
                    <a:pt x="3041337" y="1698057"/>
                  </a:lnTo>
                  <a:lnTo>
                    <a:pt x="3042485" y="1697493"/>
                  </a:lnTo>
                  <a:lnTo>
                    <a:pt x="3043632" y="1696993"/>
                  </a:lnTo>
                  <a:lnTo>
                    <a:pt x="3053459" y="1692711"/>
                  </a:lnTo>
                  <a:lnTo>
                    <a:pt x="3054606" y="1692211"/>
                  </a:lnTo>
                  <a:lnTo>
                    <a:pt x="3055754" y="1691806"/>
                  </a:lnTo>
                  <a:lnTo>
                    <a:pt x="3065580" y="1688335"/>
                  </a:lnTo>
                  <a:lnTo>
                    <a:pt x="3066728" y="1687930"/>
                  </a:lnTo>
                  <a:lnTo>
                    <a:pt x="3067875" y="1687589"/>
                  </a:lnTo>
                  <a:lnTo>
                    <a:pt x="3077702" y="1684669"/>
                  </a:lnTo>
                  <a:lnTo>
                    <a:pt x="3078849" y="1684327"/>
                  </a:lnTo>
                  <a:lnTo>
                    <a:pt x="3079997" y="1684051"/>
                  </a:lnTo>
                  <a:lnTo>
                    <a:pt x="3089823" y="1681688"/>
                  </a:lnTo>
                  <a:lnTo>
                    <a:pt x="3090971" y="1681412"/>
                  </a:lnTo>
                  <a:lnTo>
                    <a:pt x="3092118" y="1681222"/>
                  </a:lnTo>
                  <a:lnTo>
                    <a:pt x="3101944" y="1679600"/>
                  </a:lnTo>
                  <a:lnTo>
                    <a:pt x="3103092" y="1679410"/>
                  </a:lnTo>
                  <a:lnTo>
                    <a:pt x="3104240" y="1679309"/>
                  </a:lnTo>
                  <a:lnTo>
                    <a:pt x="3114066" y="1678444"/>
                  </a:lnTo>
                  <a:lnTo>
                    <a:pt x="3115213" y="1678343"/>
                  </a:lnTo>
                  <a:lnTo>
                    <a:pt x="3116361" y="1678310"/>
                  </a:lnTo>
                  <a:lnTo>
                    <a:pt x="3126187" y="1678030"/>
                  </a:lnTo>
                  <a:lnTo>
                    <a:pt x="3127335" y="1677998"/>
                  </a:lnTo>
                  <a:lnTo>
                    <a:pt x="3128482" y="1678034"/>
                  </a:lnTo>
                  <a:lnTo>
                    <a:pt x="3138309" y="1678342"/>
                  </a:lnTo>
                  <a:lnTo>
                    <a:pt x="3139456" y="1678378"/>
                  </a:lnTo>
                  <a:lnTo>
                    <a:pt x="3140604" y="1678519"/>
                  </a:lnTo>
                  <a:lnTo>
                    <a:pt x="3150430" y="1679729"/>
                  </a:lnTo>
                  <a:lnTo>
                    <a:pt x="3151578" y="1679871"/>
                  </a:lnTo>
                  <a:lnTo>
                    <a:pt x="3152725" y="1680087"/>
                  </a:lnTo>
                  <a:lnTo>
                    <a:pt x="3159109" y="1681288"/>
                  </a:lnTo>
                  <a:lnTo>
                    <a:pt x="316025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4871057" y="3800327"/>
              <a:ext cx="3036101" cy="1681504"/>
            </a:xfrm>
            <a:custGeom>
              <a:avLst/>
              <a:pathLst>
                <a:path w="3036101" h="1681504">
                  <a:moveTo>
                    <a:pt x="1147" y="0"/>
                  </a:moveTo>
                  <a:lnTo>
                    <a:pt x="2295" y="215"/>
                  </a:lnTo>
                  <a:lnTo>
                    <a:pt x="3442" y="431"/>
                  </a:lnTo>
                  <a:lnTo>
                    <a:pt x="4590" y="647"/>
                  </a:lnTo>
                  <a:lnTo>
                    <a:pt x="5737" y="932"/>
                  </a:lnTo>
                  <a:lnTo>
                    <a:pt x="15564" y="3368"/>
                  </a:lnTo>
                  <a:lnTo>
                    <a:pt x="16711" y="3653"/>
                  </a:lnTo>
                  <a:lnTo>
                    <a:pt x="17859" y="4014"/>
                  </a:lnTo>
                  <a:lnTo>
                    <a:pt x="27685" y="7113"/>
                  </a:lnTo>
                  <a:lnTo>
                    <a:pt x="28833" y="7474"/>
                  </a:lnTo>
                  <a:lnTo>
                    <a:pt x="29980" y="7935"/>
                  </a:lnTo>
                  <a:lnTo>
                    <a:pt x="39806" y="11877"/>
                  </a:lnTo>
                  <a:lnTo>
                    <a:pt x="40954" y="12337"/>
                  </a:lnTo>
                  <a:lnTo>
                    <a:pt x="42102" y="12862"/>
                  </a:lnTo>
                  <a:lnTo>
                    <a:pt x="51928" y="17363"/>
                  </a:lnTo>
                  <a:lnTo>
                    <a:pt x="53075" y="17888"/>
                  </a:lnTo>
                  <a:lnTo>
                    <a:pt x="54223" y="18478"/>
                  </a:lnTo>
                  <a:lnTo>
                    <a:pt x="64049" y="23529"/>
                  </a:lnTo>
                  <a:lnTo>
                    <a:pt x="65197" y="24119"/>
                  </a:lnTo>
                  <a:lnTo>
                    <a:pt x="66344" y="24794"/>
                  </a:lnTo>
                  <a:lnTo>
                    <a:pt x="76171" y="30571"/>
                  </a:lnTo>
                  <a:lnTo>
                    <a:pt x="77318" y="31246"/>
                  </a:lnTo>
                  <a:lnTo>
                    <a:pt x="78466" y="31995"/>
                  </a:lnTo>
                  <a:lnTo>
                    <a:pt x="88292" y="38414"/>
                  </a:lnTo>
                  <a:lnTo>
                    <a:pt x="89440" y="39163"/>
                  </a:lnTo>
                  <a:lnTo>
                    <a:pt x="90587" y="39970"/>
                  </a:lnTo>
                  <a:lnTo>
                    <a:pt x="100414" y="46882"/>
                  </a:lnTo>
                  <a:lnTo>
                    <a:pt x="101561" y="47689"/>
                  </a:lnTo>
                  <a:lnTo>
                    <a:pt x="102709" y="48552"/>
                  </a:lnTo>
                  <a:lnTo>
                    <a:pt x="112535" y="55945"/>
                  </a:lnTo>
                  <a:lnTo>
                    <a:pt x="113683" y="56809"/>
                  </a:lnTo>
                  <a:lnTo>
                    <a:pt x="114830" y="57755"/>
                  </a:lnTo>
                  <a:lnTo>
                    <a:pt x="124657" y="65858"/>
                  </a:lnTo>
                  <a:lnTo>
                    <a:pt x="125804" y="66804"/>
                  </a:lnTo>
                  <a:lnTo>
                    <a:pt x="126952" y="67800"/>
                  </a:lnTo>
                  <a:lnTo>
                    <a:pt x="136778" y="76332"/>
                  </a:lnTo>
                  <a:lnTo>
                    <a:pt x="137926" y="77329"/>
                  </a:lnTo>
                  <a:lnTo>
                    <a:pt x="139073" y="78372"/>
                  </a:lnTo>
                  <a:lnTo>
                    <a:pt x="148900" y="87303"/>
                  </a:lnTo>
                  <a:lnTo>
                    <a:pt x="150047" y="88346"/>
                  </a:lnTo>
                  <a:lnTo>
                    <a:pt x="151195" y="89441"/>
                  </a:lnTo>
                  <a:lnTo>
                    <a:pt x="161021" y="98820"/>
                  </a:lnTo>
                  <a:lnTo>
                    <a:pt x="162169" y="99915"/>
                  </a:lnTo>
                  <a:lnTo>
                    <a:pt x="163316" y="101067"/>
                  </a:lnTo>
                  <a:lnTo>
                    <a:pt x="173142" y="110925"/>
                  </a:lnTo>
                  <a:lnTo>
                    <a:pt x="174290" y="112077"/>
                  </a:lnTo>
                  <a:lnTo>
                    <a:pt x="175438" y="113263"/>
                  </a:lnTo>
                  <a:lnTo>
                    <a:pt x="185264" y="123425"/>
                  </a:lnTo>
                  <a:lnTo>
                    <a:pt x="186411" y="124612"/>
                  </a:lnTo>
                  <a:lnTo>
                    <a:pt x="187559" y="125832"/>
                  </a:lnTo>
                  <a:lnTo>
                    <a:pt x="197385" y="136280"/>
                  </a:lnTo>
                  <a:lnTo>
                    <a:pt x="198533" y="137500"/>
                  </a:lnTo>
                  <a:lnTo>
                    <a:pt x="199680" y="138762"/>
                  </a:lnTo>
                  <a:lnTo>
                    <a:pt x="209507" y="149565"/>
                  </a:lnTo>
                  <a:lnTo>
                    <a:pt x="210654" y="150826"/>
                  </a:lnTo>
                  <a:lnTo>
                    <a:pt x="211802" y="152117"/>
                  </a:lnTo>
                  <a:lnTo>
                    <a:pt x="221628" y="163172"/>
                  </a:lnTo>
                  <a:lnTo>
                    <a:pt x="222776" y="164463"/>
                  </a:lnTo>
                  <a:lnTo>
                    <a:pt x="223923" y="165775"/>
                  </a:lnTo>
                  <a:lnTo>
                    <a:pt x="233750" y="177012"/>
                  </a:lnTo>
                  <a:lnTo>
                    <a:pt x="234897" y="178324"/>
                  </a:lnTo>
                  <a:lnTo>
                    <a:pt x="236045" y="179656"/>
                  </a:lnTo>
                  <a:lnTo>
                    <a:pt x="245871" y="191061"/>
                  </a:lnTo>
                  <a:lnTo>
                    <a:pt x="247019" y="192393"/>
                  </a:lnTo>
                  <a:lnTo>
                    <a:pt x="248166" y="193748"/>
                  </a:lnTo>
                  <a:lnTo>
                    <a:pt x="257993" y="205347"/>
                  </a:lnTo>
                  <a:lnTo>
                    <a:pt x="259140" y="206701"/>
                  </a:lnTo>
                  <a:lnTo>
                    <a:pt x="260288" y="208065"/>
                  </a:lnTo>
                  <a:lnTo>
                    <a:pt x="270114" y="219745"/>
                  </a:lnTo>
                  <a:lnTo>
                    <a:pt x="271262" y="221109"/>
                  </a:lnTo>
                  <a:lnTo>
                    <a:pt x="272409" y="222481"/>
                  </a:lnTo>
                  <a:lnTo>
                    <a:pt x="282236" y="234225"/>
                  </a:lnTo>
                  <a:lnTo>
                    <a:pt x="283383" y="235596"/>
                  </a:lnTo>
                  <a:lnTo>
                    <a:pt x="284531" y="236973"/>
                  </a:lnTo>
                  <a:lnTo>
                    <a:pt x="294357" y="248765"/>
                  </a:lnTo>
                  <a:lnTo>
                    <a:pt x="295505" y="250142"/>
                  </a:lnTo>
                  <a:lnTo>
                    <a:pt x="296652" y="251520"/>
                  </a:lnTo>
                  <a:lnTo>
                    <a:pt x="306478" y="263311"/>
                  </a:lnTo>
                  <a:lnTo>
                    <a:pt x="307626" y="264689"/>
                  </a:lnTo>
                  <a:lnTo>
                    <a:pt x="308774" y="266062"/>
                  </a:lnTo>
                  <a:lnTo>
                    <a:pt x="318600" y="277826"/>
                  </a:lnTo>
                  <a:lnTo>
                    <a:pt x="319747" y="279200"/>
                  </a:lnTo>
                  <a:lnTo>
                    <a:pt x="320895" y="280569"/>
                  </a:lnTo>
                  <a:lnTo>
                    <a:pt x="330721" y="292290"/>
                  </a:lnTo>
                  <a:lnTo>
                    <a:pt x="331869" y="293659"/>
                  </a:lnTo>
                  <a:lnTo>
                    <a:pt x="333016" y="295016"/>
                  </a:lnTo>
                  <a:lnTo>
                    <a:pt x="342843" y="306634"/>
                  </a:lnTo>
                  <a:lnTo>
                    <a:pt x="343990" y="307991"/>
                  </a:lnTo>
                  <a:lnTo>
                    <a:pt x="345138" y="309334"/>
                  </a:lnTo>
                  <a:lnTo>
                    <a:pt x="354964" y="320834"/>
                  </a:lnTo>
                  <a:lnTo>
                    <a:pt x="356112" y="322177"/>
                  </a:lnTo>
                  <a:lnTo>
                    <a:pt x="357259" y="323506"/>
                  </a:lnTo>
                  <a:lnTo>
                    <a:pt x="367086" y="334889"/>
                  </a:lnTo>
                  <a:lnTo>
                    <a:pt x="368233" y="336218"/>
                  </a:lnTo>
                  <a:lnTo>
                    <a:pt x="369381" y="337531"/>
                  </a:lnTo>
                  <a:lnTo>
                    <a:pt x="379207" y="348774"/>
                  </a:lnTo>
                  <a:lnTo>
                    <a:pt x="380355" y="350087"/>
                  </a:lnTo>
                  <a:lnTo>
                    <a:pt x="381502" y="351372"/>
                  </a:lnTo>
                  <a:lnTo>
                    <a:pt x="391329" y="362376"/>
                  </a:lnTo>
                  <a:lnTo>
                    <a:pt x="392476" y="363661"/>
                  </a:lnTo>
                  <a:lnTo>
                    <a:pt x="393624" y="364926"/>
                  </a:lnTo>
                  <a:lnTo>
                    <a:pt x="403450" y="375755"/>
                  </a:lnTo>
                  <a:lnTo>
                    <a:pt x="404598" y="377020"/>
                  </a:lnTo>
                  <a:lnTo>
                    <a:pt x="405745" y="378263"/>
                  </a:lnTo>
                  <a:lnTo>
                    <a:pt x="415572" y="388910"/>
                  </a:lnTo>
                  <a:lnTo>
                    <a:pt x="416719" y="390153"/>
                  </a:lnTo>
                  <a:lnTo>
                    <a:pt x="417867" y="391368"/>
                  </a:lnTo>
                  <a:lnTo>
                    <a:pt x="427693" y="401765"/>
                  </a:lnTo>
                  <a:lnTo>
                    <a:pt x="428841" y="402979"/>
                  </a:lnTo>
                  <a:lnTo>
                    <a:pt x="429988" y="404162"/>
                  </a:lnTo>
                  <a:lnTo>
                    <a:pt x="439814" y="414284"/>
                  </a:lnTo>
                  <a:lnTo>
                    <a:pt x="440962" y="415467"/>
                  </a:lnTo>
                  <a:lnTo>
                    <a:pt x="442110" y="416624"/>
                  </a:lnTo>
                  <a:lnTo>
                    <a:pt x="451936" y="426532"/>
                  </a:lnTo>
                  <a:lnTo>
                    <a:pt x="453083" y="427689"/>
                  </a:lnTo>
                  <a:lnTo>
                    <a:pt x="454231" y="428821"/>
                  </a:lnTo>
                  <a:lnTo>
                    <a:pt x="464057" y="438510"/>
                  </a:lnTo>
                  <a:lnTo>
                    <a:pt x="465205" y="439642"/>
                  </a:lnTo>
                  <a:lnTo>
                    <a:pt x="466352" y="440734"/>
                  </a:lnTo>
                  <a:lnTo>
                    <a:pt x="476179" y="450087"/>
                  </a:lnTo>
                  <a:lnTo>
                    <a:pt x="477326" y="451179"/>
                  </a:lnTo>
                  <a:lnTo>
                    <a:pt x="478474" y="452242"/>
                  </a:lnTo>
                  <a:lnTo>
                    <a:pt x="488300" y="461345"/>
                  </a:lnTo>
                  <a:lnTo>
                    <a:pt x="489448" y="462408"/>
                  </a:lnTo>
                  <a:lnTo>
                    <a:pt x="490595" y="463444"/>
                  </a:lnTo>
                  <a:lnTo>
                    <a:pt x="500422" y="472321"/>
                  </a:lnTo>
                  <a:lnTo>
                    <a:pt x="501569" y="473358"/>
                  </a:lnTo>
                  <a:lnTo>
                    <a:pt x="502717" y="474365"/>
                  </a:lnTo>
                  <a:lnTo>
                    <a:pt x="512543" y="482990"/>
                  </a:lnTo>
                  <a:lnTo>
                    <a:pt x="513691" y="483997"/>
                  </a:lnTo>
                  <a:lnTo>
                    <a:pt x="514838" y="484966"/>
                  </a:lnTo>
                  <a:lnTo>
                    <a:pt x="524665" y="493261"/>
                  </a:lnTo>
                  <a:lnTo>
                    <a:pt x="525812" y="494230"/>
                  </a:lnTo>
                  <a:lnTo>
                    <a:pt x="526960" y="495174"/>
                  </a:lnTo>
                  <a:lnTo>
                    <a:pt x="536786" y="503255"/>
                  </a:lnTo>
                  <a:lnTo>
                    <a:pt x="537934" y="504198"/>
                  </a:lnTo>
                  <a:lnTo>
                    <a:pt x="539081" y="505118"/>
                  </a:lnTo>
                  <a:lnTo>
                    <a:pt x="548908" y="512988"/>
                  </a:lnTo>
                  <a:lnTo>
                    <a:pt x="550055" y="513908"/>
                  </a:lnTo>
                  <a:lnTo>
                    <a:pt x="551203" y="514795"/>
                  </a:lnTo>
                  <a:lnTo>
                    <a:pt x="561029" y="522395"/>
                  </a:lnTo>
                  <a:lnTo>
                    <a:pt x="562177" y="523283"/>
                  </a:lnTo>
                  <a:lnTo>
                    <a:pt x="563324" y="524142"/>
                  </a:lnTo>
                  <a:lnTo>
                    <a:pt x="573151" y="531502"/>
                  </a:lnTo>
                  <a:lnTo>
                    <a:pt x="574298" y="532362"/>
                  </a:lnTo>
                  <a:lnTo>
                    <a:pt x="575446" y="533200"/>
                  </a:lnTo>
                  <a:lnTo>
                    <a:pt x="585272" y="540382"/>
                  </a:lnTo>
                  <a:lnTo>
                    <a:pt x="586419" y="541221"/>
                  </a:lnTo>
                  <a:lnTo>
                    <a:pt x="587567" y="542040"/>
                  </a:lnTo>
                  <a:lnTo>
                    <a:pt x="597393" y="549050"/>
                  </a:lnTo>
                  <a:lnTo>
                    <a:pt x="598541" y="549869"/>
                  </a:lnTo>
                  <a:lnTo>
                    <a:pt x="599688" y="550659"/>
                  </a:lnTo>
                  <a:lnTo>
                    <a:pt x="609515" y="557430"/>
                  </a:lnTo>
                  <a:lnTo>
                    <a:pt x="610662" y="558221"/>
                  </a:lnTo>
                  <a:lnTo>
                    <a:pt x="611810" y="558995"/>
                  </a:lnTo>
                  <a:lnTo>
                    <a:pt x="621636" y="565625"/>
                  </a:lnTo>
                  <a:lnTo>
                    <a:pt x="622784" y="566399"/>
                  </a:lnTo>
                  <a:lnTo>
                    <a:pt x="623931" y="567159"/>
                  </a:lnTo>
                  <a:lnTo>
                    <a:pt x="633758" y="573665"/>
                  </a:lnTo>
                  <a:lnTo>
                    <a:pt x="634905" y="574424"/>
                  </a:lnTo>
                  <a:lnTo>
                    <a:pt x="636053" y="575169"/>
                  </a:lnTo>
                  <a:lnTo>
                    <a:pt x="645879" y="581545"/>
                  </a:lnTo>
                  <a:lnTo>
                    <a:pt x="647027" y="582290"/>
                  </a:lnTo>
                  <a:lnTo>
                    <a:pt x="648174" y="583019"/>
                  </a:lnTo>
                  <a:lnTo>
                    <a:pt x="658001" y="589268"/>
                  </a:lnTo>
                  <a:lnTo>
                    <a:pt x="659148" y="589998"/>
                  </a:lnTo>
                  <a:lnTo>
                    <a:pt x="660296" y="590719"/>
                  </a:lnTo>
                  <a:lnTo>
                    <a:pt x="670122" y="596900"/>
                  </a:lnTo>
                  <a:lnTo>
                    <a:pt x="671270" y="597622"/>
                  </a:lnTo>
                  <a:lnTo>
                    <a:pt x="672417" y="598337"/>
                  </a:lnTo>
                  <a:lnTo>
                    <a:pt x="682244" y="604459"/>
                  </a:lnTo>
                  <a:lnTo>
                    <a:pt x="683391" y="605174"/>
                  </a:lnTo>
                  <a:lnTo>
                    <a:pt x="684539" y="605883"/>
                  </a:lnTo>
                  <a:lnTo>
                    <a:pt x="694365" y="611951"/>
                  </a:lnTo>
                  <a:lnTo>
                    <a:pt x="695513" y="612660"/>
                  </a:lnTo>
                  <a:lnTo>
                    <a:pt x="696660" y="613366"/>
                  </a:lnTo>
                  <a:lnTo>
                    <a:pt x="706487" y="619417"/>
                  </a:lnTo>
                  <a:lnTo>
                    <a:pt x="707634" y="620124"/>
                  </a:lnTo>
                  <a:lnTo>
                    <a:pt x="708782" y="620831"/>
                  </a:lnTo>
                  <a:lnTo>
                    <a:pt x="718608" y="626883"/>
                  </a:lnTo>
                  <a:lnTo>
                    <a:pt x="719755" y="627590"/>
                  </a:lnTo>
                  <a:lnTo>
                    <a:pt x="720903" y="628298"/>
                  </a:lnTo>
                  <a:lnTo>
                    <a:pt x="730729" y="634361"/>
                  </a:lnTo>
                  <a:lnTo>
                    <a:pt x="731877" y="635069"/>
                  </a:lnTo>
                  <a:lnTo>
                    <a:pt x="733024" y="635784"/>
                  </a:lnTo>
                  <a:lnTo>
                    <a:pt x="742851" y="641903"/>
                  </a:lnTo>
                  <a:lnTo>
                    <a:pt x="743998" y="642618"/>
                  </a:lnTo>
                  <a:lnTo>
                    <a:pt x="745146" y="643339"/>
                  </a:lnTo>
                  <a:lnTo>
                    <a:pt x="754972" y="649518"/>
                  </a:lnTo>
                  <a:lnTo>
                    <a:pt x="756120" y="650239"/>
                  </a:lnTo>
                  <a:lnTo>
                    <a:pt x="757267" y="650968"/>
                  </a:lnTo>
                  <a:lnTo>
                    <a:pt x="767094" y="657214"/>
                  </a:lnTo>
                  <a:lnTo>
                    <a:pt x="768241" y="657943"/>
                  </a:lnTo>
                  <a:lnTo>
                    <a:pt x="769389" y="658684"/>
                  </a:lnTo>
                  <a:lnTo>
                    <a:pt x="779215" y="665027"/>
                  </a:lnTo>
                  <a:lnTo>
                    <a:pt x="780363" y="665768"/>
                  </a:lnTo>
                  <a:lnTo>
                    <a:pt x="781510" y="666525"/>
                  </a:lnTo>
                  <a:lnTo>
                    <a:pt x="791337" y="673009"/>
                  </a:lnTo>
                  <a:lnTo>
                    <a:pt x="792484" y="673766"/>
                  </a:lnTo>
                  <a:lnTo>
                    <a:pt x="793632" y="674537"/>
                  </a:lnTo>
                  <a:lnTo>
                    <a:pt x="803458" y="681137"/>
                  </a:lnTo>
                  <a:lnTo>
                    <a:pt x="804606" y="681908"/>
                  </a:lnTo>
                  <a:lnTo>
                    <a:pt x="805753" y="682693"/>
                  </a:lnTo>
                  <a:lnTo>
                    <a:pt x="815580" y="689416"/>
                  </a:lnTo>
                  <a:lnTo>
                    <a:pt x="816727" y="690201"/>
                  </a:lnTo>
                  <a:lnTo>
                    <a:pt x="817875" y="691009"/>
                  </a:lnTo>
                  <a:lnTo>
                    <a:pt x="827701" y="697927"/>
                  </a:lnTo>
                  <a:lnTo>
                    <a:pt x="828849" y="698735"/>
                  </a:lnTo>
                  <a:lnTo>
                    <a:pt x="829996" y="699564"/>
                  </a:lnTo>
                  <a:lnTo>
                    <a:pt x="839823" y="706659"/>
                  </a:lnTo>
                  <a:lnTo>
                    <a:pt x="840970" y="707487"/>
                  </a:lnTo>
                  <a:lnTo>
                    <a:pt x="842118" y="708334"/>
                  </a:lnTo>
                  <a:lnTo>
                    <a:pt x="851944" y="715587"/>
                  </a:lnTo>
                  <a:lnTo>
                    <a:pt x="853092" y="716434"/>
                  </a:lnTo>
                  <a:lnTo>
                    <a:pt x="854239" y="717300"/>
                  </a:lnTo>
                  <a:lnTo>
                    <a:pt x="864065" y="724723"/>
                  </a:lnTo>
                  <a:lnTo>
                    <a:pt x="865213" y="725589"/>
                  </a:lnTo>
                  <a:lnTo>
                    <a:pt x="866360" y="726487"/>
                  </a:lnTo>
                  <a:lnTo>
                    <a:pt x="876187" y="734177"/>
                  </a:lnTo>
                  <a:lnTo>
                    <a:pt x="877334" y="735075"/>
                  </a:lnTo>
                  <a:lnTo>
                    <a:pt x="878482" y="735994"/>
                  </a:lnTo>
                  <a:lnTo>
                    <a:pt x="888308" y="743860"/>
                  </a:lnTo>
                  <a:lnTo>
                    <a:pt x="889456" y="744779"/>
                  </a:lnTo>
                  <a:lnTo>
                    <a:pt x="890603" y="745718"/>
                  </a:lnTo>
                  <a:lnTo>
                    <a:pt x="900430" y="753763"/>
                  </a:lnTo>
                  <a:lnTo>
                    <a:pt x="901577" y="754702"/>
                  </a:lnTo>
                  <a:lnTo>
                    <a:pt x="902725" y="755669"/>
                  </a:lnTo>
                  <a:lnTo>
                    <a:pt x="912551" y="763942"/>
                  </a:lnTo>
                  <a:lnTo>
                    <a:pt x="913699" y="764908"/>
                  </a:lnTo>
                  <a:lnTo>
                    <a:pt x="914846" y="765903"/>
                  </a:lnTo>
                  <a:lnTo>
                    <a:pt x="924673" y="774419"/>
                  </a:lnTo>
                  <a:lnTo>
                    <a:pt x="925820" y="775414"/>
                  </a:lnTo>
                  <a:lnTo>
                    <a:pt x="926968" y="776429"/>
                  </a:lnTo>
                  <a:lnTo>
                    <a:pt x="936794" y="785124"/>
                  </a:lnTo>
                  <a:lnTo>
                    <a:pt x="937942" y="786139"/>
                  </a:lnTo>
                  <a:lnTo>
                    <a:pt x="939089" y="787175"/>
                  </a:lnTo>
                  <a:lnTo>
                    <a:pt x="948916" y="796048"/>
                  </a:lnTo>
                  <a:lnTo>
                    <a:pt x="950063" y="797084"/>
                  </a:lnTo>
                  <a:lnTo>
                    <a:pt x="951211" y="798150"/>
                  </a:lnTo>
                  <a:lnTo>
                    <a:pt x="961037" y="807280"/>
                  </a:lnTo>
                  <a:lnTo>
                    <a:pt x="962185" y="808346"/>
                  </a:lnTo>
                  <a:lnTo>
                    <a:pt x="963332" y="809434"/>
                  </a:lnTo>
                  <a:lnTo>
                    <a:pt x="973159" y="818748"/>
                  </a:lnTo>
                  <a:lnTo>
                    <a:pt x="974306" y="819836"/>
                  </a:lnTo>
                  <a:lnTo>
                    <a:pt x="975454" y="820942"/>
                  </a:lnTo>
                  <a:lnTo>
                    <a:pt x="985280" y="830415"/>
                  </a:lnTo>
                  <a:lnTo>
                    <a:pt x="986428" y="831522"/>
                  </a:lnTo>
                  <a:lnTo>
                    <a:pt x="987575" y="832648"/>
                  </a:lnTo>
                  <a:lnTo>
                    <a:pt x="997401" y="842291"/>
                  </a:lnTo>
                  <a:lnTo>
                    <a:pt x="998549" y="843417"/>
                  </a:lnTo>
                  <a:lnTo>
                    <a:pt x="999697" y="844568"/>
                  </a:lnTo>
                  <a:lnTo>
                    <a:pt x="1009523" y="854424"/>
                  </a:lnTo>
                  <a:lnTo>
                    <a:pt x="1010670" y="855575"/>
                  </a:lnTo>
                  <a:lnTo>
                    <a:pt x="1011818" y="856741"/>
                  </a:lnTo>
                  <a:lnTo>
                    <a:pt x="1021644" y="866724"/>
                  </a:lnTo>
                  <a:lnTo>
                    <a:pt x="1022792" y="867890"/>
                  </a:lnTo>
                  <a:lnTo>
                    <a:pt x="1023939" y="869070"/>
                  </a:lnTo>
                  <a:lnTo>
                    <a:pt x="1033766" y="879175"/>
                  </a:lnTo>
                  <a:lnTo>
                    <a:pt x="1034913" y="880355"/>
                  </a:lnTo>
                  <a:lnTo>
                    <a:pt x="1036061" y="881552"/>
                  </a:lnTo>
                  <a:lnTo>
                    <a:pt x="1045887" y="891801"/>
                  </a:lnTo>
                  <a:lnTo>
                    <a:pt x="1047035" y="892998"/>
                  </a:lnTo>
                  <a:lnTo>
                    <a:pt x="1048182" y="894208"/>
                  </a:lnTo>
                  <a:lnTo>
                    <a:pt x="1058009" y="904574"/>
                  </a:lnTo>
                  <a:lnTo>
                    <a:pt x="1059156" y="905785"/>
                  </a:lnTo>
                  <a:lnTo>
                    <a:pt x="1060304" y="907005"/>
                  </a:lnTo>
                  <a:lnTo>
                    <a:pt x="1070130" y="917448"/>
                  </a:lnTo>
                  <a:lnTo>
                    <a:pt x="1071278" y="918668"/>
                  </a:lnTo>
                  <a:lnTo>
                    <a:pt x="1072425" y="919896"/>
                  </a:lnTo>
                  <a:lnTo>
                    <a:pt x="1082252" y="930409"/>
                  </a:lnTo>
                  <a:lnTo>
                    <a:pt x="1083399" y="931637"/>
                  </a:lnTo>
                  <a:lnTo>
                    <a:pt x="1084547" y="932874"/>
                  </a:lnTo>
                  <a:lnTo>
                    <a:pt x="1094373" y="943465"/>
                  </a:lnTo>
                  <a:lnTo>
                    <a:pt x="1095521" y="944702"/>
                  </a:lnTo>
                  <a:lnTo>
                    <a:pt x="1096668" y="945942"/>
                  </a:lnTo>
                  <a:lnTo>
                    <a:pt x="1106495" y="956565"/>
                  </a:lnTo>
                  <a:lnTo>
                    <a:pt x="1107642" y="957805"/>
                  </a:lnTo>
                  <a:lnTo>
                    <a:pt x="1108790" y="959048"/>
                  </a:lnTo>
                  <a:lnTo>
                    <a:pt x="1118616" y="969690"/>
                  </a:lnTo>
                  <a:lnTo>
                    <a:pt x="1119764" y="970933"/>
                  </a:lnTo>
                  <a:lnTo>
                    <a:pt x="1120911" y="972177"/>
                  </a:lnTo>
                  <a:lnTo>
                    <a:pt x="1130737" y="982828"/>
                  </a:lnTo>
                  <a:lnTo>
                    <a:pt x="1131885" y="984072"/>
                  </a:lnTo>
                  <a:lnTo>
                    <a:pt x="1133033" y="985314"/>
                  </a:lnTo>
                  <a:lnTo>
                    <a:pt x="1142859" y="995945"/>
                  </a:lnTo>
                  <a:lnTo>
                    <a:pt x="1144006" y="997187"/>
                  </a:lnTo>
                  <a:lnTo>
                    <a:pt x="1145154" y="998425"/>
                  </a:lnTo>
                  <a:lnTo>
                    <a:pt x="1154980" y="1009024"/>
                  </a:lnTo>
                  <a:lnTo>
                    <a:pt x="1156128" y="1010262"/>
                  </a:lnTo>
                  <a:lnTo>
                    <a:pt x="1157275" y="1011496"/>
                  </a:lnTo>
                  <a:lnTo>
                    <a:pt x="1167102" y="1022056"/>
                  </a:lnTo>
                  <a:lnTo>
                    <a:pt x="1168249" y="1023289"/>
                  </a:lnTo>
                  <a:lnTo>
                    <a:pt x="1169397" y="1024513"/>
                  </a:lnTo>
                  <a:lnTo>
                    <a:pt x="1179223" y="1034998"/>
                  </a:lnTo>
                  <a:lnTo>
                    <a:pt x="1180371" y="1036222"/>
                  </a:lnTo>
                  <a:lnTo>
                    <a:pt x="1181518" y="1037436"/>
                  </a:lnTo>
                  <a:lnTo>
                    <a:pt x="1191345" y="1047827"/>
                  </a:lnTo>
                  <a:lnTo>
                    <a:pt x="1192492" y="1049041"/>
                  </a:lnTo>
                  <a:lnTo>
                    <a:pt x="1193640" y="1050244"/>
                  </a:lnTo>
                  <a:lnTo>
                    <a:pt x="1203466" y="1060548"/>
                  </a:lnTo>
                  <a:lnTo>
                    <a:pt x="1204614" y="1061752"/>
                  </a:lnTo>
                  <a:lnTo>
                    <a:pt x="1205761" y="1062944"/>
                  </a:lnTo>
                  <a:lnTo>
                    <a:pt x="1215588" y="1073154"/>
                  </a:lnTo>
                  <a:lnTo>
                    <a:pt x="1216735" y="1074346"/>
                  </a:lnTo>
                  <a:lnTo>
                    <a:pt x="1217883" y="1075518"/>
                  </a:lnTo>
                  <a:lnTo>
                    <a:pt x="1227709" y="1085551"/>
                  </a:lnTo>
                  <a:lnTo>
                    <a:pt x="1228857" y="1086723"/>
                  </a:lnTo>
                  <a:lnTo>
                    <a:pt x="1230004" y="1087879"/>
                  </a:lnTo>
                  <a:lnTo>
                    <a:pt x="1239831" y="1097782"/>
                  </a:lnTo>
                  <a:lnTo>
                    <a:pt x="1240978" y="1098939"/>
                  </a:lnTo>
                  <a:lnTo>
                    <a:pt x="1242126" y="1100080"/>
                  </a:lnTo>
                  <a:lnTo>
                    <a:pt x="1251952" y="1109849"/>
                  </a:lnTo>
                  <a:lnTo>
                    <a:pt x="1253100" y="1110990"/>
                  </a:lnTo>
                  <a:lnTo>
                    <a:pt x="1254247" y="1112111"/>
                  </a:lnTo>
                  <a:lnTo>
                    <a:pt x="1264073" y="1121710"/>
                  </a:lnTo>
                  <a:lnTo>
                    <a:pt x="1265221" y="1122831"/>
                  </a:lnTo>
                  <a:lnTo>
                    <a:pt x="1266369" y="1123926"/>
                  </a:lnTo>
                  <a:lnTo>
                    <a:pt x="1276195" y="1133306"/>
                  </a:lnTo>
                  <a:lnTo>
                    <a:pt x="1277342" y="1134401"/>
                  </a:lnTo>
                  <a:lnTo>
                    <a:pt x="1278490" y="1135477"/>
                  </a:lnTo>
                  <a:lnTo>
                    <a:pt x="1288316" y="1144692"/>
                  </a:lnTo>
                  <a:lnTo>
                    <a:pt x="1289464" y="1145769"/>
                  </a:lnTo>
                  <a:lnTo>
                    <a:pt x="1290611" y="1146825"/>
                  </a:lnTo>
                  <a:lnTo>
                    <a:pt x="1300438" y="1155871"/>
                  </a:lnTo>
                  <a:lnTo>
                    <a:pt x="1301585" y="1156928"/>
                  </a:lnTo>
                  <a:lnTo>
                    <a:pt x="1302733" y="1157955"/>
                  </a:lnTo>
                  <a:lnTo>
                    <a:pt x="1312559" y="1166750"/>
                  </a:lnTo>
                  <a:lnTo>
                    <a:pt x="1313707" y="1167777"/>
                  </a:lnTo>
                  <a:lnTo>
                    <a:pt x="1314854" y="1168779"/>
                  </a:lnTo>
                  <a:lnTo>
                    <a:pt x="1324681" y="1177354"/>
                  </a:lnTo>
                  <a:lnTo>
                    <a:pt x="1325828" y="1178355"/>
                  </a:lnTo>
                  <a:lnTo>
                    <a:pt x="1326976" y="1179334"/>
                  </a:lnTo>
                  <a:lnTo>
                    <a:pt x="1336802" y="1187720"/>
                  </a:lnTo>
                  <a:lnTo>
                    <a:pt x="1337950" y="1188699"/>
                  </a:lnTo>
                  <a:lnTo>
                    <a:pt x="1339097" y="1189655"/>
                  </a:lnTo>
                  <a:lnTo>
                    <a:pt x="1348924" y="1197844"/>
                  </a:lnTo>
                  <a:lnTo>
                    <a:pt x="1350071" y="1198800"/>
                  </a:lnTo>
                  <a:lnTo>
                    <a:pt x="1351219" y="1199720"/>
                  </a:lnTo>
                  <a:lnTo>
                    <a:pt x="1361045" y="1207596"/>
                  </a:lnTo>
                  <a:lnTo>
                    <a:pt x="1362193" y="1208515"/>
                  </a:lnTo>
                  <a:lnTo>
                    <a:pt x="1363340" y="1209412"/>
                  </a:lnTo>
                  <a:lnTo>
                    <a:pt x="1373167" y="1217087"/>
                  </a:lnTo>
                  <a:lnTo>
                    <a:pt x="1374314" y="1217983"/>
                  </a:lnTo>
                  <a:lnTo>
                    <a:pt x="1375462" y="1218856"/>
                  </a:lnTo>
                  <a:lnTo>
                    <a:pt x="1385288" y="1226328"/>
                  </a:lnTo>
                  <a:lnTo>
                    <a:pt x="1386436" y="1227201"/>
                  </a:lnTo>
                  <a:lnTo>
                    <a:pt x="1387583" y="1228044"/>
                  </a:lnTo>
                  <a:lnTo>
                    <a:pt x="1397409" y="1235261"/>
                  </a:lnTo>
                  <a:lnTo>
                    <a:pt x="1398557" y="1236104"/>
                  </a:lnTo>
                  <a:lnTo>
                    <a:pt x="1399705" y="1236914"/>
                  </a:lnTo>
                  <a:lnTo>
                    <a:pt x="1409531" y="1243852"/>
                  </a:lnTo>
                  <a:lnTo>
                    <a:pt x="1410678" y="1244662"/>
                  </a:lnTo>
                  <a:lnTo>
                    <a:pt x="1411826" y="1245448"/>
                  </a:lnTo>
                  <a:lnTo>
                    <a:pt x="1421652" y="1252180"/>
                  </a:lnTo>
                  <a:lnTo>
                    <a:pt x="1422800" y="1252966"/>
                  </a:lnTo>
                  <a:lnTo>
                    <a:pt x="1423947" y="1253728"/>
                  </a:lnTo>
                  <a:lnTo>
                    <a:pt x="1433774" y="1260254"/>
                  </a:lnTo>
                  <a:lnTo>
                    <a:pt x="1434921" y="1261016"/>
                  </a:lnTo>
                  <a:lnTo>
                    <a:pt x="1436069" y="1261743"/>
                  </a:lnTo>
                  <a:lnTo>
                    <a:pt x="1445895" y="1267966"/>
                  </a:lnTo>
                  <a:lnTo>
                    <a:pt x="1447043" y="1268693"/>
                  </a:lnTo>
                  <a:lnTo>
                    <a:pt x="1448190" y="1269392"/>
                  </a:lnTo>
                  <a:lnTo>
                    <a:pt x="1458017" y="1275382"/>
                  </a:lnTo>
                  <a:lnTo>
                    <a:pt x="1459164" y="1276081"/>
                  </a:lnTo>
                  <a:lnTo>
                    <a:pt x="1460312" y="1276757"/>
                  </a:lnTo>
                  <a:lnTo>
                    <a:pt x="1470138" y="1282543"/>
                  </a:lnTo>
                  <a:lnTo>
                    <a:pt x="1471286" y="1283219"/>
                  </a:lnTo>
                  <a:lnTo>
                    <a:pt x="1472433" y="1283869"/>
                  </a:lnTo>
                  <a:lnTo>
                    <a:pt x="1482260" y="1289437"/>
                  </a:lnTo>
                  <a:lnTo>
                    <a:pt x="1483407" y="1290087"/>
                  </a:lnTo>
                  <a:lnTo>
                    <a:pt x="1484555" y="1290701"/>
                  </a:lnTo>
                  <a:lnTo>
                    <a:pt x="1494381" y="1295963"/>
                  </a:lnTo>
                  <a:lnTo>
                    <a:pt x="1495529" y="1296577"/>
                  </a:lnTo>
                  <a:lnTo>
                    <a:pt x="1496676" y="1297169"/>
                  </a:lnTo>
                  <a:lnTo>
                    <a:pt x="1506503" y="1302233"/>
                  </a:lnTo>
                  <a:lnTo>
                    <a:pt x="1507650" y="1302824"/>
                  </a:lnTo>
                  <a:lnTo>
                    <a:pt x="1508798" y="1303392"/>
                  </a:lnTo>
                  <a:lnTo>
                    <a:pt x="1518624" y="1308261"/>
                  </a:lnTo>
                  <a:lnTo>
                    <a:pt x="1519772" y="1308829"/>
                  </a:lnTo>
                  <a:lnTo>
                    <a:pt x="1520919" y="1309368"/>
                  </a:lnTo>
                  <a:lnTo>
                    <a:pt x="1530745" y="1313985"/>
                  </a:lnTo>
                  <a:lnTo>
                    <a:pt x="1531893" y="1314524"/>
                  </a:lnTo>
                  <a:lnTo>
                    <a:pt x="1533041" y="1315035"/>
                  </a:lnTo>
                  <a:lnTo>
                    <a:pt x="1542867" y="1319403"/>
                  </a:lnTo>
                  <a:lnTo>
                    <a:pt x="1544014" y="1319914"/>
                  </a:lnTo>
                  <a:lnTo>
                    <a:pt x="1545162" y="1320402"/>
                  </a:lnTo>
                  <a:lnTo>
                    <a:pt x="1554988" y="1324585"/>
                  </a:lnTo>
                  <a:lnTo>
                    <a:pt x="1556136" y="1325073"/>
                  </a:lnTo>
                  <a:lnTo>
                    <a:pt x="1557283" y="1325540"/>
                  </a:lnTo>
                  <a:lnTo>
                    <a:pt x="1567110" y="1329539"/>
                  </a:lnTo>
                  <a:lnTo>
                    <a:pt x="1568257" y="1330006"/>
                  </a:lnTo>
                  <a:lnTo>
                    <a:pt x="1569405" y="1330441"/>
                  </a:lnTo>
                  <a:lnTo>
                    <a:pt x="1579231" y="1334166"/>
                  </a:lnTo>
                  <a:lnTo>
                    <a:pt x="1580379" y="1334601"/>
                  </a:lnTo>
                  <a:lnTo>
                    <a:pt x="1581526" y="1335014"/>
                  </a:lnTo>
                  <a:lnTo>
                    <a:pt x="1591353" y="1338549"/>
                  </a:lnTo>
                  <a:lnTo>
                    <a:pt x="1592500" y="1338962"/>
                  </a:lnTo>
                  <a:lnTo>
                    <a:pt x="1593648" y="1339355"/>
                  </a:lnTo>
                  <a:lnTo>
                    <a:pt x="1603474" y="1342718"/>
                  </a:lnTo>
                  <a:lnTo>
                    <a:pt x="1604622" y="1343111"/>
                  </a:lnTo>
                  <a:lnTo>
                    <a:pt x="1605769" y="1343482"/>
                  </a:lnTo>
                  <a:lnTo>
                    <a:pt x="1615596" y="1346655"/>
                  </a:lnTo>
                  <a:lnTo>
                    <a:pt x="1616743" y="1347026"/>
                  </a:lnTo>
                  <a:lnTo>
                    <a:pt x="1617891" y="1347369"/>
                  </a:lnTo>
                  <a:lnTo>
                    <a:pt x="1627717" y="1350302"/>
                  </a:lnTo>
                  <a:lnTo>
                    <a:pt x="1628865" y="1350645"/>
                  </a:lnTo>
                  <a:lnTo>
                    <a:pt x="1630012" y="1350969"/>
                  </a:lnTo>
                  <a:lnTo>
                    <a:pt x="1639839" y="1353747"/>
                  </a:lnTo>
                  <a:lnTo>
                    <a:pt x="1640986" y="1354072"/>
                  </a:lnTo>
                  <a:lnTo>
                    <a:pt x="1642134" y="1354378"/>
                  </a:lnTo>
                  <a:lnTo>
                    <a:pt x="1651960" y="1357003"/>
                  </a:lnTo>
                  <a:lnTo>
                    <a:pt x="1653108" y="1357310"/>
                  </a:lnTo>
                  <a:lnTo>
                    <a:pt x="1654255" y="1357593"/>
                  </a:lnTo>
                  <a:lnTo>
                    <a:pt x="1664081" y="1360019"/>
                  </a:lnTo>
                  <a:lnTo>
                    <a:pt x="1665229" y="1360302"/>
                  </a:lnTo>
                  <a:lnTo>
                    <a:pt x="1666377" y="1360565"/>
                  </a:lnTo>
                  <a:lnTo>
                    <a:pt x="1676203" y="1362816"/>
                  </a:lnTo>
                  <a:lnTo>
                    <a:pt x="1677350" y="1363079"/>
                  </a:lnTo>
                  <a:lnTo>
                    <a:pt x="1678498" y="1363326"/>
                  </a:lnTo>
                  <a:lnTo>
                    <a:pt x="1688324" y="1365444"/>
                  </a:lnTo>
                  <a:lnTo>
                    <a:pt x="1689472" y="1365691"/>
                  </a:lnTo>
                  <a:lnTo>
                    <a:pt x="1690619" y="1365923"/>
                  </a:lnTo>
                  <a:lnTo>
                    <a:pt x="1700446" y="1367911"/>
                  </a:lnTo>
                  <a:lnTo>
                    <a:pt x="1701593" y="1368143"/>
                  </a:lnTo>
                  <a:lnTo>
                    <a:pt x="1702741" y="1368353"/>
                  </a:lnTo>
                  <a:lnTo>
                    <a:pt x="1712567" y="1370152"/>
                  </a:lnTo>
                  <a:lnTo>
                    <a:pt x="1713715" y="1370362"/>
                  </a:lnTo>
                  <a:lnTo>
                    <a:pt x="1714862" y="1370559"/>
                  </a:lnTo>
                  <a:lnTo>
                    <a:pt x="1724689" y="1372243"/>
                  </a:lnTo>
                  <a:lnTo>
                    <a:pt x="1725836" y="1372440"/>
                  </a:lnTo>
                  <a:lnTo>
                    <a:pt x="1726984" y="1372624"/>
                  </a:lnTo>
                  <a:lnTo>
                    <a:pt x="1736810" y="1374203"/>
                  </a:lnTo>
                  <a:lnTo>
                    <a:pt x="1737958" y="1374388"/>
                  </a:lnTo>
                  <a:lnTo>
                    <a:pt x="1739105" y="1374558"/>
                  </a:lnTo>
                  <a:lnTo>
                    <a:pt x="1748932" y="1376021"/>
                  </a:lnTo>
                  <a:lnTo>
                    <a:pt x="1750079" y="1376192"/>
                  </a:lnTo>
                  <a:lnTo>
                    <a:pt x="1751227" y="1376348"/>
                  </a:lnTo>
                  <a:lnTo>
                    <a:pt x="1761053" y="1377686"/>
                  </a:lnTo>
                  <a:lnTo>
                    <a:pt x="1762201" y="1377842"/>
                  </a:lnTo>
                  <a:lnTo>
                    <a:pt x="1763348" y="1377990"/>
                  </a:lnTo>
                  <a:lnTo>
                    <a:pt x="1773175" y="1379251"/>
                  </a:lnTo>
                  <a:lnTo>
                    <a:pt x="1774322" y="1379399"/>
                  </a:lnTo>
                  <a:lnTo>
                    <a:pt x="1775470" y="1379538"/>
                  </a:lnTo>
                  <a:lnTo>
                    <a:pt x="1785296" y="1380728"/>
                  </a:lnTo>
                  <a:lnTo>
                    <a:pt x="1786444" y="1380867"/>
                  </a:lnTo>
                  <a:lnTo>
                    <a:pt x="1787591" y="1380996"/>
                  </a:lnTo>
                  <a:lnTo>
                    <a:pt x="1797417" y="1382100"/>
                  </a:lnTo>
                  <a:lnTo>
                    <a:pt x="1798565" y="1382229"/>
                  </a:lnTo>
                  <a:lnTo>
                    <a:pt x="1799713" y="1382352"/>
                  </a:lnTo>
                  <a:lnTo>
                    <a:pt x="1809539" y="1383400"/>
                  </a:lnTo>
                  <a:lnTo>
                    <a:pt x="1810686" y="1383522"/>
                  </a:lnTo>
                  <a:lnTo>
                    <a:pt x="1811834" y="1383640"/>
                  </a:lnTo>
                  <a:lnTo>
                    <a:pt x="1821660" y="1384649"/>
                  </a:lnTo>
                  <a:lnTo>
                    <a:pt x="1822808" y="1384767"/>
                  </a:lnTo>
                  <a:lnTo>
                    <a:pt x="1823955" y="1384881"/>
                  </a:lnTo>
                  <a:lnTo>
                    <a:pt x="1833782" y="1385857"/>
                  </a:lnTo>
                  <a:lnTo>
                    <a:pt x="1834929" y="1385971"/>
                  </a:lnTo>
                  <a:lnTo>
                    <a:pt x="1836077" y="1386082"/>
                  </a:lnTo>
                  <a:lnTo>
                    <a:pt x="1845903" y="1387029"/>
                  </a:lnTo>
                  <a:lnTo>
                    <a:pt x="1847051" y="1387140"/>
                  </a:lnTo>
                  <a:lnTo>
                    <a:pt x="1848198" y="1387250"/>
                  </a:lnTo>
                  <a:lnTo>
                    <a:pt x="1858025" y="1388194"/>
                  </a:lnTo>
                  <a:lnTo>
                    <a:pt x="1859172" y="1388304"/>
                  </a:lnTo>
                  <a:lnTo>
                    <a:pt x="1860320" y="1388415"/>
                  </a:lnTo>
                  <a:lnTo>
                    <a:pt x="1870146" y="1389362"/>
                  </a:lnTo>
                  <a:lnTo>
                    <a:pt x="1871294" y="1389472"/>
                  </a:lnTo>
                  <a:lnTo>
                    <a:pt x="1872441" y="1389584"/>
                  </a:lnTo>
                  <a:lnTo>
                    <a:pt x="1882268" y="1390546"/>
                  </a:lnTo>
                  <a:lnTo>
                    <a:pt x="1883415" y="1390658"/>
                  </a:lnTo>
                  <a:lnTo>
                    <a:pt x="1884563" y="1390775"/>
                  </a:lnTo>
                  <a:lnTo>
                    <a:pt x="1894389" y="1391774"/>
                  </a:lnTo>
                  <a:lnTo>
                    <a:pt x="1895537" y="1391890"/>
                  </a:lnTo>
                  <a:lnTo>
                    <a:pt x="1896684" y="1392011"/>
                  </a:lnTo>
                  <a:lnTo>
                    <a:pt x="1906511" y="1393049"/>
                  </a:lnTo>
                  <a:lnTo>
                    <a:pt x="1907658" y="1393170"/>
                  </a:lnTo>
                  <a:lnTo>
                    <a:pt x="1908806" y="1393296"/>
                  </a:lnTo>
                  <a:lnTo>
                    <a:pt x="1918632" y="1394377"/>
                  </a:lnTo>
                  <a:lnTo>
                    <a:pt x="1919780" y="1394503"/>
                  </a:lnTo>
                  <a:lnTo>
                    <a:pt x="1920927" y="1394639"/>
                  </a:lnTo>
                  <a:lnTo>
                    <a:pt x="1930753" y="1395801"/>
                  </a:lnTo>
                  <a:lnTo>
                    <a:pt x="1931901" y="1395937"/>
                  </a:lnTo>
                  <a:lnTo>
                    <a:pt x="1933049" y="1396082"/>
                  </a:lnTo>
                  <a:lnTo>
                    <a:pt x="1942875" y="1397325"/>
                  </a:lnTo>
                  <a:lnTo>
                    <a:pt x="1944022" y="1397470"/>
                  </a:lnTo>
                  <a:lnTo>
                    <a:pt x="1945170" y="1397624"/>
                  </a:lnTo>
                  <a:lnTo>
                    <a:pt x="1954996" y="1398943"/>
                  </a:lnTo>
                  <a:lnTo>
                    <a:pt x="1956144" y="1399097"/>
                  </a:lnTo>
                  <a:lnTo>
                    <a:pt x="1957291" y="1399261"/>
                  </a:lnTo>
                  <a:lnTo>
                    <a:pt x="1967118" y="1400668"/>
                  </a:lnTo>
                  <a:lnTo>
                    <a:pt x="1968265" y="1400832"/>
                  </a:lnTo>
                  <a:lnTo>
                    <a:pt x="1969413" y="1401014"/>
                  </a:lnTo>
                  <a:lnTo>
                    <a:pt x="1979239" y="1402566"/>
                  </a:lnTo>
                  <a:lnTo>
                    <a:pt x="1980387" y="1402747"/>
                  </a:lnTo>
                  <a:lnTo>
                    <a:pt x="1981534" y="1402941"/>
                  </a:lnTo>
                  <a:lnTo>
                    <a:pt x="1991361" y="1404597"/>
                  </a:lnTo>
                  <a:lnTo>
                    <a:pt x="1992508" y="1404791"/>
                  </a:lnTo>
                  <a:lnTo>
                    <a:pt x="1993656" y="1404997"/>
                  </a:lnTo>
                  <a:lnTo>
                    <a:pt x="2003482" y="1406761"/>
                  </a:lnTo>
                  <a:lnTo>
                    <a:pt x="2004630" y="1406967"/>
                  </a:lnTo>
                  <a:lnTo>
                    <a:pt x="2005777" y="1407190"/>
                  </a:lnTo>
                  <a:lnTo>
                    <a:pt x="2015604" y="1409100"/>
                  </a:lnTo>
                  <a:lnTo>
                    <a:pt x="2016751" y="1409323"/>
                  </a:lnTo>
                  <a:lnTo>
                    <a:pt x="2017899" y="1409565"/>
                  </a:lnTo>
                  <a:lnTo>
                    <a:pt x="2027725" y="1411636"/>
                  </a:lnTo>
                  <a:lnTo>
                    <a:pt x="2028873" y="1411878"/>
                  </a:lnTo>
                  <a:lnTo>
                    <a:pt x="2030020" y="1412135"/>
                  </a:lnTo>
                  <a:lnTo>
                    <a:pt x="2039847" y="1414332"/>
                  </a:lnTo>
                  <a:lnTo>
                    <a:pt x="2040994" y="1414589"/>
                  </a:lnTo>
                  <a:lnTo>
                    <a:pt x="2042142" y="1414861"/>
                  </a:lnTo>
                  <a:lnTo>
                    <a:pt x="2051968" y="1417187"/>
                  </a:lnTo>
                  <a:lnTo>
                    <a:pt x="2053116" y="1417458"/>
                  </a:lnTo>
                  <a:lnTo>
                    <a:pt x="2054263" y="1417753"/>
                  </a:lnTo>
                  <a:lnTo>
                    <a:pt x="2064089" y="1420278"/>
                  </a:lnTo>
                  <a:lnTo>
                    <a:pt x="2065237" y="1420572"/>
                  </a:lnTo>
                  <a:lnTo>
                    <a:pt x="2066385" y="1420885"/>
                  </a:lnTo>
                  <a:lnTo>
                    <a:pt x="2076211" y="1423559"/>
                  </a:lnTo>
                  <a:lnTo>
                    <a:pt x="2077358" y="1423871"/>
                  </a:lnTo>
                  <a:lnTo>
                    <a:pt x="2078506" y="1424199"/>
                  </a:lnTo>
                  <a:lnTo>
                    <a:pt x="2088332" y="1427009"/>
                  </a:lnTo>
                  <a:lnTo>
                    <a:pt x="2089480" y="1427337"/>
                  </a:lnTo>
                  <a:lnTo>
                    <a:pt x="2090627" y="1427682"/>
                  </a:lnTo>
                  <a:lnTo>
                    <a:pt x="2100454" y="1430643"/>
                  </a:lnTo>
                  <a:lnTo>
                    <a:pt x="2101601" y="1430988"/>
                  </a:lnTo>
                  <a:lnTo>
                    <a:pt x="2102749" y="1431358"/>
                  </a:lnTo>
                  <a:lnTo>
                    <a:pt x="2112575" y="1434520"/>
                  </a:lnTo>
                  <a:lnTo>
                    <a:pt x="2113723" y="1434890"/>
                  </a:lnTo>
                  <a:lnTo>
                    <a:pt x="2114870" y="1435274"/>
                  </a:lnTo>
                  <a:lnTo>
                    <a:pt x="2124697" y="1438569"/>
                  </a:lnTo>
                  <a:lnTo>
                    <a:pt x="2125844" y="1438954"/>
                  </a:lnTo>
                  <a:lnTo>
                    <a:pt x="2126992" y="1439354"/>
                  </a:lnTo>
                  <a:lnTo>
                    <a:pt x="2136818" y="1442780"/>
                  </a:lnTo>
                  <a:lnTo>
                    <a:pt x="2137966" y="1443180"/>
                  </a:lnTo>
                  <a:lnTo>
                    <a:pt x="2139113" y="1443600"/>
                  </a:lnTo>
                  <a:lnTo>
                    <a:pt x="2148940" y="1447196"/>
                  </a:lnTo>
                  <a:lnTo>
                    <a:pt x="2150087" y="1447616"/>
                  </a:lnTo>
                  <a:lnTo>
                    <a:pt x="2151235" y="1448054"/>
                  </a:lnTo>
                  <a:lnTo>
                    <a:pt x="2161061" y="1451805"/>
                  </a:lnTo>
                  <a:lnTo>
                    <a:pt x="2162209" y="1452243"/>
                  </a:lnTo>
                  <a:lnTo>
                    <a:pt x="2163356" y="1452695"/>
                  </a:lnTo>
                  <a:lnTo>
                    <a:pt x="2173183" y="1456563"/>
                  </a:lnTo>
                  <a:lnTo>
                    <a:pt x="2174330" y="1457014"/>
                  </a:lnTo>
                  <a:lnTo>
                    <a:pt x="2175478" y="1457479"/>
                  </a:lnTo>
                  <a:lnTo>
                    <a:pt x="2185304" y="1461460"/>
                  </a:lnTo>
                  <a:lnTo>
                    <a:pt x="2186452" y="1461925"/>
                  </a:lnTo>
                  <a:lnTo>
                    <a:pt x="2187599" y="1462409"/>
                  </a:lnTo>
                  <a:lnTo>
                    <a:pt x="2197425" y="1466553"/>
                  </a:lnTo>
                  <a:lnTo>
                    <a:pt x="2198573" y="1467037"/>
                  </a:lnTo>
                  <a:lnTo>
                    <a:pt x="2199721" y="1467532"/>
                  </a:lnTo>
                  <a:lnTo>
                    <a:pt x="2209547" y="1471776"/>
                  </a:lnTo>
                  <a:lnTo>
                    <a:pt x="2210694" y="1472272"/>
                  </a:lnTo>
                  <a:lnTo>
                    <a:pt x="2211842" y="1472778"/>
                  </a:lnTo>
                  <a:lnTo>
                    <a:pt x="2221668" y="1477110"/>
                  </a:lnTo>
                  <a:lnTo>
                    <a:pt x="2222816" y="1477616"/>
                  </a:lnTo>
                  <a:lnTo>
                    <a:pt x="2223963" y="1478134"/>
                  </a:lnTo>
                  <a:lnTo>
                    <a:pt x="2233790" y="1482563"/>
                  </a:lnTo>
                  <a:lnTo>
                    <a:pt x="2234937" y="1483080"/>
                  </a:lnTo>
                  <a:lnTo>
                    <a:pt x="2236085" y="1483609"/>
                  </a:lnTo>
                  <a:lnTo>
                    <a:pt x="2245911" y="1488140"/>
                  </a:lnTo>
                  <a:lnTo>
                    <a:pt x="2247059" y="1488669"/>
                  </a:lnTo>
                  <a:lnTo>
                    <a:pt x="2248206" y="1489205"/>
                  </a:lnTo>
                  <a:lnTo>
                    <a:pt x="2258033" y="1493796"/>
                  </a:lnTo>
                  <a:lnTo>
                    <a:pt x="2259180" y="1494332"/>
                  </a:lnTo>
                  <a:lnTo>
                    <a:pt x="2260328" y="1494874"/>
                  </a:lnTo>
                  <a:lnTo>
                    <a:pt x="2270154" y="1499519"/>
                  </a:lnTo>
                  <a:lnTo>
                    <a:pt x="2271302" y="1500062"/>
                  </a:lnTo>
                  <a:lnTo>
                    <a:pt x="2272449" y="1500611"/>
                  </a:lnTo>
                  <a:lnTo>
                    <a:pt x="2282276" y="1505316"/>
                  </a:lnTo>
                  <a:lnTo>
                    <a:pt x="2283423" y="1505866"/>
                  </a:lnTo>
                  <a:lnTo>
                    <a:pt x="2284571" y="1506419"/>
                  </a:lnTo>
                  <a:lnTo>
                    <a:pt x="2294397" y="1511161"/>
                  </a:lnTo>
                  <a:lnTo>
                    <a:pt x="2295545" y="1511714"/>
                  </a:lnTo>
                  <a:lnTo>
                    <a:pt x="2296692" y="1512270"/>
                  </a:lnTo>
                  <a:lnTo>
                    <a:pt x="2306519" y="1517033"/>
                  </a:lnTo>
                  <a:lnTo>
                    <a:pt x="2307666" y="1517589"/>
                  </a:lnTo>
                  <a:lnTo>
                    <a:pt x="2308814" y="1518147"/>
                  </a:lnTo>
                  <a:lnTo>
                    <a:pt x="2318640" y="1522924"/>
                  </a:lnTo>
                  <a:lnTo>
                    <a:pt x="2319788" y="1523482"/>
                  </a:lnTo>
                  <a:lnTo>
                    <a:pt x="2320935" y="1524040"/>
                  </a:lnTo>
                  <a:lnTo>
                    <a:pt x="2330762" y="1528820"/>
                  </a:lnTo>
                  <a:lnTo>
                    <a:pt x="2331909" y="1529378"/>
                  </a:lnTo>
                  <a:lnTo>
                    <a:pt x="2333057" y="1529935"/>
                  </a:lnTo>
                  <a:lnTo>
                    <a:pt x="2342883" y="1534702"/>
                  </a:lnTo>
                  <a:lnTo>
                    <a:pt x="2344030" y="1535259"/>
                  </a:lnTo>
                  <a:lnTo>
                    <a:pt x="2345178" y="1535813"/>
                  </a:lnTo>
                  <a:lnTo>
                    <a:pt x="2355004" y="1540563"/>
                  </a:lnTo>
                  <a:lnTo>
                    <a:pt x="2356152" y="1541117"/>
                  </a:lnTo>
                  <a:lnTo>
                    <a:pt x="2357299" y="1541668"/>
                  </a:lnTo>
                  <a:lnTo>
                    <a:pt x="2367126" y="1546386"/>
                  </a:lnTo>
                  <a:lnTo>
                    <a:pt x="2368273" y="1546937"/>
                  </a:lnTo>
                  <a:lnTo>
                    <a:pt x="2369421" y="1547482"/>
                  </a:lnTo>
                  <a:lnTo>
                    <a:pt x="2379247" y="1552146"/>
                  </a:lnTo>
                  <a:lnTo>
                    <a:pt x="2380395" y="1552690"/>
                  </a:lnTo>
                  <a:lnTo>
                    <a:pt x="2381542" y="1553229"/>
                  </a:lnTo>
                  <a:lnTo>
                    <a:pt x="2391369" y="1557845"/>
                  </a:lnTo>
                  <a:lnTo>
                    <a:pt x="2392516" y="1558384"/>
                  </a:lnTo>
                  <a:lnTo>
                    <a:pt x="2393664" y="1558917"/>
                  </a:lnTo>
                  <a:lnTo>
                    <a:pt x="2403490" y="1563479"/>
                  </a:lnTo>
                  <a:lnTo>
                    <a:pt x="2404638" y="1564012"/>
                  </a:lnTo>
                  <a:lnTo>
                    <a:pt x="2405785" y="1564535"/>
                  </a:lnTo>
                  <a:lnTo>
                    <a:pt x="2415612" y="1569009"/>
                  </a:lnTo>
                  <a:lnTo>
                    <a:pt x="2416759" y="1569531"/>
                  </a:lnTo>
                  <a:lnTo>
                    <a:pt x="2417907" y="1570043"/>
                  </a:lnTo>
                  <a:lnTo>
                    <a:pt x="2427733" y="1574432"/>
                  </a:lnTo>
                  <a:lnTo>
                    <a:pt x="2428881" y="1574945"/>
                  </a:lnTo>
                  <a:lnTo>
                    <a:pt x="2430028" y="1575448"/>
                  </a:lnTo>
                  <a:lnTo>
                    <a:pt x="2439855" y="1579759"/>
                  </a:lnTo>
                  <a:lnTo>
                    <a:pt x="2441002" y="1580263"/>
                  </a:lnTo>
                  <a:lnTo>
                    <a:pt x="2442150" y="1580756"/>
                  </a:lnTo>
                  <a:lnTo>
                    <a:pt x="2451976" y="1584982"/>
                  </a:lnTo>
                  <a:lnTo>
                    <a:pt x="2453124" y="1585476"/>
                  </a:lnTo>
                  <a:lnTo>
                    <a:pt x="2454271" y="1585953"/>
                  </a:lnTo>
                  <a:lnTo>
                    <a:pt x="2464098" y="1590038"/>
                  </a:lnTo>
                  <a:lnTo>
                    <a:pt x="2465245" y="1590515"/>
                  </a:lnTo>
                  <a:lnTo>
                    <a:pt x="2466393" y="1590981"/>
                  </a:lnTo>
                  <a:lnTo>
                    <a:pt x="2476219" y="1594970"/>
                  </a:lnTo>
                  <a:lnTo>
                    <a:pt x="2477367" y="1595436"/>
                  </a:lnTo>
                  <a:lnTo>
                    <a:pt x="2478514" y="1595890"/>
                  </a:lnTo>
                  <a:lnTo>
                    <a:pt x="2488340" y="1599781"/>
                  </a:lnTo>
                  <a:lnTo>
                    <a:pt x="2489488" y="1600235"/>
                  </a:lnTo>
                  <a:lnTo>
                    <a:pt x="2490635" y="1600674"/>
                  </a:lnTo>
                  <a:lnTo>
                    <a:pt x="2500462" y="1604435"/>
                  </a:lnTo>
                  <a:lnTo>
                    <a:pt x="2501609" y="1604874"/>
                  </a:lnTo>
                  <a:lnTo>
                    <a:pt x="2502757" y="1605297"/>
                  </a:lnTo>
                  <a:lnTo>
                    <a:pt x="2512583" y="1608913"/>
                  </a:lnTo>
                  <a:lnTo>
                    <a:pt x="2513731" y="1609335"/>
                  </a:lnTo>
                  <a:lnTo>
                    <a:pt x="2514878" y="1609745"/>
                  </a:lnTo>
                  <a:lnTo>
                    <a:pt x="2524705" y="1613251"/>
                  </a:lnTo>
                  <a:lnTo>
                    <a:pt x="2525852" y="1613661"/>
                  </a:lnTo>
                  <a:lnTo>
                    <a:pt x="2527000" y="1614057"/>
                  </a:lnTo>
                  <a:lnTo>
                    <a:pt x="2536826" y="1617453"/>
                  </a:lnTo>
                  <a:lnTo>
                    <a:pt x="2537974" y="1617849"/>
                  </a:lnTo>
                  <a:lnTo>
                    <a:pt x="2539121" y="1618226"/>
                  </a:lnTo>
                  <a:lnTo>
                    <a:pt x="2548948" y="1621454"/>
                  </a:lnTo>
                  <a:lnTo>
                    <a:pt x="2550095" y="1621831"/>
                  </a:lnTo>
                  <a:lnTo>
                    <a:pt x="2551243" y="1622193"/>
                  </a:lnTo>
                  <a:lnTo>
                    <a:pt x="2561069" y="1625292"/>
                  </a:lnTo>
                  <a:lnTo>
                    <a:pt x="2562217" y="1625654"/>
                  </a:lnTo>
                  <a:lnTo>
                    <a:pt x="2563364" y="1626002"/>
                  </a:lnTo>
                  <a:lnTo>
                    <a:pt x="2573191" y="1628986"/>
                  </a:lnTo>
                  <a:lnTo>
                    <a:pt x="2574338" y="1629335"/>
                  </a:lnTo>
                  <a:lnTo>
                    <a:pt x="2575486" y="1629668"/>
                  </a:lnTo>
                  <a:lnTo>
                    <a:pt x="2585312" y="1632527"/>
                  </a:lnTo>
                  <a:lnTo>
                    <a:pt x="2586460" y="1632861"/>
                  </a:lnTo>
                  <a:lnTo>
                    <a:pt x="2587607" y="1633175"/>
                  </a:lnTo>
                  <a:lnTo>
                    <a:pt x="2597434" y="1635860"/>
                  </a:lnTo>
                  <a:lnTo>
                    <a:pt x="2598581" y="1636173"/>
                  </a:lnTo>
                  <a:lnTo>
                    <a:pt x="2599729" y="1636474"/>
                  </a:lnTo>
                  <a:lnTo>
                    <a:pt x="2609555" y="1639046"/>
                  </a:lnTo>
                  <a:lnTo>
                    <a:pt x="2610703" y="1639347"/>
                  </a:lnTo>
                  <a:lnTo>
                    <a:pt x="2611850" y="1639634"/>
                  </a:lnTo>
                  <a:lnTo>
                    <a:pt x="2621676" y="1642095"/>
                  </a:lnTo>
                  <a:lnTo>
                    <a:pt x="2622824" y="1642382"/>
                  </a:lnTo>
                  <a:lnTo>
                    <a:pt x="2623972" y="1642652"/>
                  </a:lnTo>
                  <a:lnTo>
                    <a:pt x="2633798" y="1644967"/>
                  </a:lnTo>
                  <a:lnTo>
                    <a:pt x="2634945" y="1645238"/>
                  </a:lnTo>
                  <a:lnTo>
                    <a:pt x="2636093" y="1645492"/>
                  </a:lnTo>
                  <a:lnTo>
                    <a:pt x="2645919" y="1647668"/>
                  </a:lnTo>
                  <a:lnTo>
                    <a:pt x="2647067" y="1647922"/>
                  </a:lnTo>
                  <a:lnTo>
                    <a:pt x="2648214" y="1648164"/>
                  </a:lnTo>
                  <a:lnTo>
                    <a:pt x="2658041" y="1650234"/>
                  </a:lnTo>
                  <a:lnTo>
                    <a:pt x="2659188" y="1650476"/>
                  </a:lnTo>
                  <a:lnTo>
                    <a:pt x="2660336" y="1650705"/>
                  </a:lnTo>
                  <a:lnTo>
                    <a:pt x="2670162" y="1652672"/>
                  </a:lnTo>
                  <a:lnTo>
                    <a:pt x="2671310" y="1652902"/>
                  </a:lnTo>
                  <a:lnTo>
                    <a:pt x="2672457" y="1653114"/>
                  </a:lnTo>
                  <a:lnTo>
                    <a:pt x="2682284" y="1654927"/>
                  </a:lnTo>
                  <a:lnTo>
                    <a:pt x="2683431" y="1655138"/>
                  </a:lnTo>
                  <a:lnTo>
                    <a:pt x="2684579" y="1655338"/>
                  </a:lnTo>
                  <a:lnTo>
                    <a:pt x="2694405" y="1657048"/>
                  </a:lnTo>
                  <a:lnTo>
                    <a:pt x="2695553" y="1657248"/>
                  </a:lnTo>
                  <a:lnTo>
                    <a:pt x="2696700" y="1657437"/>
                  </a:lnTo>
                  <a:lnTo>
                    <a:pt x="2706527" y="1659053"/>
                  </a:lnTo>
                  <a:lnTo>
                    <a:pt x="2707674" y="1659242"/>
                  </a:lnTo>
                  <a:lnTo>
                    <a:pt x="2708822" y="1659418"/>
                  </a:lnTo>
                  <a:lnTo>
                    <a:pt x="2718648" y="1660931"/>
                  </a:lnTo>
                  <a:lnTo>
                    <a:pt x="2719796" y="1661107"/>
                  </a:lnTo>
                  <a:lnTo>
                    <a:pt x="2720943" y="1661269"/>
                  </a:lnTo>
                  <a:lnTo>
                    <a:pt x="2730770" y="1662655"/>
                  </a:lnTo>
                  <a:lnTo>
                    <a:pt x="2731917" y="1662817"/>
                  </a:lnTo>
                  <a:lnTo>
                    <a:pt x="2733065" y="1662970"/>
                  </a:lnTo>
                  <a:lnTo>
                    <a:pt x="2742891" y="1664274"/>
                  </a:lnTo>
                  <a:lnTo>
                    <a:pt x="2744039" y="1664426"/>
                  </a:lnTo>
                  <a:lnTo>
                    <a:pt x="2745186" y="1664569"/>
                  </a:lnTo>
                  <a:lnTo>
                    <a:pt x="2755012" y="1665794"/>
                  </a:lnTo>
                  <a:lnTo>
                    <a:pt x="2756160" y="1665937"/>
                  </a:lnTo>
                  <a:lnTo>
                    <a:pt x="2757308" y="1666068"/>
                  </a:lnTo>
                  <a:lnTo>
                    <a:pt x="2767134" y="1667189"/>
                  </a:lnTo>
                  <a:lnTo>
                    <a:pt x="2768281" y="1667320"/>
                  </a:lnTo>
                  <a:lnTo>
                    <a:pt x="2769429" y="1667441"/>
                  </a:lnTo>
                  <a:lnTo>
                    <a:pt x="2779255" y="1668474"/>
                  </a:lnTo>
                  <a:lnTo>
                    <a:pt x="2780403" y="1668595"/>
                  </a:lnTo>
                  <a:lnTo>
                    <a:pt x="2781550" y="1668708"/>
                  </a:lnTo>
                  <a:lnTo>
                    <a:pt x="2791377" y="1669674"/>
                  </a:lnTo>
                  <a:lnTo>
                    <a:pt x="2792524" y="1669787"/>
                  </a:lnTo>
                  <a:lnTo>
                    <a:pt x="2793672" y="1669892"/>
                  </a:lnTo>
                  <a:lnTo>
                    <a:pt x="2803498" y="1670792"/>
                  </a:lnTo>
                  <a:lnTo>
                    <a:pt x="2804646" y="1670898"/>
                  </a:lnTo>
                  <a:lnTo>
                    <a:pt x="2805793" y="1670992"/>
                  </a:lnTo>
                  <a:lnTo>
                    <a:pt x="2815620" y="1671797"/>
                  </a:lnTo>
                  <a:lnTo>
                    <a:pt x="2816767" y="1671891"/>
                  </a:lnTo>
                  <a:lnTo>
                    <a:pt x="2817915" y="1671978"/>
                  </a:lnTo>
                  <a:lnTo>
                    <a:pt x="2827741" y="1672726"/>
                  </a:lnTo>
                  <a:lnTo>
                    <a:pt x="2828889" y="1672814"/>
                  </a:lnTo>
                  <a:lnTo>
                    <a:pt x="2830036" y="1672895"/>
                  </a:lnTo>
                  <a:lnTo>
                    <a:pt x="2839863" y="1673589"/>
                  </a:lnTo>
                  <a:lnTo>
                    <a:pt x="2841010" y="1673671"/>
                  </a:lnTo>
                  <a:lnTo>
                    <a:pt x="2842158" y="1673745"/>
                  </a:lnTo>
                  <a:lnTo>
                    <a:pt x="2851984" y="1674379"/>
                  </a:lnTo>
                  <a:lnTo>
                    <a:pt x="2853132" y="1674453"/>
                  </a:lnTo>
                  <a:lnTo>
                    <a:pt x="2854279" y="1674519"/>
                  </a:lnTo>
                  <a:lnTo>
                    <a:pt x="2864106" y="1675088"/>
                  </a:lnTo>
                  <a:lnTo>
                    <a:pt x="2865253" y="1675155"/>
                  </a:lnTo>
                  <a:lnTo>
                    <a:pt x="2866401" y="1675216"/>
                  </a:lnTo>
                  <a:lnTo>
                    <a:pt x="2876227" y="1675742"/>
                  </a:lnTo>
                  <a:lnTo>
                    <a:pt x="2877375" y="1675804"/>
                  </a:lnTo>
                  <a:lnTo>
                    <a:pt x="2878522" y="1675861"/>
                  </a:lnTo>
                  <a:lnTo>
                    <a:pt x="2888348" y="1676346"/>
                  </a:lnTo>
                  <a:lnTo>
                    <a:pt x="2889496" y="1676402"/>
                  </a:lnTo>
                  <a:lnTo>
                    <a:pt x="2890644" y="1676453"/>
                  </a:lnTo>
                  <a:lnTo>
                    <a:pt x="2900470" y="1676885"/>
                  </a:lnTo>
                  <a:lnTo>
                    <a:pt x="2901617" y="1676935"/>
                  </a:lnTo>
                  <a:lnTo>
                    <a:pt x="2902765" y="1676981"/>
                  </a:lnTo>
                  <a:lnTo>
                    <a:pt x="2912591" y="1677372"/>
                  </a:lnTo>
                  <a:lnTo>
                    <a:pt x="2913739" y="1677418"/>
                  </a:lnTo>
                  <a:lnTo>
                    <a:pt x="2914886" y="1677460"/>
                  </a:lnTo>
                  <a:lnTo>
                    <a:pt x="2924713" y="1677820"/>
                  </a:lnTo>
                  <a:lnTo>
                    <a:pt x="2925860" y="1677862"/>
                  </a:lnTo>
                  <a:lnTo>
                    <a:pt x="2927008" y="1677900"/>
                  </a:lnTo>
                  <a:lnTo>
                    <a:pt x="2936834" y="1678229"/>
                  </a:lnTo>
                  <a:lnTo>
                    <a:pt x="2937982" y="1678267"/>
                  </a:lnTo>
                  <a:lnTo>
                    <a:pt x="2939129" y="1678301"/>
                  </a:lnTo>
                  <a:lnTo>
                    <a:pt x="2948956" y="1678586"/>
                  </a:lnTo>
                  <a:lnTo>
                    <a:pt x="2950103" y="1678620"/>
                  </a:lnTo>
                  <a:lnTo>
                    <a:pt x="2951251" y="1678650"/>
                  </a:lnTo>
                  <a:lnTo>
                    <a:pt x="2961077" y="1678912"/>
                  </a:lnTo>
                  <a:lnTo>
                    <a:pt x="2962225" y="1678943"/>
                  </a:lnTo>
                  <a:lnTo>
                    <a:pt x="2963372" y="1678971"/>
                  </a:lnTo>
                  <a:lnTo>
                    <a:pt x="2973199" y="1679210"/>
                  </a:lnTo>
                  <a:lnTo>
                    <a:pt x="2974346" y="1679237"/>
                  </a:lnTo>
                  <a:lnTo>
                    <a:pt x="2975494" y="1679262"/>
                  </a:lnTo>
                  <a:lnTo>
                    <a:pt x="2985320" y="1679475"/>
                  </a:lnTo>
                  <a:lnTo>
                    <a:pt x="2986468" y="1679500"/>
                  </a:lnTo>
                  <a:lnTo>
                    <a:pt x="2987615" y="1679521"/>
                  </a:lnTo>
                  <a:lnTo>
                    <a:pt x="2997442" y="1679709"/>
                  </a:lnTo>
                  <a:lnTo>
                    <a:pt x="2998589" y="1679730"/>
                  </a:lnTo>
                  <a:lnTo>
                    <a:pt x="2999737" y="1679750"/>
                  </a:lnTo>
                  <a:lnTo>
                    <a:pt x="3009563" y="1679920"/>
                  </a:lnTo>
                  <a:lnTo>
                    <a:pt x="3010711" y="1679940"/>
                  </a:lnTo>
                  <a:lnTo>
                    <a:pt x="3011858" y="1679958"/>
                  </a:lnTo>
                  <a:lnTo>
                    <a:pt x="3021684" y="1680112"/>
                  </a:lnTo>
                  <a:lnTo>
                    <a:pt x="3022832" y="1680130"/>
                  </a:lnTo>
                  <a:lnTo>
                    <a:pt x="3023980" y="1680146"/>
                  </a:lnTo>
                  <a:lnTo>
                    <a:pt x="3033806" y="1680279"/>
                  </a:lnTo>
                  <a:lnTo>
                    <a:pt x="3034953" y="1680295"/>
                  </a:lnTo>
                  <a:lnTo>
                    <a:pt x="3036101" y="1681504"/>
                  </a:lnTo>
                  <a:lnTo>
                    <a:pt x="3034953" y="1681504"/>
                  </a:lnTo>
                  <a:lnTo>
                    <a:pt x="3033806" y="1681504"/>
                  </a:lnTo>
                  <a:lnTo>
                    <a:pt x="3023980" y="1681504"/>
                  </a:lnTo>
                  <a:lnTo>
                    <a:pt x="3022832" y="1681504"/>
                  </a:lnTo>
                  <a:lnTo>
                    <a:pt x="3021684" y="1681504"/>
                  </a:lnTo>
                  <a:lnTo>
                    <a:pt x="3011858" y="1681504"/>
                  </a:lnTo>
                  <a:lnTo>
                    <a:pt x="3010711" y="1681504"/>
                  </a:lnTo>
                  <a:lnTo>
                    <a:pt x="3009563" y="1681504"/>
                  </a:lnTo>
                  <a:lnTo>
                    <a:pt x="2999737" y="1681504"/>
                  </a:lnTo>
                  <a:lnTo>
                    <a:pt x="2998589" y="1681504"/>
                  </a:lnTo>
                  <a:lnTo>
                    <a:pt x="2997442" y="1681504"/>
                  </a:lnTo>
                  <a:lnTo>
                    <a:pt x="2987615" y="1681504"/>
                  </a:lnTo>
                  <a:lnTo>
                    <a:pt x="2986468" y="1681504"/>
                  </a:lnTo>
                  <a:lnTo>
                    <a:pt x="2985320" y="1681504"/>
                  </a:lnTo>
                  <a:lnTo>
                    <a:pt x="2975494" y="1681504"/>
                  </a:lnTo>
                  <a:lnTo>
                    <a:pt x="2974346" y="1681504"/>
                  </a:lnTo>
                  <a:lnTo>
                    <a:pt x="2973199" y="1681504"/>
                  </a:lnTo>
                  <a:lnTo>
                    <a:pt x="2963372" y="1681504"/>
                  </a:lnTo>
                  <a:lnTo>
                    <a:pt x="2962225" y="1681504"/>
                  </a:lnTo>
                  <a:lnTo>
                    <a:pt x="2961077" y="1681504"/>
                  </a:lnTo>
                  <a:lnTo>
                    <a:pt x="2951251" y="1681504"/>
                  </a:lnTo>
                  <a:lnTo>
                    <a:pt x="2950103" y="1681504"/>
                  </a:lnTo>
                  <a:lnTo>
                    <a:pt x="2948956" y="1681504"/>
                  </a:lnTo>
                  <a:lnTo>
                    <a:pt x="2939129" y="1681504"/>
                  </a:lnTo>
                  <a:lnTo>
                    <a:pt x="2937982" y="1681504"/>
                  </a:lnTo>
                  <a:lnTo>
                    <a:pt x="2936834" y="1681504"/>
                  </a:lnTo>
                  <a:lnTo>
                    <a:pt x="2927008" y="1681504"/>
                  </a:lnTo>
                  <a:lnTo>
                    <a:pt x="2925860" y="1681504"/>
                  </a:lnTo>
                  <a:lnTo>
                    <a:pt x="2924713" y="1681504"/>
                  </a:lnTo>
                  <a:lnTo>
                    <a:pt x="2914886" y="1681504"/>
                  </a:lnTo>
                  <a:lnTo>
                    <a:pt x="2913739" y="1681504"/>
                  </a:lnTo>
                  <a:lnTo>
                    <a:pt x="2912591" y="1681504"/>
                  </a:lnTo>
                  <a:lnTo>
                    <a:pt x="2902765" y="1681504"/>
                  </a:lnTo>
                  <a:lnTo>
                    <a:pt x="2901617" y="1681504"/>
                  </a:lnTo>
                  <a:lnTo>
                    <a:pt x="2900470" y="1681504"/>
                  </a:lnTo>
                  <a:lnTo>
                    <a:pt x="2890644" y="1681504"/>
                  </a:lnTo>
                  <a:lnTo>
                    <a:pt x="2889496" y="1681504"/>
                  </a:lnTo>
                  <a:lnTo>
                    <a:pt x="2888348" y="1681504"/>
                  </a:lnTo>
                  <a:lnTo>
                    <a:pt x="2878522" y="1681504"/>
                  </a:lnTo>
                  <a:lnTo>
                    <a:pt x="2877375" y="1681504"/>
                  </a:lnTo>
                  <a:lnTo>
                    <a:pt x="2876227" y="1681504"/>
                  </a:lnTo>
                  <a:lnTo>
                    <a:pt x="2866401" y="1681504"/>
                  </a:lnTo>
                  <a:lnTo>
                    <a:pt x="2865253" y="1681504"/>
                  </a:lnTo>
                  <a:lnTo>
                    <a:pt x="2864106" y="1681504"/>
                  </a:lnTo>
                  <a:lnTo>
                    <a:pt x="2854279" y="1681504"/>
                  </a:lnTo>
                  <a:lnTo>
                    <a:pt x="2853132" y="1681504"/>
                  </a:lnTo>
                  <a:lnTo>
                    <a:pt x="2851984" y="1681504"/>
                  </a:lnTo>
                  <a:lnTo>
                    <a:pt x="2842158" y="1681504"/>
                  </a:lnTo>
                  <a:lnTo>
                    <a:pt x="2841010" y="1681504"/>
                  </a:lnTo>
                  <a:lnTo>
                    <a:pt x="2839863" y="1681504"/>
                  </a:lnTo>
                  <a:lnTo>
                    <a:pt x="2830036" y="1681504"/>
                  </a:lnTo>
                  <a:lnTo>
                    <a:pt x="2828889" y="1681504"/>
                  </a:lnTo>
                  <a:lnTo>
                    <a:pt x="2827741" y="1681504"/>
                  </a:lnTo>
                  <a:lnTo>
                    <a:pt x="2817915" y="1681504"/>
                  </a:lnTo>
                  <a:lnTo>
                    <a:pt x="2816767" y="1681504"/>
                  </a:lnTo>
                  <a:lnTo>
                    <a:pt x="2815620" y="1681504"/>
                  </a:lnTo>
                  <a:lnTo>
                    <a:pt x="2805793" y="1681504"/>
                  </a:lnTo>
                  <a:lnTo>
                    <a:pt x="2804646" y="1681504"/>
                  </a:lnTo>
                  <a:lnTo>
                    <a:pt x="2803498" y="1681504"/>
                  </a:lnTo>
                  <a:lnTo>
                    <a:pt x="2793672" y="1681504"/>
                  </a:lnTo>
                  <a:lnTo>
                    <a:pt x="2792524" y="1681504"/>
                  </a:lnTo>
                  <a:lnTo>
                    <a:pt x="2791377" y="1681504"/>
                  </a:lnTo>
                  <a:lnTo>
                    <a:pt x="2781550" y="1681504"/>
                  </a:lnTo>
                  <a:lnTo>
                    <a:pt x="2780403" y="1681504"/>
                  </a:lnTo>
                  <a:lnTo>
                    <a:pt x="2779255" y="1681504"/>
                  </a:lnTo>
                  <a:lnTo>
                    <a:pt x="2769429" y="1681504"/>
                  </a:lnTo>
                  <a:lnTo>
                    <a:pt x="2768281" y="1681504"/>
                  </a:lnTo>
                  <a:lnTo>
                    <a:pt x="2767134" y="1681504"/>
                  </a:lnTo>
                  <a:lnTo>
                    <a:pt x="2757308" y="1681504"/>
                  </a:lnTo>
                  <a:lnTo>
                    <a:pt x="2756160" y="1681504"/>
                  </a:lnTo>
                  <a:lnTo>
                    <a:pt x="2755012" y="1681504"/>
                  </a:lnTo>
                  <a:lnTo>
                    <a:pt x="2745186" y="1681504"/>
                  </a:lnTo>
                  <a:lnTo>
                    <a:pt x="2744039" y="1681504"/>
                  </a:lnTo>
                  <a:lnTo>
                    <a:pt x="2742891" y="1681504"/>
                  </a:lnTo>
                  <a:lnTo>
                    <a:pt x="2733065" y="1681504"/>
                  </a:lnTo>
                  <a:lnTo>
                    <a:pt x="2731917" y="1681504"/>
                  </a:lnTo>
                  <a:lnTo>
                    <a:pt x="2730770" y="1681504"/>
                  </a:lnTo>
                  <a:lnTo>
                    <a:pt x="2720943" y="1681504"/>
                  </a:lnTo>
                  <a:lnTo>
                    <a:pt x="2719796" y="1681504"/>
                  </a:lnTo>
                  <a:lnTo>
                    <a:pt x="2718648" y="1681504"/>
                  </a:lnTo>
                  <a:lnTo>
                    <a:pt x="2708822" y="1681504"/>
                  </a:lnTo>
                  <a:lnTo>
                    <a:pt x="2707674" y="1681504"/>
                  </a:lnTo>
                  <a:lnTo>
                    <a:pt x="2706527" y="1681504"/>
                  </a:lnTo>
                  <a:lnTo>
                    <a:pt x="2696700" y="1681504"/>
                  </a:lnTo>
                  <a:lnTo>
                    <a:pt x="2695553" y="1681504"/>
                  </a:lnTo>
                  <a:lnTo>
                    <a:pt x="2694405" y="1681504"/>
                  </a:lnTo>
                  <a:lnTo>
                    <a:pt x="2684579" y="1681504"/>
                  </a:lnTo>
                  <a:lnTo>
                    <a:pt x="2683431" y="1681504"/>
                  </a:lnTo>
                  <a:lnTo>
                    <a:pt x="2682284" y="1681504"/>
                  </a:lnTo>
                  <a:lnTo>
                    <a:pt x="2672457" y="1681504"/>
                  </a:lnTo>
                  <a:lnTo>
                    <a:pt x="2671310" y="1681504"/>
                  </a:lnTo>
                  <a:lnTo>
                    <a:pt x="2670162" y="1681504"/>
                  </a:lnTo>
                  <a:lnTo>
                    <a:pt x="2660336" y="1681504"/>
                  </a:lnTo>
                  <a:lnTo>
                    <a:pt x="2659188" y="1681504"/>
                  </a:lnTo>
                  <a:lnTo>
                    <a:pt x="2658041" y="1681504"/>
                  </a:lnTo>
                  <a:lnTo>
                    <a:pt x="2648214" y="1681504"/>
                  </a:lnTo>
                  <a:lnTo>
                    <a:pt x="2647067" y="1681504"/>
                  </a:lnTo>
                  <a:lnTo>
                    <a:pt x="2645919" y="1681504"/>
                  </a:lnTo>
                  <a:lnTo>
                    <a:pt x="2636093" y="1681504"/>
                  </a:lnTo>
                  <a:lnTo>
                    <a:pt x="2634945" y="1681504"/>
                  </a:lnTo>
                  <a:lnTo>
                    <a:pt x="2633798" y="1681504"/>
                  </a:lnTo>
                  <a:lnTo>
                    <a:pt x="2623972" y="1681504"/>
                  </a:lnTo>
                  <a:lnTo>
                    <a:pt x="2622824" y="1681504"/>
                  </a:lnTo>
                  <a:lnTo>
                    <a:pt x="2621676" y="1681504"/>
                  </a:lnTo>
                  <a:lnTo>
                    <a:pt x="2611850" y="1681504"/>
                  </a:lnTo>
                  <a:lnTo>
                    <a:pt x="2610703" y="1681504"/>
                  </a:lnTo>
                  <a:lnTo>
                    <a:pt x="2609555" y="1681504"/>
                  </a:lnTo>
                  <a:lnTo>
                    <a:pt x="2599729" y="1681504"/>
                  </a:lnTo>
                  <a:lnTo>
                    <a:pt x="2598581" y="1681504"/>
                  </a:lnTo>
                  <a:lnTo>
                    <a:pt x="2597434" y="1681504"/>
                  </a:lnTo>
                  <a:lnTo>
                    <a:pt x="2587607" y="1681504"/>
                  </a:lnTo>
                  <a:lnTo>
                    <a:pt x="2586460" y="1681504"/>
                  </a:lnTo>
                  <a:lnTo>
                    <a:pt x="2585312" y="1681504"/>
                  </a:lnTo>
                  <a:lnTo>
                    <a:pt x="2575486" y="1681504"/>
                  </a:lnTo>
                  <a:lnTo>
                    <a:pt x="2574338" y="1681504"/>
                  </a:lnTo>
                  <a:lnTo>
                    <a:pt x="2573191" y="1681504"/>
                  </a:lnTo>
                  <a:lnTo>
                    <a:pt x="2563364" y="1681504"/>
                  </a:lnTo>
                  <a:lnTo>
                    <a:pt x="2562217" y="1681504"/>
                  </a:lnTo>
                  <a:lnTo>
                    <a:pt x="2561069" y="1681504"/>
                  </a:lnTo>
                  <a:lnTo>
                    <a:pt x="2551243" y="1681504"/>
                  </a:lnTo>
                  <a:lnTo>
                    <a:pt x="2550095" y="1681504"/>
                  </a:lnTo>
                  <a:lnTo>
                    <a:pt x="2548948" y="1681504"/>
                  </a:lnTo>
                  <a:lnTo>
                    <a:pt x="2539121" y="1681504"/>
                  </a:lnTo>
                  <a:lnTo>
                    <a:pt x="2537974" y="1681504"/>
                  </a:lnTo>
                  <a:lnTo>
                    <a:pt x="2536826" y="1681504"/>
                  </a:lnTo>
                  <a:lnTo>
                    <a:pt x="2527000" y="1681504"/>
                  </a:lnTo>
                  <a:lnTo>
                    <a:pt x="2525852" y="1681504"/>
                  </a:lnTo>
                  <a:lnTo>
                    <a:pt x="2524705" y="1681504"/>
                  </a:lnTo>
                  <a:lnTo>
                    <a:pt x="2514878" y="1681504"/>
                  </a:lnTo>
                  <a:lnTo>
                    <a:pt x="2513731" y="1681504"/>
                  </a:lnTo>
                  <a:lnTo>
                    <a:pt x="2512583" y="1681504"/>
                  </a:lnTo>
                  <a:lnTo>
                    <a:pt x="2502757" y="1681504"/>
                  </a:lnTo>
                  <a:lnTo>
                    <a:pt x="2501609" y="1681504"/>
                  </a:lnTo>
                  <a:lnTo>
                    <a:pt x="2500462" y="1681504"/>
                  </a:lnTo>
                  <a:lnTo>
                    <a:pt x="2490635" y="1681504"/>
                  </a:lnTo>
                  <a:lnTo>
                    <a:pt x="2489488" y="1681504"/>
                  </a:lnTo>
                  <a:lnTo>
                    <a:pt x="2488340" y="1681504"/>
                  </a:lnTo>
                  <a:lnTo>
                    <a:pt x="2478514" y="1681504"/>
                  </a:lnTo>
                  <a:lnTo>
                    <a:pt x="2477367" y="1681504"/>
                  </a:lnTo>
                  <a:lnTo>
                    <a:pt x="2476219" y="1681504"/>
                  </a:lnTo>
                  <a:lnTo>
                    <a:pt x="2466393" y="1681504"/>
                  </a:lnTo>
                  <a:lnTo>
                    <a:pt x="2465245" y="1681504"/>
                  </a:lnTo>
                  <a:lnTo>
                    <a:pt x="2464098" y="1681504"/>
                  </a:lnTo>
                  <a:lnTo>
                    <a:pt x="2454271" y="1681504"/>
                  </a:lnTo>
                  <a:lnTo>
                    <a:pt x="2453124" y="1681504"/>
                  </a:lnTo>
                  <a:lnTo>
                    <a:pt x="2451976" y="1681504"/>
                  </a:lnTo>
                  <a:lnTo>
                    <a:pt x="2442150" y="1681504"/>
                  </a:lnTo>
                  <a:lnTo>
                    <a:pt x="2441002" y="1681504"/>
                  </a:lnTo>
                  <a:lnTo>
                    <a:pt x="2439855" y="1681504"/>
                  </a:lnTo>
                  <a:lnTo>
                    <a:pt x="2430028" y="1681504"/>
                  </a:lnTo>
                  <a:lnTo>
                    <a:pt x="2428881" y="1681504"/>
                  </a:lnTo>
                  <a:lnTo>
                    <a:pt x="2427733" y="1681504"/>
                  </a:lnTo>
                  <a:lnTo>
                    <a:pt x="2417907" y="1681504"/>
                  </a:lnTo>
                  <a:lnTo>
                    <a:pt x="2416759" y="1681504"/>
                  </a:lnTo>
                  <a:lnTo>
                    <a:pt x="2415612" y="1681504"/>
                  </a:lnTo>
                  <a:lnTo>
                    <a:pt x="2405785" y="1681504"/>
                  </a:lnTo>
                  <a:lnTo>
                    <a:pt x="2404638" y="1681504"/>
                  </a:lnTo>
                  <a:lnTo>
                    <a:pt x="2403490" y="1681504"/>
                  </a:lnTo>
                  <a:lnTo>
                    <a:pt x="2393664" y="1681504"/>
                  </a:lnTo>
                  <a:lnTo>
                    <a:pt x="2392516" y="1681504"/>
                  </a:lnTo>
                  <a:lnTo>
                    <a:pt x="2391369" y="1681504"/>
                  </a:lnTo>
                  <a:lnTo>
                    <a:pt x="2381542" y="1681504"/>
                  </a:lnTo>
                  <a:lnTo>
                    <a:pt x="2380395" y="1681504"/>
                  </a:lnTo>
                  <a:lnTo>
                    <a:pt x="2379247" y="1681504"/>
                  </a:lnTo>
                  <a:lnTo>
                    <a:pt x="2369421" y="1681504"/>
                  </a:lnTo>
                  <a:lnTo>
                    <a:pt x="2368273" y="1681504"/>
                  </a:lnTo>
                  <a:lnTo>
                    <a:pt x="2367126" y="1681504"/>
                  </a:lnTo>
                  <a:lnTo>
                    <a:pt x="2357299" y="1681504"/>
                  </a:lnTo>
                  <a:lnTo>
                    <a:pt x="2356152" y="1681504"/>
                  </a:lnTo>
                  <a:lnTo>
                    <a:pt x="2355004" y="1681504"/>
                  </a:lnTo>
                  <a:lnTo>
                    <a:pt x="2345178" y="1681504"/>
                  </a:lnTo>
                  <a:lnTo>
                    <a:pt x="2344030" y="1681504"/>
                  </a:lnTo>
                  <a:lnTo>
                    <a:pt x="2342883" y="1681504"/>
                  </a:lnTo>
                  <a:lnTo>
                    <a:pt x="2333057" y="1681504"/>
                  </a:lnTo>
                  <a:lnTo>
                    <a:pt x="2331909" y="1681504"/>
                  </a:lnTo>
                  <a:lnTo>
                    <a:pt x="2330762" y="1681504"/>
                  </a:lnTo>
                  <a:lnTo>
                    <a:pt x="2320935" y="1681504"/>
                  </a:lnTo>
                  <a:lnTo>
                    <a:pt x="2319788" y="1681504"/>
                  </a:lnTo>
                  <a:lnTo>
                    <a:pt x="2318640" y="1681504"/>
                  </a:lnTo>
                  <a:lnTo>
                    <a:pt x="2308814" y="1681504"/>
                  </a:lnTo>
                  <a:lnTo>
                    <a:pt x="2307666" y="1681504"/>
                  </a:lnTo>
                  <a:lnTo>
                    <a:pt x="2306519" y="1681504"/>
                  </a:lnTo>
                  <a:lnTo>
                    <a:pt x="2296692" y="1681504"/>
                  </a:lnTo>
                  <a:lnTo>
                    <a:pt x="2295545" y="1681504"/>
                  </a:lnTo>
                  <a:lnTo>
                    <a:pt x="2294397" y="1681504"/>
                  </a:lnTo>
                  <a:lnTo>
                    <a:pt x="2284571" y="1681504"/>
                  </a:lnTo>
                  <a:lnTo>
                    <a:pt x="2283423" y="1681504"/>
                  </a:lnTo>
                  <a:lnTo>
                    <a:pt x="2282276" y="1681504"/>
                  </a:lnTo>
                  <a:lnTo>
                    <a:pt x="2272449" y="1681504"/>
                  </a:lnTo>
                  <a:lnTo>
                    <a:pt x="2271302" y="1681504"/>
                  </a:lnTo>
                  <a:lnTo>
                    <a:pt x="2270154" y="1681504"/>
                  </a:lnTo>
                  <a:lnTo>
                    <a:pt x="2260328" y="1681504"/>
                  </a:lnTo>
                  <a:lnTo>
                    <a:pt x="2259180" y="1681504"/>
                  </a:lnTo>
                  <a:lnTo>
                    <a:pt x="2258033" y="1681504"/>
                  </a:lnTo>
                  <a:lnTo>
                    <a:pt x="2248206" y="1681504"/>
                  </a:lnTo>
                  <a:lnTo>
                    <a:pt x="2247059" y="1681504"/>
                  </a:lnTo>
                  <a:lnTo>
                    <a:pt x="2245911" y="1681504"/>
                  </a:lnTo>
                  <a:lnTo>
                    <a:pt x="2236085" y="1681504"/>
                  </a:lnTo>
                  <a:lnTo>
                    <a:pt x="2234937" y="1681504"/>
                  </a:lnTo>
                  <a:lnTo>
                    <a:pt x="2233790" y="1681504"/>
                  </a:lnTo>
                  <a:lnTo>
                    <a:pt x="2223963" y="1681504"/>
                  </a:lnTo>
                  <a:lnTo>
                    <a:pt x="2222816" y="1681504"/>
                  </a:lnTo>
                  <a:lnTo>
                    <a:pt x="2221668" y="1681504"/>
                  </a:lnTo>
                  <a:lnTo>
                    <a:pt x="2211842" y="1681504"/>
                  </a:lnTo>
                  <a:lnTo>
                    <a:pt x="2210694" y="1681504"/>
                  </a:lnTo>
                  <a:lnTo>
                    <a:pt x="2209547" y="1681504"/>
                  </a:lnTo>
                  <a:lnTo>
                    <a:pt x="2199721" y="1681504"/>
                  </a:lnTo>
                  <a:lnTo>
                    <a:pt x="2198573" y="1681504"/>
                  </a:lnTo>
                  <a:lnTo>
                    <a:pt x="2197425" y="1681504"/>
                  </a:lnTo>
                  <a:lnTo>
                    <a:pt x="2187599" y="1681504"/>
                  </a:lnTo>
                  <a:lnTo>
                    <a:pt x="2186452" y="1681504"/>
                  </a:lnTo>
                  <a:lnTo>
                    <a:pt x="2185304" y="1681504"/>
                  </a:lnTo>
                  <a:lnTo>
                    <a:pt x="2175478" y="1681504"/>
                  </a:lnTo>
                  <a:lnTo>
                    <a:pt x="2174330" y="1681504"/>
                  </a:lnTo>
                  <a:lnTo>
                    <a:pt x="2173183" y="1681504"/>
                  </a:lnTo>
                  <a:lnTo>
                    <a:pt x="2163356" y="1681504"/>
                  </a:lnTo>
                  <a:lnTo>
                    <a:pt x="2162209" y="1681504"/>
                  </a:lnTo>
                  <a:lnTo>
                    <a:pt x="2161061" y="1681504"/>
                  </a:lnTo>
                  <a:lnTo>
                    <a:pt x="2151235" y="1681504"/>
                  </a:lnTo>
                  <a:lnTo>
                    <a:pt x="2150087" y="1681504"/>
                  </a:lnTo>
                  <a:lnTo>
                    <a:pt x="2148940" y="1681504"/>
                  </a:lnTo>
                  <a:lnTo>
                    <a:pt x="2139113" y="1681504"/>
                  </a:lnTo>
                  <a:lnTo>
                    <a:pt x="2137966" y="1681504"/>
                  </a:lnTo>
                  <a:lnTo>
                    <a:pt x="2136818" y="1681504"/>
                  </a:lnTo>
                  <a:lnTo>
                    <a:pt x="2126992" y="1681504"/>
                  </a:lnTo>
                  <a:lnTo>
                    <a:pt x="2125844" y="1681504"/>
                  </a:lnTo>
                  <a:lnTo>
                    <a:pt x="2124697" y="1681504"/>
                  </a:lnTo>
                  <a:lnTo>
                    <a:pt x="2114870" y="1681504"/>
                  </a:lnTo>
                  <a:lnTo>
                    <a:pt x="2113723" y="1681504"/>
                  </a:lnTo>
                  <a:lnTo>
                    <a:pt x="2112575" y="1681504"/>
                  </a:lnTo>
                  <a:lnTo>
                    <a:pt x="2102749" y="1681504"/>
                  </a:lnTo>
                  <a:lnTo>
                    <a:pt x="2101601" y="1681504"/>
                  </a:lnTo>
                  <a:lnTo>
                    <a:pt x="2100454" y="1681504"/>
                  </a:lnTo>
                  <a:lnTo>
                    <a:pt x="2090627" y="1681504"/>
                  </a:lnTo>
                  <a:lnTo>
                    <a:pt x="2089480" y="1681504"/>
                  </a:lnTo>
                  <a:lnTo>
                    <a:pt x="2088332" y="1681504"/>
                  </a:lnTo>
                  <a:lnTo>
                    <a:pt x="2078506" y="1681504"/>
                  </a:lnTo>
                  <a:lnTo>
                    <a:pt x="2077358" y="1681504"/>
                  </a:lnTo>
                  <a:lnTo>
                    <a:pt x="2076211" y="1681504"/>
                  </a:lnTo>
                  <a:lnTo>
                    <a:pt x="2066385" y="1681504"/>
                  </a:lnTo>
                  <a:lnTo>
                    <a:pt x="2065237" y="1681504"/>
                  </a:lnTo>
                  <a:lnTo>
                    <a:pt x="2064089" y="1681504"/>
                  </a:lnTo>
                  <a:lnTo>
                    <a:pt x="2054263" y="1681504"/>
                  </a:lnTo>
                  <a:lnTo>
                    <a:pt x="2053116" y="1681504"/>
                  </a:lnTo>
                  <a:lnTo>
                    <a:pt x="2051968" y="1681504"/>
                  </a:lnTo>
                  <a:lnTo>
                    <a:pt x="2042142" y="1681504"/>
                  </a:lnTo>
                  <a:lnTo>
                    <a:pt x="2040994" y="1681504"/>
                  </a:lnTo>
                  <a:lnTo>
                    <a:pt x="2039847" y="1681504"/>
                  </a:lnTo>
                  <a:lnTo>
                    <a:pt x="2030020" y="1681504"/>
                  </a:lnTo>
                  <a:lnTo>
                    <a:pt x="2028873" y="1681504"/>
                  </a:lnTo>
                  <a:lnTo>
                    <a:pt x="2027725" y="1681504"/>
                  </a:lnTo>
                  <a:lnTo>
                    <a:pt x="2017899" y="1681504"/>
                  </a:lnTo>
                  <a:lnTo>
                    <a:pt x="2016751" y="1681504"/>
                  </a:lnTo>
                  <a:lnTo>
                    <a:pt x="2015604" y="1681504"/>
                  </a:lnTo>
                  <a:lnTo>
                    <a:pt x="2005777" y="1681504"/>
                  </a:lnTo>
                  <a:lnTo>
                    <a:pt x="2004630" y="1681504"/>
                  </a:lnTo>
                  <a:lnTo>
                    <a:pt x="2003482" y="1681504"/>
                  </a:lnTo>
                  <a:lnTo>
                    <a:pt x="1993656" y="1681504"/>
                  </a:lnTo>
                  <a:lnTo>
                    <a:pt x="1992508" y="1681504"/>
                  </a:lnTo>
                  <a:lnTo>
                    <a:pt x="1991361" y="1681504"/>
                  </a:lnTo>
                  <a:lnTo>
                    <a:pt x="1981534" y="1681504"/>
                  </a:lnTo>
                  <a:lnTo>
                    <a:pt x="1980387" y="1681504"/>
                  </a:lnTo>
                  <a:lnTo>
                    <a:pt x="1979239" y="1681504"/>
                  </a:lnTo>
                  <a:lnTo>
                    <a:pt x="1969413" y="1681504"/>
                  </a:lnTo>
                  <a:lnTo>
                    <a:pt x="1968265" y="1681504"/>
                  </a:lnTo>
                  <a:lnTo>
                    <a:pt x="1967118" y="1681504"/>
                  </a:lnTo>
                  <a:lnTo>
                    <a:pt x="1957291" y="1681504"/>
                  </a:lnTo>
                  <a:lnTo>
                    <a:pt x="1956144" y="1681504"/>
                  </a:lnTo>
                  <a:lnTo>
                    <a:pt x="1954996" y="1681504"/>
                  </a:lnTo>
                  <a:lnTo>
                    <a:pt x="1945170" y="1681504"/>
                  </a:lnTo>
                  <a:lnTo>
                    <a:pt x="1944022" y="1681504"/>
                  </a:lnTo>
                  <a:lnTo>
                    <a:pt x="1942875" y="1681504"/>
                  </a:lnTo>
                  <a:lnTo>
                    <a:pt x="1933049" y="1681504"/>
                  </a:lnTo>
                  <a:lnTo>
                    <a:pt x="1931901" y="1681504"/>
                  </a:lnTo>
                  <a:lnTo>
                    <a:pt x="1930753" y="1681504"/>
                  </a:lnTo>
                  <a:lnTo>
                    <a:pt x="1920927" y="1681504"/>
                  </a:lnTo>
                  <a:lnTo>
                    <a:pt x="1919780" y="1681504"/>
                  </a:lnTo>
                  <a:lnTo>
                    <a:pt x="1918632" y="1681504"/>
                  </a:lnTo>
                  <a:lnTo>
                    <a:pt x="1908806" y="1681504"/>
                  </a:lnTo>
                  <a:lnTo>
                    <a:pt x="1907658" y="1681504"/>
                  </a:lnTo>
                  <a:lnTo>
                    <a:pt x="1906511" y="1681504"/>
                  </a:lnTo>
                  <a:lnTo>
                    <a:pt x="1896684" y="1681504"/>
                  </a:lnTo>
                  <a:lnTo>
                    <a:pt x="1895537" y="1681504"/>
                  </a:lnTo>
                  <a:lnTo>
                    <a:pt x="1894389" y="1681504"/>
                  </a:lnTo>
                  <a:lnTo>
                    <a:pt x="1884563" y="1681504"/>
                  </a:lnTo>
                  <a:lnTo>
                    <a:pt x="1883415" y="1681504"/>
                  </a:lnTo>
                  <a:lnTo>
                    <a:pt x="1882268" y="1681504"/>
                  </a:lnTo>
                  <a:lnTo>
                    <a:pt x="1872441" y="1681504"/>
                  </a:lnTo>
                  <a:lnTo>
                    <a:pt x="1871294" y="1681504"/>
                  </a:lnTo>
                  <a:lnTo>
                    <a:pt x="1870146" y="1681504"/>
                  </a:lnTo>
                  <a:lnTo>
                    <a:pt x="1860320" y="1681504"/>
                  </a:lnTo>
                  <a:lnTo>
                    <a:pt x="1859172" y="1681504"/>
                  </a:lnTo>
                  <a:lnTo>
                    <a:pt x="1858025" y="1681504"/>
                  </a:lnTo>
                  <a:lnTo>
                    <a:pt x="1848198" y="1681504"/>
                  </a:lnTo>
                  <a:lnTo>
                    <a:pt x="1847051" y="1681504"/>
                  </a:lnTo>
                  <a:lnTo>
                    <a:pt x="1845903" y="1681504"/>
                  </a:lnTo>
                  <a:lnTo>
                    <a:pt x="1836077" y="1681504"/>
                  </a:lnTo>
                  <a:lnTo>
                    <a:pt x="1834929" y="1681504"/>
                  </a:lnTo>
                  <a:lnTo>
                    <a:pt x="1833782" y="1681504"/>
                  </a:lnTo>
                  <a:lnTo>
                    <a:pt x="1823955" y="1681504"/>
                  </a:lnTo>
                  <a:lnTo>
                    <a:pt x="1822808" y="1681504"/>
                  </a:lnTo>
                  <a:lnTo>
                    <a:pt x="1821660" y="1681504"/>
                  </a:lnTo>
                  <a:lnTo>
                    <a:pt x="1811834" y="1681504"/>
                  </a:lnTo>
                  <a:lnTo>
                    <a:pt x="1810686" y="1681504"/>
                  </a:lnTo>
                  <a:lnTo>
                    <a:pt x="1809539" y="1681504"/>
                  </a:lnTo>
                  <a:lnTo>
                    <a:pt x="1799713" y="1681504"/>
                  </a:lnTo>
                  <a:lnTo>
                    <a:pt x="1798565" y="1681504"/>
                  </a:lnTo>
                  <a:lnTo>
                    <a:pt x="1797417" y="1681504"/>
                  </a:lnTo>
                  <a:lnTo>
                    <a:pt x="1787591" y="1681504"/>
                  </a:lnTo>
                  <a:lnTo>
                    <a:pt x="1786444" y="1681504"/>
                  </a:lnTo>
                  <a:lnTo>
                    <a:pt x="1785296" y="1681504"/>
                  </a:lnTo>
                  <a:lnTo>
                    <a:pt x="1775470" y="1681504"/>
                  </a:lnTo>
                  <a:lnTo>
                    <a:pt x="1774322" y="1681504"/>
                  </a:lnTo>
                  <a:lnTo>
                    <a:pt x="1773175" y="1681504"/>
                  </a:lnTo>
                  <a:lnTo>
                    <a:pt x="1763348" y="1681504"/>
                  </a:lnTo>
                  <a:lnTo>
                    <a:pt x="1762201" y="1681504"/>
                  </a:lnTo>
                  <a:lnTo>
                    <a:pt x="1761053" y="1681504"/>
                  </a:lnTo>
                  <a:lnTo>
                    <a:pt x="1751227" y="1681504"/>
                  </a:lnTo>
                  <a:lnTo>
                    <a:pt x="1750079" y="1681504"/>
                  </a:lnTo>
                  <a:lnTo>
                    <a:pt x="1748932" y="1681504"/>
                  </a:lnTo>
                  <a:lnTo>
                    <a:pt x="1739105" y="1681504"/>
                  </a:lnTo>
                  <a:lnTo>
                    <a:pt x="1737958" y="1681504"/>
                  </a:lnTo>
                  <a:lnTo>
                    <a:pt x="1736810" y="1681504"/>
                  </a:lnTo>
                  <a:lnTo>
                    <a:pt x="1726984" y="1681504"/>
                  </a:lnTo>
                  <a:lnTo>
                    <a:pt x="1725836" y="1681504"/>
                  </a:lnTo>
                  <a:lnTo>
                    <a:pt x="1724689" y="1681504"/>
                  </a:lnTo>
                  <a:lnTo>
                    <a:pt x="1714862" y="1681504"/>
                  </a:lnTo>
                  <a:lnTo>
                    <a:pt x="1713715" y="1681504"/>
                  </a:lnTo>
                  <a:lnTo>
                    <a:pt x="1712567" y="1681504"/>
                  </a:lnTo>
                  <a:lnTo>
                    <a:pt x="1702741" y="1681504"/>
                  </a:lnTo>
                  <a:lnTo>
                    <a:pt x="1701593" y="1681504"/>
                  </a:lnTo>
                  <a:lnTo>
                    <a:pt x="1700446" y="1681504"/>
                  </a:lnTo>
                  <a:lnTo>
                    <a:pt x="1690619" y="1681504"/>
                  </a:lnTo>
                  <a:lnTo>
                    <a:pt x="1689472" y="1681504"/>
                  </a:lnTo>
                  <a:lnTo>
                    <a:pt x="1688324" y="1681504"/>
                  </a:lnTo>
                  <a:lnTo>
                    <a:pt x="1678498" y="1681504"/>
                  </a:lnTo>
                  <a:lnTo>
                    <a:pt x="1677350" y="1681504"/>
                  </a:lnTo>
                  <a:lnTo>
                    <a:pt x="1676203" y="1681504"/>
                  </a:lnTo>
                  <a:lnTo>
                    <a:pt x="1666377" y="1681504"/>
                  </a:lnTo>
                  <a:lnTo>
                    <a:pt x="1665229" y="1681504"/>
                  </a:lnTo>
                  <a:lnTo>
                    <a:pt x="1664081" y="1681504"/>
                  </a:lnTo>
                  <a:lnTo>
                    <a:pt x="1654255" y="1681504"/>
                  </a:lnTo>
                  <a:lnTo>
                    <a:pt x="1653108" y="1681504"/>
                  </a:lnTo>
                  <a:lnTo>
                    <a:pt x="1651960" y="1681504"/>
                  </a:lnTo>
                  <a:lnTo>
                    <a:pt x="1642134" y="1681504"/>
                  </a:lnTo>
                  <a:lnTo>
                    <a:pt x="1640986" y="1681504"/>
                  </a:lnTo>
                  <a:lnTo>
                    <a:pt x="1639839" y="1681504"/>
                  </a:lnTo>
                  <a:lnTo>
                    <a:pt x="1630012" y="1681504"/>
                  </a:lnTo>
                  <a:lnTo>
                    <a:pt x="1628865" y="1681504"/>
                  </a:lnTo>
                  <a:lnTo>
                    <a:pt x="1627717" y="1681504"/>
                  </a:lnTo>
                  <a:lnTo>
                    <a:pt x="1617891" y="1681504"/>
                  </a:lnTo>
                  <a:lnTo>
                    <a:pt x="1616743" y="1681504"/>
                  </a:lnTo>
                  <a:lnTo>
                    <a:pt x="1615596" y="1681504"/>
                  </a:lnTo>
                  <a:lnTo>
                    <a:pt x="1605769" y="1681504"/>
                  </a:lnTo>
                  <a:lnTo>
                    <a:pt x="1604622" y="1681504"/>
                  </a:lnTo>
                  <a:lnTo>
                    <a:pt x="1603474" y="1681504"/>
                  </a:lnTo>
                  <a:lnTo>
                    <a:pt x="1593648" y="1681504"/>
                  </a:lnTo>
                  <a:lnTo>
                    <a:pt x="1592500" y="1681504"/>
                  </a:lnTo>
                  <a:lnTo>
                    <a:pt x="1591353" y="1681504"/>
                  </a:lnTo>
                  <a:lnTo>
                    <a:pt x="1581526" y="1681504"/>
                  </a:lnTo>
                  <a:lnTo>
                    <a:pt x="1580379" y="1681504"/>
                  </a:lnTo>
                  <a:lnTo>
                    <a:pt x="1579231" y="1681504"/>
                  </a:lnTo>
                  <a:lnTo>
                    <a:pt x="1569405" y="1681504"/>
                  </a:lnTo>
                  <a:lnTo>
                    <a:pt x="1568257" y="1681504"/>
                  </a:lnTo>
                  <a:lnTo>
                    <a:pt x="1567110" y="1681504"/>
                  </a:lnTo>
                  <a:lnTo>
                    <a:pt x="1557283" y="1681504"/>
                  </a:lnTo>
                  <a:lnTo>
                    <a:pt x="1556136" y="1681504"/>
                  </a:lnTo>
                  <a:lnTo>
                    <a:pt x="1554988" y="1681504"/>
                  </a:lnTo>
                  <a:lnTo>
                    <a:pt x="1545162" y="1681504"/>
                  </a:lnTo>
                  <a:lnTo>
                    <a:pt x="1544014" y="1681504"/>
                  </a:lnTo>
                  <a:lnTo>
                    <a:pt x="1542867" y="1681504"/>
                  </a:lnTo>
                  <a:lnTo>
                    <a:pt x="1533041" y="1681504"/>
                  </a:lnTo>
                  <a:lnTo>
                    <a:pt x="1531893" y="1681504"/>
                  </a:lnTo>
                  <a:lnTo>
                    <a:pt x="1530745" y="1681504"/>
                  </a:lnTo>
                  <a:lnTo>
                    <a:pt x="1520919" y="1681504"/>
                  </a:lnTo>
                  <a:lnTo>
                    <a:pt x="1519772" y="1681504"/>
                  </a:lnTo>
                  <a:lnTo>
                    <a:pt x="1518624" y="1681504"/>
                  </a:lnTo>
                  <a:lnTo>
                    <a:pt x="1508798" y="1681504"/>
                  </a:lnTo>
                  <a:lnTo>
                    <a:pt x="1507650" y="1681504"/>
                  </a:lnTo>
                  <a:lnTo>
                    <a:pt x="1506503" y="1681504"/>
                  </a:lnTo>
                  <a:lnTo>
                    <a:pt x="1496676" y="1681504"/>
                  </a:lnTo>
                  <a:lnTo>
                    <a:pt x="1495529" y="1681504"/>
                  </a:lnTo>
                  <a:lnTo>
                    <a:pt x="1494381" y="1681504"/>
                  </a:lnTo>
                  <a:lnTo>
                    <a:pt x="1484555" y="1681504"/>
                  </a:lnTo>
                  <a:lnTo>
                    <a:pt x="1483407" y="1681504"/>
                  </a:lnTo>
                  <a:lnTo>
                    <a:pt x="1482260" y="1681504"/>
                  </a:lnTo>
                  <a:lnTo>
                    <a:pt x="1472433" y="1681504"/>
                  </a:lnTo>
                  <a:lnTo>
                    <a:pt x="1471286" y="1681504"/>
                  </a:lnTo>
                  <a:lnTo>
                    <a:pt x="1470138" y="1681504"/>
                  </a:lnTo>
                  <a:lnTo>
                    <a:pt x="1460312" y="1681504"/>
                  </a:lnTo>
                  <a:lnTo>
                    <a:pt x="1459164" y="1681504"/>
                  </a:lnTo>
                  <a:lnTo>
                    <a:pt x="1458017" y="1681504"/>
                  </a:lnTo>
                  <a:lnTo>
                    <a:pt x="1448190" y="1681504"/>
                  </a:lnTo>
                  <a:lnTo>
                    <a:pt x="1447043" y="1681504"/>
                  </a:lnTo>
                  <a:lnTo>
                    <a:pt x="1445895" y="1681504"/>
                  </a:lnTo>
                  <a:lnTo>
                    <a:pt x="1436069" y="1681504"/>
                  </a:lnTo>
                  <a:lnTo>
                    <a:pt x="1434921" y="1681504"/>
                  </a:lnTo>
                  <a:lnTo>
                    <a:pt x="1433774" y="1681504"/>
                  </a:lnTo>
                  <a:lnTo>
                    <a:pt x="1423947" y="1681504"/>
                  </a:lnTo>
                  <a:lnTo>
                    <a:pt x="1422800" y="1681504"/>
                  </a:lnTo>
                  <a:lnTo>
                    <a:pt x="1421652" y="1681504"/>
                  </a:lnTo>
                  <a:lnTo>
                    <a:pt x="1411826" y="1681504"/>
                  </a:lnTo>
                  <a:lnTo>
                    <a:pt x="1410678" y="1681504"/>
                  </a:lnTo>
                  <a:lnTo>
                    <a:pt x="1409531" y="1681504"/>
                  </a:lnTo>
                  <a:lnTo>
                    <a:pt x="1399705" y="1681504"/>
                  </a:lnTo>
                  <a:lnTo>
                    <a:pt x="1398557" y="1681504"/>
                  </a:lnTo>
                  <a:lnTo>
                    <a:pt x="1397409" y="1681504"/>
                  </a:lnTo>
                  <a:lnTo>
                    <a:pt x="1387583" y="1681504"/>
                  </a:lnTo>
                  <a:lnTo>
                    <a:pt x="1386436" y="1681504"/>
                  </a:lnTo>
                  <a:lnTo>
                    <a:pt x="1385288" y="1681504"/>
                  </a:lnTo>
                  <a:lnTo>
                    <a:pt x="1375462" y="1681504"/>
                  </a:lnTo>
                  <a:lnTo>
                    <a:pt x="1374314" y="1681504"/>
                  </a:lnTo>
                  <a:lnTo>
                    <a:pt x="1373167" y="1681504"/>
                  </a:lnTo>
                  <a:lnTo>
                    <a:pt x="1363340" y="1681504"/>
                  </a:lnTo>
                  <a:lnTo>
                    <a:pt x="1362193" y="1681504"/>
                  </a:lnTo>
                  <a:lnTo>
                    <a:pt x="1361045" y="1681504"/>
                  </a:lnTo>
                  <a:lnTo>
                    <a:pt x="1351219" y="1681504"/>
                  </a:lnTo>
                  <a:lnTo>
                    <a:pt x="1350071" y="1681504"/>
                  </a:lnTo>
                  <a:lnTo>
                    <a:pt x="1348924" y="1681504"/>
                  </a:lnTo>
                  <a:lnTo>
                    <a:pt x="1339097" y="1681504"/>
                  </a:lnTo>
                  <a:lnTo>
                    <a:pt x="1337950" y="1681504"/>
                  </a:lnTo>
                  <a:lnTo>
                    <a:pt x="1336802" y="1681504"/>
                  </a:lnTo>
                  <a:lnTo>
                    <a:pt x="1326976" y="1681504"/>
                  </a:lnTo>
                  <a:lnTo>
                    <a:pt x="1325828" y="1681504"/>
                  </a:lnTo>
                  <a:lnTo>
                    <a:pt x="1324681" y="1681504"/>
                  </a:lnTo>
                  <a:lnTo>
                    <a:pt x="1314854" y="1681504"/>
                  </a:lnTo>
                  <a:lnTo>
                    <a:pt x="1313707" y="1681504"/>
                  </a:lnTo>
                  <a:lnTo>
                    <a:pt x="1312559" y="1681504"/>
                  </a:lnTo>
                  <a:lnTo>
                    <a:pt x="1302733" y="1681504"/>
                  </a:lnTo>
                  <a:lnTo>
                    <a:pt x="1301585" y="1681504"/>
                  </a:lnTo>
                  <a:lnTo>
                    <a:pt x="1300438" y="1681504"/>
                  </a:lnTo>
                  <a:lnTo>
                    <a:pt x="1290611" y="1681504"/>
                  </a:lnTo>
                  <a:lnTo>
                    <a:pt x="1289464" y="1681504"/>
                  </a:lnTo>
                  <a:lnTo>
                    <a:pt x="1288316" y="1681504"/>
                  </a:lnTo>
                  <a:lnTo>
                    <a:pt x="1278490" y="1681504"/>
                  </a:lnTo>
                  <a:lnTo>
                    <a:pt x="1277342" y="1681504"/>
                  </a:lnTo>
                  <a:lnTo>
                    <a:pt x="1276195" y="1681504"/>
                  </a:lnTo>
                  <a:lnTo>
                    <a:pt x="1266369" y="1681504"/>
                  </a:lnTo>
                  <a:lnTo>
                    <a:pt x="1265221" y="1681504"/>
                  </a:lnTo>
                  <a:lnTo>
                    <a:pt x="1264073" y="1681504"/>
                  </a:lnTo>
                  <a:lnTo>
                    <a:pt x="1254247" y="1681504"/>
                  </a:lnTo>
                  <a:lnTo>
                    <a:pt x="1253100" y="1681504"/>
                  </a:lnTo>
                  <a:lnTo>
                    <a:pt x="1251952" y="1681504"/>
                  </a:lnTo>
                  <a:lnTo>
                    <a:pt x="1242126" y="1681504"/>
                  </a:lnTo>
                  <a:lnTo>
                    <a:pt x="1240978" y="1681504"/>
                  </a:lnTo>
                  <a:lnTo>
                    <a:pt x="1239831" y="1681504"/>
                  </a:lnTo>
                  <a:lnTo>
                    <a:pt x="1230004" y="1681504"/>
                  </a:lnTo>
                  <a:lnTo>
                    <a:pt x="1228857" y="1681504"/>
                  </a:lnTo>
                  <a:lnTo>
                    <a:pt x="1227709" y="1681504"/>
                  </a:lnTo>
                  <a:lnTo>
                    <a:pt x="1217883" y="1681504"/>
                  </a:lnTo>
                  <a:lnTo>
                    <a:pt x="1216735" y="1681504"/>
                  </a:lnTo>
                  <a:lnTo>
                    <a:pt x="1215588" y="1681504"/>
                  </a:lnTo>
                  <a:lnTo>
                    <a:pt x="1205761" y="1681504"/>
                  </a:lnTo>
                  <a:lnTo>
                    <a:pt x="1204614" y="1681504"/>
                  </a:lnTo>
                  <a:lnTo>
                    <a:pt x="1203466" y="1681504"/>
                  </a:lnTo>
                  <a:lnTo>
                    <a:pt x="1193640" y="1681504"/>
                  </a:lnTo>
                  <a:lnTo>
                    <a:pt x="1192492" y="1681504"/>
                  </a:lnTo>
                  <a:lnTo>
                    <a:pt x="1191345" y="1681504"/>
                  </a:lnTo>
                  <a:lnTo>
                    <a:pt x="1181518" y="1681504"/>
                  </a:lnTo>
                  <a:lnTo>
                    <a:pt x="1180371" y="1681504"/>
                  </a:lnTo>
                  <a:lnTo>
                    <a:pt x="1179223" y="1681504"/>
                  </a:lnTo>
                  <a:lnTo>
                    <a:pt x="1169397" y="1681504"/>
                  </a:lnTo>
                  <a:lnTo>
                    <a:pt x="1168249" y="1681504"/>
                  </a:lnTo>
                  <a:lnTo>
                    <a:pt x="1167102" y="1681504"/>
                  </a:lnTo>
                  <a:lnTo>
                    <a:pt x="1157275" y="1681504"/>
                  </a:lnTo>
                  <a:lnTo>
                    <a:pt x="1156128" y="1681504"/>
                  </a:lnTo>
                  <a:lnTo>
                    <a:pt x="1154980" y="1681504"/>
                  </a:lnTo>
                  <a:lnTo>
                    <a:pt x="1145154" y="1681504"/>
                  </a:lnTo>
                  <a:lnTo>
                    <a:pt x="1144006" y="1681504"/>
                  </a:lnTo>
                  <a:lnTo>
                    <a:pt x="1142859" y="1681504"/>
                  </a:lnTo>
                  <a:lnTo>
                    <a:pt x="1133033" y="1681504"/>
                  </a:lnTo>
                  <a:lnTo>
                    <a:pt x="1131885" y="1681504"/>
                  </a:lnTo>
                  <a:lnTo>
                    <a:pt x="1130737" y="1681504"/>
                  </a:lnTo>
                  <a:lnTo>
                    <a:pt x="1120911" y="1681504"/>
                  </a:lnTo>
                  <a:lnTo>
                    <a:pt x="1119764" y="1681504"/>
                  </a:lnTo>
                  <a:lnTo>
                    <a:pt x="1118616" y="1681504"/>
                  </a:lnTo>
                  <a:lnTo>
                    <a:pt x="1108790" y="1681504"/>
                  </a:lnTo>
                  <a:lnTo>
                    <a:pt x="1107642" y="1681504"/>
                  </a:lnTo>
                  <a:lnTo>
                    <a:pt x="1106495" y="1681504"/>
                  </a:lnTo>
                  <a:lnTo>
                    <a:pt x="1096668" y="1681504"/>
                  </a:lnTo>
                  <a:lnTo>
                    <a:pt x="1095521" y="1681504"/>
                  </a:lnTo>
                  <a:lnTo>
                    <a:pt x="1094373" y="1681504"/>
                  </a:lnTo>
                  <a:lnTo>
                    <a:pt x="1084547" y="1681504"/>
                  </a:lnTo>
                  <a:lnTo>
                    <a:pt x="1083399" y="1681504"/>
                  </a:lnTo>
                  <a:lnTo>
                    <a:pt x="1082252" y="1681504"/>
                  </a:lnTo>
                  <a:lnTo>
                    <a:pt x="1072425" y="1681504"/>
                  </a:lnTo>
                  <a:lnTo>
                    <a:pt x="1071278" y="1681504"/>
                  </a:lnTo>
                  <a:lnTo>
                    <a:pt x="1070130" y="1681504"/>
                  </a:lnTo>
                  <a:lnTo>
                    <a:pt x="1060304" y="1681504"/>
                  </a:lnTo>
                  <a:lnTo>
                    <a:pt x="1059156" y="1681504"/>
                  </a:lnTo>
                  <a:lnTo>
                    <a:pt x="1058009" y="1681504"/>
                  </a:lnTo>
                  <a:lnTo>
                    <a:pt x="1048182" y="1681504"/>
                  </a:lnTo>
                  <a:lnTo>
                    <a:pt x="1047035" y="1681504"/>
                  </a:lnTo>
                  <a:lnTo>
                    <a:pt x="1045887" y="1681504"/>
                  </a:lnTo>
                  <a:lnTo>
                    <a:pt x="1036061" y="1681504"/>
                  </a:lnTo>
                  <a:lnTo>
                    <a:pt x="1034913" y="1681504"/>
                  </a:lnTo>
                  <a:lnTo>
                    <a:pt x="1033766" y="1681504"/>
                  </a:lnTo>
                  <a:lnTo>
                    <a:pt x="1023939" y="1681504"/>
                  </a:lnTo>
                  <a:lnTo>
                    <a:pt x="1022792" y="1681504"/>
                  </a:lnTo>
                  <a:lnTo>
                    <a:pt x="1021644" y="1681504"/>
                  </a:lnTo>
                  <a:lnTo>
                    <a:pt x="1011818" y="1681504"/>
                  </a:lnTo>
                  <a:lnTo>
                    <a:pt x="1010670" y="1681504"/>
                  </a:lnTo>
                  <a:lnTo>
                    <a:pt x="1009523" y="1681504"/>
                  </a:lnTo>
                  <a:lnTo>
                    <a:pt x="999697" y="1681504"/>
                  </a:lnTo>
                  <a:lnTo>
                    <a:pt x="998549" y="1681504"/>
                  </a:lnTo>
                  <a:lnTo>
                    <a:pt x="997401" y="1681504"/>
                  </a:lnTo>
                  <a:lnTo>
                    <a:pt x="987575" y="1681504"/>
                  </a:lnTo>
                  <a:lnTo>
                    <a:pt x="986428" y="1681504"/>
                  </a:lnTo>
                  <a:lnTo>
                    <a:pt x="985280" y="1681504"/>
                  </a:lnTo>
                  <a:lnTo>
                    <a:pt x="975454" y="1681504"/>
                  </a:lnTo>
                  <a:lnTo>
                    <a:pt x="974306" y="1681504"/>
                  </a:lnTo>
                  <a:lnTo>
                    <a:pt x="973159" y="1681504"/>
                  </a:lnTo>
                  <a:lnTo>
                    <a:pt x="963332" y="1681504"/>
                  </a:lnTo>
                  <a:lnTo>
                    <a:pt x="962185" y="1681504"/>
                  </a:lnTo>
                  <a:lnTo>
                    <a:pt x="961037" y="1681504"/>
                  </a:lnTo>
                  <a:lnTo>
                    <a:pt x="951211" y="1681504"/>
                  </a:lnTo>
                  <a:lnTo>
                    <a:pt x="950063" y="1681504"/>
                  </a:lnTo>
                  <a:lnTo>
                    <a:pt x="948916" y="1681504"/>
                  </a:lnTo>
                  <a:lnTo>
                    <a:pt x="939089" y="1681504"/>
                  </a:lnTo>
                  <a:lnTo>
                    <a:pt x="937942" y="1681504"/>
                  </a:lnTo>
                  <a:lnTo>
                    <a:pt x="936794" y="1681504"/>
                  </a:lnTo>
                  <a:lnTo>
                    <a:pt x="926968" y="1681504"/>
                  </a:lnTo>
                  <a:lnTo>
                    <a:pt x="925820" y="1681504"/>
                  </a:lnTo>
                  <a:lnTo>
                    <a:pt x="924673" y="1681504"/>
                  </a:lnTo>
                  <a:lnTo>
                    <a:pt x="914846" y="1681504"/>
                  </a:lnTo>
                  <a:lnTo>
                    <a:pt x="913699" y="1681504"/>
                  </a:lnTo>
                  <a:lnTo>
                    <a:pt x="912551" y="1681504"/>
                  </a:lnTo>
                  <a:lnTo>
                    <a:pt x="902725" y="1681504"/>
                  </a:lnTo>
                  <a:lnTo>
                    <a:pt x="901577" y="1681504"/>
                  </a:lnTo>
                  <a:lnTo>
                    <a:pt x="900430" y="1681504"/>
                  </a:lnTo>
                  <a:lnTo>
                    <a:pt x="890603" y="1681504"/>
                  </a:lnTo>
                  <a:lnTo>
                    <a:pt x="889456" y="1681504"/>
                  </a:lnTo>
                  <a:lnTo>
                    <a:pt x="888308" y="1681504"/>
                  </a:lnTo>
                  <a:lnTo>
                    <a:pt x="878482" y="1681504"/>
                  </a:lnTo>
                  <a:lnTo>
                    <a:pt x="877334" y="1681504"/>
                  </a:lnTo>
                  <a:lnTo>
                    <a:pt x="876187" y="1681504"/>
                  </a:lnTo>
                  <a:lnTo>
                    <a:pt x="866360" y="1681504"/>
                  </a:lnTo>
                  <a:lnTo>
                    <a:pt x="865213" y="1681504"/>
                  </a:lnTo>
                  <a:lnTo>
                    <a:pt x="864065" y="1681504"/>
                  </a:lnTo>
                  <a:lnTo>
                    <a:pt x="854239" y="1681504"/>
                  </a:lnTo>
                  <a:lnTo>
                    <a:pt x="853092" y="1681504"/>
                  </a:lnTo>
                  <a:lnTo>
                    <a:pt x="851944" y="1681504"/>
                  </a:lnTo>
                  <a:lnTo>
                    <a:pt x="842118" y="1681504"/>
                  </a:lnTo>
                  <a:lnTo>
                    <a:pt x="840970" y="1681504"/>
                  </a:lnTo>
                  <a:lnTo>
                    <a:pt x="839823" y="1681504"/>
                  </a:lnTo>
                  <a:lnTo>
                    <a:pt x="829996" y="1681504"/>
                  </a:lnTo>
                  <a:lnTo>
                    <a:pt x="828849" y="1681504"/>
                  </a:lnTo>
                  <a:lnTo>
                    <a:pt x="827701" y="1681504"/>
                  </a:lnTo>
                  <a:lnTo>
                    <a:pt x="817875" y="1681504"/>
                  </a:lnTo>
                  <a:lnTo>
                    <a:pt x="816727" y="1681504"/>
                  </a:lnTo>
                  <a:lnTo>
                    <a:pt x="815580" y="1681504"/>
                  </a:lnTo>
                  <a:lnTo>
                    <a:pt x="805753" y="1681504"/>
                  </a:lnTo>
                  <a:lnTo>
                    <a:pt x="804606" y="1681504"/>
                  </a:lnTo>
                  <a:lnTo>
                    <a:pt x="803458" y="1681504"/>
                  </a:lnTo>
                  <a:lnTo>
                    <a:pt x="793632" y="1681504"/>
                  </a:lnTo>
                  <a:lnTo>
                    <a:pt x="792484" y="1681504"/>
                  </a:lnTo>
                  <a:lnTo>
                    <a:pt x="791337" y="1681504"/>
                  </a:lnTo>
                  <a:lnTo>
                    <a:pt x="781510" y="1681504"/>
                  </a:lnTo>
                  <a:lnTo>
                    <a:pt x="780363" y="1681504"/>
                  </a:lnTo>
                  <a:lnTo>
                    <a:pt x="779215" y="1681504"/>
                  </a:lnTo>
                  <a:lnTo>
                    <a:pt x="769389" y="1681504"/>
                  </a:lnTo>
                  <a:lnTo>
                    <a:pt x="768241" y="1681504"/>
                  </a:lnTo>
                  <a:lnTo>
                    <a:pt x="767094" y="1681504"/>
                  </a:lnTo>
                  <a:lnTo>
                    <a:pt x="757267" y="1681504"/>
                  </a:lnTo>
                  <a:lnTo>
                    <a:pt x="756120" y="1681504"/>
                  </a:lnTo>
                  <a:lnTo>
                    <a:pt x="754972" y="1681504"/>
                  </a:lnTo>
                  <a:lnTo>
                    <a:pt x="745146" y="1681504"/>
                  </a:lnTo>
                  <a:lnTo>
                    <a:pt x="743998" y="1681504"/>
                  </a:lnTo>
                  <a:lnTo>
                    <a:pt x="742851" y="1681504"/>
                  </a:lnTo>
                  <a:lnTo>
                    <a:pt x="733024" y="1681504"/>
                  </a:lnTo>
                  <a:lnTo>
                    <a:pt x="731877" y="1681504"/>
                  </a:lnTo>
                  <a:lnTo>
                    <a:pt x="730729" y="1681504"/>
                  </a:lnTo>
                  <a:lnTo>
                    <a:pt x="720903" y="1681504"/>
                  </a:lnTo>
                  <a:lnTo>
                    <a:pt x="719755" y="1681504"/>
                  </a:lnTo>
                  <a:lnTo>
                    <a:pt x="718608" y="1681504"/>
                  </a:lnTo>
                  <a:lnTo>
                    <a:pt x="708782" y="1681504"/>
                  </a:lnTo>
                  <a:lnTo>
                    <a:pt x="707634" y="1681504"/>
                  </a:lnTo>
                  <a:lnTo>
                    <a:pt x="706487" y="1681504"/>
                  </a:lnTo>
                  <a:lnTo>
                    <a:pt x="696660" y="1681504"/>
                  </a:lnTo>
                  <a:lnTo>
                    <a:pt x="695513" y="1681504"/>
                  </a:lnTo>
                  <a:lnTo>
                    <a:pt x="694365" y="1681504"/>
                  </a:lnTo>
                  <a:lnTo>
                    <a:pt x="684539" y="1681504"/>
                  </a:lnTo>
                  <a:lnTo>
                    <a:pt x="683391" y="1681504"/>
                  </a:lnTo>
                  <a:lnTo>
                    <a:pt x="682244" y="1681504"/>
                  </a:lnTo>
                  <a:lnTo>
                    <a:pt x="672417" y="1681504"/>
                  </a:lnTo>
                  <a:lnTo>
                    <a:pt x="671270" y="1681504"/>
                  </a:lnTo>
                  <a:lnTo>
                    <a:pt x="670122" y="1681504"/>
                  </a:lnTo>
                  <a:lnTo>
                    <a:pt x="660296" y="1681504"/>
                  </a:lnTo>
                  <a:lnTo>
                    <a:pt x="659148" y="1681504"/>
                  </a:lnTo>
                  <a:lnTo>
                    <a:pt x="658001" y="1681504"/>
                  </a:lnTo>
                  <a:lnTo>
                    <a:pt x="648174" y="1681504"/>
                  </a:lnTo>
                  <a:lnTo>
                    <a:pt x="647027" y="1681504"/>
                  </a:lnTo>
                  <a:lnTo>
                    <a:pt x="645879" y="1681504"/>
                  </a:lnTo>
                  <a:lnTo>
                    <a:pt x="636053" y="1681504"/>
                  </a:lnTo>
                  <a:lnTo>
                    <a:pt x="634905" y="1681504"/>
                  </a:lnTo>
                  <a:lnTo>
                    <a:pt x="633758" y="1681504"/>
                  </a:lnTo>
                  <a:lnTo>
                    <a:pt x="623931" y="1681504"/>
                  </a:lnTo>
                  <a:lnTo>
                    <a:pt x="622784" y="1681504"/>
                  </a:lnTo>
                  <a:lnTo>
                    <a:pt x="621636" y="1681504"/>
                  </a:lnTo>
                  <a:lnTo>
                    <a:pt x="611810" y="1681504"/>
                  </a:lnTo>
                  <a:lnTo>
                    <a:pt x="610662" y="1681504"/>
                  </a:lnTo>
                  <a:lnTo>
                    <a:pt x="609515" y="1681504"/>
                  </a:lnTo>
                  <a:lnTo>
                    <a:pt x="599688" y="1681504"/>
                  </a:lnTo>
                  <a:lnTo>
                    <a:pt x="598541" y="1681504"/>
                  </a:lnTo>
                  <a:lnTo>
                    <a:pt x="597393" y="1681504"/>
                  </a:lnTo>
                  <a:lnTo>
                    <a:pt x="587567" y="1681504"/>
                  </a:lnTo>
                  <a:lnTo>
                    <a:pt x="586419" y="1681504"/>
                  </a:lnTo>
                  <a:lnTo>
                    <a:pt x="585272" y="1681504"/>
                  </a:lnTo>
                  <a:lnTo>
                    <a:pt x="575446" y="1681504"/>
                  </a:lnTo>
                  <a:lnTo>
                    <a:pt x="574298" y="1681504"/>
                  </a:lnTo>
                  <a:lnTo>
                    <a:pt x="573151" y="1681504"/>
                  </a:lnTo>
                  <a:lnTo>
                    <a:pt x="563324" y="1681504"/>
                  </a:lnTo>
                  <a:lnTo>
                    <a:pt x="562177" y="1681504"/>
                  </a:lnTo>
                  <a:lnTo>
                    <a:pt x="561029" y="1681504"/>
                  </a:lnTo>
                  <a:lnTo>
                    <a:pt x="551203" y="1681504"/>
                  </a:lnTo>
                  <a:lnTo>
                    <a:pt x="550055" y="1681504"/>
                  </a:lnTo>
                  <a:lnTo>
                    <a:pt x="548908" y="1681504"/>
                  </a:lnTo>
                  <a:lnTo>
                    <a:pt x="539081" y="1681504"/>
                  </a:lnTo>
                  <a:lnTo>
                    <a:pt x="537934" y="1681504"/>
                  </a:lnTo>
                  <a:lnTo>
                    <a:pt x="536786" y="1681504"/>
                  </a:lnTo>
                  <a:lnTo>
                    <a:pt x="526960" y="1681504"/>
                  </a:lnTo>
                  <a:lnTo>
                    <a:pt x="525812" y="1681504"/>
                  </a:lnTo>
                  <a:lnTo>
                    <a:pt x="524665" y="1681504"/>
                  </a:lnTo>
                  <a:lnTo>
                    <a:pt x="514838" y="1681504"/>
                  </a:lnTo>
                  <a:lnTo>
                    <a:pt x="513691" y="1681504"/>
                  </a:lnTo>
                  <a:lnTo>
                    <a:pt x="512543" y="1681504"/>
                  </a:lnTo>
                  <a:lnTo>
                    <a:pt x="502717" y="1681504"/>
                  </a:lnTo>
                  <a:lnTo>
                    <a:pt x="501569" y="1681504"/>
                  </a:lnTo>
                  <a:lnTo>
                    <a:pt x="500422" y="1681504"/>
                  </a:lnTo>
                  <a:lnTo>
                    <a:pt x="490595" y="1681504"/>
                  </a:lnTo>
                  <a:lnTo>
                    <a:pt x="489448" y="1681504"/>
                  </a:lnTo>
                  <a:lnTo>
                    <a:pt x="488300" y="1681504"/>
                  </a:lnTo>
                  <a:lnTo>
                    <a:pt x="478474" y="1681504"/>
                  </a:lnTo>
                  <a:lnTo>
                    <a:pt x="477326" y="1681504"/>
                  </a:lnTo>
                  <a:lnTo>
                    <a:pt x="476179" y="1681504"/>
                  </a:lnTo>
                  <a:lnTo>
                    <a:pt x="466352" y="1681504"/>
                  </a:lnTo>
                  <a:lnTo>
                    <a:pt x="465205" y="1681504"/>
                  </a:lnTo>
                  <a:lnTo>
                    <a:pt x="464057" y="1681504"/>
                  </a:lnTo>
                  <a:lnTo>
                    <a:pt x="454231" y="1681504"/>
                  </a:lnTo>
                  <a:lnTo>
                    <a:pt x="453083" y="1681504"/>
                  </a:lnTo>
                  <a:lnTo>
                    <a:pt x="451936" y="1681504"/>
                  </a:lnTo>
                  <a:lnTo>
                    <a:pt x="442110" y="1681504"/>
                  </a:lnTo>
                  <a:lnTo>
                    <a:pt x="440962" y="1681504"/>
                  </a:lnTo>
                  <a:lnTo>
                    <a:pt x="439814" y="1681504"/>
                  </a:lnTo>
                  <a:lnTo>
                    <a:pt x="429988" y="1681504"/>
                  </a:lnTo>
                  <a:lnTo>
                    <a:pt x="428841" y="1681504"/>
                  </a:lnTo>
                  <a:lnTo>
                    <a:pt x="427693" y="1681504"/>
                  </a:lnTo>
                  <a:lnTo>
                    <a:pt x="417867" y="1681504"/>
                  </a:lnTo>
                  <a:lnTo>
                    <a:pt x="416719" y="1681504"/>
                  </a:lnTo>
                  <a:lnTo>
                    <a:pt x="415572" y="1681504"/>
                  </a:lnTo>
                  <a:lnTo>
                    <a:pt x="405745" y="1681504"/>
                  </a:lnTo>
                  <a:lnTo>
                    <a:pt x="404598" y="1681504"/>
                  </a:lnTo>
                  <a:lnTo>
                    <a:pt x="403450" y="1681504"/>
                  </a:lnTo>
                  <a:lnTo>
                    <a:pt x="393624" y="1681504"/>
                  </a:lnTo>
                  <a:lnTo>
                    <a:pt x="392476" y="1681504"/>
                  </a:lnTo>
                  <a:lnTo>
                    <a:pt x="391329" y="1681504"/>
                  </a:lnTo>
                  <a:lnTo>
                    <a:pt x="381502" y="1681504"/>
                  </a:lnTo>
                  <a:lnTo>
                    <a:pt x="380355" y="1681504"/>
                  </a:lnTo>
                  <a:lnTo>
                    <a:pt x="379207" y="1681504"/>
                  </a:lnTo>
                  <a:lnTo>
                    <a:pt x="369381" y="1681504"/>
                  </a:lnTo>
                  <a:lnTo>
                    <a:pt x="368233" y="1681504"/>
                  </a:lnTo>
                  <a:lnTo>
                    <a:pt x="367086" y="1681504"/>
                  </a:lnTo>
                  <a:lnTo>
                    <a:pt x="357259" y="1681504"/>
                  </a:lnTo>
                  <a:lnTo>
                    <a:pt x="356112" y="1681504"/>
                  </a:lnTo>
                  <a:lnTo>
                    <a:pt x="354964" y="1681504"/>
                  </a:lnTo>
                  <a:lnTo>
                    <a:pt x="345138" y="1681504"/>
                  </a:lnTo>
                  <a:lnTo>
                    <a:pt x="343990" y="1681504"/>
                  </a:lnTo>
                  <a:lnTo>
                    <a:pt x="342843" y="1681504"/>
                  </a:lnTo>
                  <a:lnTo>
                    <a:pt x="333016" y="1681504"/>
                  </a:lnTo>
                  <a:lnTo>
                    <a:pt x="331869" y="1681504"/>
                  </a:lnTo>
                  <a:lnTo>
                    <a:pt x="330721" y="1681504"/>
                  </a:lnTo>
                  <a:lnTo>
                    <a:pt x="320895" y="1681504"/>
                  </a:lnTo>
                  <a:lnTo>
                    <a:pt x="319747" y="1681504"/>
                  </a:lnTo>
                  <a:lnTo>
                    <a:pt x="318600" y="1681504"/>
                  </a:lnTo>
                  <a:lnTo>
                    <a:pt x="308774" y="1681504"/>
                  </a:lnTo>
                  <a:lnTo>
                    <a:pt x="307626" y="1681504"/>
                  </a:lnTo>
                  <a:lnTo>
                    <a:pt x="306478" y="1681504"/>
                  </a:lnTo>
                  <a:lnTo>
                    <a:pt x="296652" y="1681504"/>
                  </a:lnTo>
                  <a:lnTo>
                    <a:pt x="295505" y="1681504"/>
                  </a:lnTo>
                  <a:lnTo>
                    <a:pt x="294357" y="1681504"/>
                  </a:lnTo>
                  <a:lnTo>
                    <a:pt x="284531" y="1681504"/>
                  </a:lnTo>
                  <a:lnTo>
                    <a:pt x="283383" y="1681504"/>
                  </a:lnTo>
                  <a:lnTo>
                    <a:pt x="282236" y="1681504"/>
                  </a:lnTo>
                  <a:lnTo>
                    <a:pt x="272409" y="1681504"/>
                  </a:lnTo>
                  <a:lnTo>
                    <a:pt x="271262" y="1681504"/>
                  </a:lnTo>
                  <a:lnTo>
                    <a:pt x="270114" y="1681504"/>
                  </a:lnTo>
                  <a:lnTo>
                    <a:pt x="260288" y="1681504"/>
                  </a:lnTo>
                  <a:lnTo>
                    <a:pt x="259140" y="1681504"/>
                  </a:lnTo>
                  <a:lnTo>
                    <a:pt x="257993" y="1681504"/>
                  </a:lnTo>
                  <a:lnTo>
                    <a:pt x="248166" y="1681504"/>
                  </a:lnTo>
                  <a:lnTo>
                    <a:pt x="247019" y="1681504"/>
                  </a:lnTo>
                  <a:lnTo>
                    <a:pt x="245871" y="1681504"/>
                  </a:lnTo>
                  <a:lnTo>
                    <a:pt x="236045" y="1681504"/>
                  </a:lnTo>
                  <a:lnTo>
                    <a:pt x="234897" y="1681504"/>
                  </a:lnTo>
                  <a:lnTo>
                    <a:pt x="233750" y="1681504"/>
                  </a:lnTo>
                  <a:lnTo>
                    <a:pt x="223923" y="1681504"/>
                  </a:lnTo>
                  <a:lnTo>
                    <a:pt x="222776" y="1681504"/>
                  </a:lnTo>
                  <a:lnTo>
                    <a:pt x="221628" y="1681504"/>
                  </a:lnTo>
                  <a:lnTo>
                    <a:pt x="211802" y="1681504"/>
                  </a:lnTo>
                  <a:lnTo>
                    <a:pt x="210654" y="1681504"/>
                  </a:lnTo>
                  <a:lnTo>
                    <a:pt x="209507" y="1681504"/>
                  </a:lnTo>
                  <a:lnTo>
                    <a:pt x="199680" y="1681504"/>
                  </a:lnTo>
                  <a:lnTo>
                    <a:pt x="198533" y="1681504"/>
                  </a:lnTo>
                  <a:lnTo>
                    <a:pt x="197385" y="1681504"/>
                  </a:lnTo>
                  <a:lnTo>
                    <a:pt x="187559" y="1681504"/>
                  </a:lnTo>
                  <a:lnTo>
                    <a:pt x="186411" y="1681504"/>
                  </a:lnTo>
                  <a:lnTo>
                    <a:pt x="185264" y="1681504"/>
                  </a:lnTo>
                  <a:lnTo>
                    <a:pt x="175438" y="1681504"/>
                  </a:lnTo>
                  <a:lnTo>
                    <a:pt x="174290" y="1681504"/>
                  </a:lnTo>
                  <a:lnTo>
                    <a:pt x="173142" y="1681504"/>
                  </a:lnTo>
                  <a:lnTo>
                    <a:pt x="163316" y="1681504"/>
                  </a:lnTo>
                  <a:lnTo>
                    <a:pt x="162169" y="1681504"/>
                  </a:lnTo>
                  <a:lnTo>
                    <a:pt x="161021" y="1681504"/>
                  </a:lnTo>
                  <a:lnTo>
                    <a:pt x="151195" y="1681504"/>
                  </a:lnTo>
                  <a:lnTo>
                    <a:pt x="150047" y="1681504"/>
                  </a:lnTo>
                  <a:lnTo>
                    <a:pt x="148900" y="1681504"/>
                  </a:lnTo>
                  <a:lnTo>
                    <a:pt x="139073" y="1681504"/>
                  </a:lnTo>
                  <a:lnTo>
                    <a:pt x="137926" y="1681504"/>
                  </a:lnTo>
                  <a:lnTo>
                    <a:pt x="136778" y="1681504"/>
                  </a:lnTo>
                  <a:lnTo>
                    <a:pt x="126952" y="1681504"/>
                  </a:lnTo>
                  <a:lnTo>
                    <a:pt x="125804" y="1681504"/>
                  </a:lnTo>
                  <a:lnTo>
                    <a:pt x="124657" y="1681504"/>
                  </a:lnTo>
                  <a:lnTo>
                    <a:pt x="114830" y="1681504"/>
                  </a:lnTo>
                  <a:lnTo>
                    <a:pt x="113683" y="1681504"/>
                  </a:lnTo>
                  <a:lnTo>
                    <a:pt x="112535" y="1681504"/>
                  </a:lnTo>
                  <a:lnTo>
                    <a:pt x="102709" y="1681504"/>
                  </a:lnTo>
                  <a:lnTo>
                    <a:pt x="101561" y="1681504"/>
                  </a:lnTo>
                  <a:lnTo>
                    <a:pt x="100414" y="1681504"/>
                  </a:lnTo>
                  <a:lnTo>
                    <a:pt x="90587" y="1681504"/>
                  </a:lnTo>
                  <a:lnTo>
                    <a:pt x="89440" y="1681504"/>
                  </a:lnTo>
                  <a:lnTo>
                    <a:pt x="88292" y="1681504"/>
                  </a:lnTo>
                  <a:lnTo>
                    <a:pt x="78466" y="1681504"/>
                  </a:lnTo>
                  <a:lnTo>
                    <a:pt x="77318" y="1681504"/>
                  </a:lnTo>
                  <a:lnTo>
                    <a:pt x="76171" y="1681504"/>
                  </a:lnTo>
                  <a:lnTo>
                    <a:pt x="66344" y="1681504"/>
                  </a:lnTo>
                  <a:lnTo>
                    <a:pt x="65197" y="1681504"/>
                  </a:lnTo>
                  <a:lnTo>
                    <a:pt x="64049" y="1681504"/>
                  </a:lnTo>
                  <a:lnTo>
                    <a:pt x="54223" y="1681504"/>
                  </a:lnTo>
                  <a:lnTo>
                    <a:pt x="53075" y="1681504"/>
                  </a:lnTo>
                  <a:lnTo>
                    <a:pt x="51928" y="1681504"/>
                  </a:lnTo>
                  <a:lnTo>
                    <a:pt x="42102" y="1681504"/>
                  </a:lnTo>
                  <a:lnTo>
                    <a:pt x="40954" y="1681504"/>
                  </a:lnTo>
                  <a:lnTo>
                    <a:pt x="39806" y="1681504"/>
                  </a:lnTo>
                  <a:lnTo>
                    <a:pt x="29980" y="1681504"/>
                  </a:lnTo>
                  <a:lnTo>
                    <a:pt x="28833" y="1681504"/>
                  </a:lnTo>
                  <a:lnTo>
                    <a:pt x="27685" y="1681504"/>
                  </a:lnTo>
                  <a:lnTo>
                    <a:pt x="17859" y="1681504"/>
                  </a:lnTo>
                  <a:lnTo>
                    <a:pt x="16711" y="1681504"/>
                  </a:lnTo>
                  <a:lnTo>
                    <a:pt x="15564" y="1681504"/>
                  </a:lnTo>
                  <a:lnTo>
                    <a:pt x="5737" y="1681504"/>
                  </a:lnTo>
                  <a:lnTo>
                    <a:pt x="4590" y="1681504"/>
                  </a:lnTo>
                  <a:lnTo>
                    <a:pt x="3442" y="1681504"/>
                  </a:lnTo>
                  <a:lnTo>
                    <a:pt x="2295" y="1681504"/>
                  </a:lnTo>
                  <a:lnTo>
                    <a:pt x="1147" y="1681504"/>
                  </a:lnTo>
                  <a:lnTo>
                    <a:pt x="0" y="1681504"/>
                  </a:lnTo>
                  <a:close/>
                </a:path>
              </a:pathLst>
            </a:custGeom>
            <a:solidFill>
              <a:srgbClr val="1F78B4">
                <a:alpha val="6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4872205" y="3800327"/>
              <a:ext cx="3033806" cy="1680295"/>
            </a:xfrm>
            <a:custGeom>
              <a:avLst/>
              <a:pathLst>
                <a:path w="3033806" h="1680295">
                  <a:moveTo>
                    <a:pt x="0" y="0"/>
                  </a:moveTo>
                  <a:lnTo>
                    <a:pt x="1147" y="215"/>
                  </a:lnTo>
                  <a:lnTo>
                    <a:pt x="2295" y="431"/>
                  </a:lnTo>
                  <a:lnTo>
                    <a:pt x="3442" y="647"/>
                  </a:lnTo>
                  <a:lnTo>
                    <a:pt x="4590" y="932"/>
                  </a:lnTo>
                  <a:lnTo>
                    <a:pt x="14416" y="3368"/>
                  </a:lnTo>
                  <a:lnTo>
                    <a:pt x="15564" y="3653"/>
                  </a:lnTo>
                  <a:lnTo>
                    <a:pt x="16711" y="4014"/>
                  </a:lnTo>
                  <a:lnTo>
                    <a:pt x="26537" y="7113"/>
                  </a:lnTo>
                  <a:lnTo>
                    <a:pt x="27685" y="7474"/>
                  </a:lnTo>
                  <a:lnTo>
                    <a:pt x="28833" y="7935"/>
                  </a:lnTo>
                  <a:lnTo>
                    <a:pt x="38659" y="11877"/>
                  </a:lnTo>
                  <a:lnTo>
                    <a:pt x="39806" y="12337"/>
                  </a:lnTo>
                  <a:lnTo>
                    <a:pt x="40954" y="12862"/>
                  </a:lnTo>
                  <a:lnTo>
                    <a:pt x="50780" y="17363"/>
                  </a:lnTo>
                  <a:lnTo>
                    <a:pt x="51928" y="17888"/>
                  </a:lnTo>
                  <a:lnTo>
                    <a:pt x="53075" y="18478"/>
                  </a:lnTo>
                  <a:lnTo>
                    <a:pt x="62902" y="23529"/>
                  </a:lnTo>
                  <a:lnTo>
                    <a:pt x="64049" y="24119"/>
                  </a:lnTo>
                  <a:lnTo>
                    <a:pt x="65197" y="24794"/>
                  </a:lnTo>
                  <a:lnTo>
                    <a:pt x="75023" y="30571"/>
                  </a:lnTo>
                  <a:lnTo>
                    <a:pt x="76171" y="31246"/>
                  </a:lnTo>
                  <a:lnTo>
                    <a:pt x="77318" y="31995"/>
                  </a:lnTo>
                  <a:lnTo>
                    <a:pt x="87145" y="38414"/>
                  </a:lnTo>
                  <a:lnTo>
                    <a:pt x="88292" y="39163"/>
                  </a:lnTo>
                  <a:lnTo>
                    <a:pt x="89440" y="39970"/>
                  </a:lnTo>
                  <a:lnTo>
                    <a:pt x="99266" y="46882"/>
                  </a:lnTo>
                  <a:lnTo>
                    <a:pt x="100414" y="47689"/>
                  </a:lnTo>
                  <a:lnTo>
                    <a:pt x="101561" y="48552"/>
                  </a:lnTo>
                  <a:lnTo>
                    <a:pt x="111388" y="55945"/>
                  </a:lnTo>
                  <a:lnTo>
                    <a:pt x="112535" y="56809"/>
                  </a:lnTo>
                  <a:lnTo>
                    <a:pt x="113683" y="57755"/>
                  </a:lnTo>
                  <a:lnTo>
                    <a:pt x="123509" y="65858"/>
                  </a:lnTo>
                  <a:lnTo>
                    <a:pt x="124657" y="66804"/>
                  </a:lnTo>
                  <a:lnTo>
                    <a:pt x="125804" y="67800"/>
                  </a:lnTo>
                  <a:lnTo>
                    <a:pt x="135631" y="76332"/>
                  </a:lnTo>
                  <a:lnTo>
                    <a:pt x="136778" y="77329"/>
                  </a:lnTo>
                  <a:lnTo>
                    <a:pt x="137926" y="78372"/>
                  </a:lnTo>
                  <a:lnTo>
                    <a:pt x="147752" y="87303"/>
                  </a:lnTo>
                  <a:lnTo>
                    <a:pt x="148900" y="88346"/>
                  </a:lnTo>
                  <a:lnTo>
                    <a:pt x="150047" y="89441"/>
                  </a:lnTo>
                  <a:lnTo>
                    <a:pt x="159873" y="98820"/>
                  </a:lnTo>
                  <a:lnTo>
                    <a:pt x="161021" y="99915"/>
                  </a:lnTo>
                  <a:lnTo>
                    <a:pt x="162169" y="101067"/>
                  </a:lnTo>
                  <a:lnTo>
                    <a:pt x="171995" y="110925"/>
                  </a:lnTo>
                  <a:lnTo>
                    <a:pt x="173142" y="112077"/>
                  </a:lnTo>
                  <a:lnTo>
                    <a:pt x="174290" y="113263"/>
                  </a:lnTo>
                  <a:lnTo>
                    <a:pt x="184116" y="123425"/>
                  </a:lnTo>
                  <a:lnTo>
                    <a:pt x="185264" y="124612"/>
                  </a:lnTo>
                  <a:lnTo>
                    <a:pt x="186411" y="125832"/>
                  </a:lnTo>
                  <a:lnTo>
                    <a:pt x="196238" y="136280"/>
                  </a:lnTo>
                  <a:lnTo>
                    <a:pt x="197385" y="137500"/>
                  </a:lnTo>
                  <a:lnTo>
                    <a:pt x="198533" y="138762"/>
                  </a:lnTo>
                  <a:lnTo>
                    <a:pt x="208359" y="149565"/>
                  </a:lnTo>
                  <a:lnTo>
                    <a:pt x="209507" y="150826"/>
                  </a:lnTo>
                  <a:lnTo>
                    <a:pt x="210654" y="152117"/>
                  </a:lnTo>
                  <a:lnTo>
                    <a:pt x="220481" y="163172"/>
                  </a:lnTo>
                  <a:lnTo>
                    <a:pt x="221628" y="164463"/>
                  </a:lnTo>
                  <a:lnTo>
                    <a:pt x="222776" y="165775"/>
                  </a:lnTo>
                  <a:lnTo>
                    <a:pt x="232602" y="177012"/>
                  </a:lnTo>
                  <a:lnTo>
                    <a:pt x="233750" y="178324"/>
                  </a:lnTo>
                  <a:lnTo>
                    <a:pt x="234897" y="179656"/>
                  </a:lnTo>
                  <a:lnTo>
                    <a:pt x="244724" y="191061"/>
                  </a:lnTo>
                  <a:lnTo>
                    <a:pt x="245871" y="192393"/>
                  </a:lnTo>
                  <a:lnTo>
                    <a:pt x="247019" y="193748"/>
                  </a:lnTo>
                  <a:lnTo>
                    <a:pt x="256845" y="205347"/>
                  </a:lnTo>
                  <a:lnTo>
                    <a:pt x="257993" y="206701"/>
                  </a:lnTo>
                  <a:lnTo>
                    <a:pt x="259140" y="208065"/>
                  </a:lnTo>
                  <a:lnTo>
                    <a:pt x="268967" y="219745"/>
                  </a:lnTo>
                  <a:lnTo>
                    <a:pt x="270114" y="221109"/>
                  </a:lnTo>
                  <a:lnTo>
                    <a:pt x="271262" y="222481"/>
                  </a:lnTo>
                  <a:lnTo>
                    <a:pt x="281088" y="234225"/>
                  </a:lnTo>
                  <a:lnTo>
                    <a:pt x="282236" y="235596"/>
                  </a:lnTo>
                  <a:lnTo>
                    <a:pt x="283383" y="236973"/>
                  </a:lnTo>
                  <a:lnTo>
                    <a:pt x="293209" y="248765"/>
                  </a:lnTo>
                  <a:lnTo>
                    <a:pt x="294357" y="250142"/>
                  </a:lnTo>
                  <a:lnTo>
                    <a:pt x="295505" y="251520"/>
                  </a:lnTo>
                  <a:lnTo>
                    <a:pt x="305331" y="263311"/>
                  </a:lnTo>
                  <a:lnTo>
                    <a:pt x="306478" y="264689"/>
                  </a:lnTo>
                  <a:lnTo>
                    <a:pt x="307626" y="266062"/>
                  </a:lnTo>
                  <a:lnTo>
                    <a:pt x="317452" y="277826"/>
                  </a:lnTo>
                  <a:lnTo>
                    <a:pt x="318600" y="279200"/>
                  </a:lnTo>
                  <a:lnTo>
                    <a:pt x="319747" y="280569"/>
                  </a:lnTo>
                  <a:lnTo>
                    <a:pt x="329574" y="292290"/>
                  </a:lnTo>
                  <a:lnTo>
                    <a:pt x="330721" y="293659"/>
                  </a:lnTo>
                  <a:lnTo>
                    <a:pt x="331869" y="295016"/>
                  </a:lnTo>
                  <a:lnTo>
                    <a:pt x="341695" y="306634"/>
                  </a:lnTo>
                  <a:lnTo>
                    <a:pt x="342843" y="307991"/>
                  </a:lnTo>
                  <a:lnTo>
                    <a:pt x="343990" y="309334"/>
                  </a:lnTo>
                  <a:lnTo>
                    <a:pt x="353817" y="320834"/>
                  </a:lnTo>
                  <a:lnTo>
                    <a:pt x="354964" y="322177"/>
                  </a:lnTo>
                  <a:lnTo>
                    <a:pt x="356112" y="323506"/>
                  </a:lnTo>
                  <a:lnTo>
                    <a:pt x="365938" y="334889"/>
                  </a:lnTo>
                  <a:lnTo>
                    <a:pt x="367086" y="336218"/>
                  </a:lnTo>
                  <a:lnTo>
                    <a:pt x="368233" y="337531"/>
                  </a:lnTo>
                  <a:lnTo>
                    <a:pt x="378060" y="348774"/>
                  </a:lnTo>
                  <a:lnTo>
                    <a:pt x="379207" y="350087"/>
                  </a:lnTo>
                  <a:lnTo>
                    <a:pt x="380355" y="351372"/>
                  </a:lnTo>
                  <a:lnTo>
                    <a:pt x="390181" y="362376"/>
                  </a:lnTo>
                  <a:lnTo>
                    <a:pt x="391329" y="363661"/>
                  </a:lnTo>
                  <a:lnTo>
                    <a:pt x="392476" y="364926"/>
                  </a:lnTo>
                  <a:lnTo>
                    <a:pt x="402303" y="375755"/>
                  </a:lnTo>
                  <a:lnTo>
                    <a:pt x="403450" y="377020"/>
                  </a:lnTo>
                  <a:lnTo>
                    <a:pt x="404598" y="378263"/>
                  </a:lnTo>
                  <a:lnTo>
                    <a:pt x="414424" y="388910"/>
                  </a:lnTo>
                  <a:lnTo>
                    <a:pt x="415572" y="390153"/>
                  </a:lnTo>
                  <a:lnTo>
                    <a:pt x="416719" y="391368"/>
                  </a:lnTo>
                  <a:lnTo>
                    <a:pt x="426546" y="401765"/>
                  </a:lnTo>
                  <a:lnTo>
                    <a:pt x="427693" y="402979"/>
                  </a:lnTo>
                  <a:lnTo>
                    <a:pt x="428841" y="404162"/>
                  </a:lnTo>
                  <a:lnTo>
                    <a:pt x="438667" y="414284"/>
                  </a:lnTo>
                  <a:lnTo>
                    <a:pt x="439814" y="415467"/>
                  </a:lnTo>
                  <a:lnTo>
                    <a:pt x="440962" y="416624"/>
                  </a:lnTo>
                  <a:lnTo>
                    <a:pt x="450788" y="426532"/>
                  </a:lnTo>
                  <a:lnTo>
                    <a:pt x="451936" y="427689"/>
                  </a:lnTo>
                  <a:lnTo>
                    <a:pt x="453083" y="428821"/>
                  </a:lnTo>
                  <a:lnTo>
                    <a:pt x="462910" y="438510"/>
                  </a:lnTo>
                  <a:lnTo>
                    <a:pt x="464057" y="439642"/>
                  </a:lnTo>
                  <a:lnTo>
                    <a:pt x="465205" y="440734"/>
                  </a:lnTo>
                  <a:lnTo>
                    <a:pt x="475031" y="450087"/>
                  </a:lnTo>
                  <a:lnTo>
                    <a:pt x="476179" y="451179"/>
                  </a:lnTo>
                  <a:lnTo>
                    <a:pt x="477326" y="452242"/>
                  </a:lnTo>
                  <a:lnTo>
                    <a:pt x="487153" y="461345"/>
                  </a:lnTo>
                  <a:lnTo>
                    <a:pt x="488300" y="462408"/>
                  </a:lnTo>
                  <a:lnTo>
                    <a:pt x="489448" y="463444"/>
                  </a:lnTo>
                  <a:lnTo>
                    <a:pt x="499274" y="472321"/>
                  </a:lnTo>
                  <a:lnTo>
                    <a:pt x="500422" y="473358"/>
                  </a:lnTo>
                  <a:lnTo>
                    <a:pt x="501569" y="474365"/>
                  </a:lnTo>
                  <a:lnTo>
                    <a:pt x="511396" y="482990"/>
                  </a:lnTo>
                  <a:lnTo>
                    <a:pt x="512543" y="483997"/>
                  </a:lnTo>
                  <a:lnTo>
                    <a:pt x="513691" y="484966"/>
                  </a:lnTo>
                  <a:lnTo>
                    <a:pt x="523517" y="493261"/>
                  </a:lnTo>
                  <a:lnTo>
                    <a:pt x="524665" y="494230"/>
                  </a:lnTo>
                  <a:lnTo>
                    <a:pt x="525812" y="495174"/>
                  </a:lnTo>
                  <a:lnTo>
                    <a:pt x="535639" y="503255"/>
                  </a:lnTo>
                  <a:lnTo>
                    <a:pt x="536786" y="504198"/>
                  </a:lnTo>
                  <a:lnTo>
                    <a:pt x="537934" y="505118"/>
                  </a:lnTo>
                  <a:lnTo>
                    <a:pt x="547760" y="512988"/>
                  </a:lnTo>
                  <a:lnTo>
                    <a:pt x="548908" y="513908"/>
                  </a:lnTo>
                  <a:lnTo>
                    <a:pt x="550055" y="514795"/>
                  </a:lnTo>
                  <a:lnTo>
                    <a:pt x="559882" y="522395"/>
                  </a:lnTo>
                  <a:lnTo>
                    <a:pt x="561029" y="523283"/>
                  </a:lnTo>
                  <a:lnTo>
                    <a:pt x="562177" y="524142"/>
                  </a:lnTo>
                  <a:lnTo>
                    <a:pt x="572003" y="531502"/>
                  </a:lnTo>
                  <a:lnTo>
                    <a:pt x="573151" y="532362"/>
                  </a:lnTo>
                  <a:lnTo>
                    <a:pt x="574298" y="533200"/>
                  </a:lnTo>
                  <a:lnTo>
                    <a:pt x="584124" y="540382"/>
                  </a:lnTo>
                  <a:lnTo>
                    <a:pt x="585272" y="541221"/>
                  </a:lnTo>
                  <a:lnTo>
                    <a:pt x="586419" y="542040"/>
                  </a:lnTo>
                  <a:lnTo>
                    <a:pt x="596246" y="549050"/>
                  </a:lnTo>
                  <a:lnTo>
                    <a:pt x="597393" y="549869"/>
                  </a:lnTo>
                  <a:lnTo>
                    <a:pt x="598541" y="550659"/>
                  </a:lnTo>
                  <a:lnTo>
                    <a:pt x="608367" y="557430"/>
                  </a:lnTo>
                  <a:lnTo>
                    <a:pt x="609515" y="558221"/>
                  </a:lnTo>
                  <a:lnTo>
                    <a:pt x="610662" y="558995"/>
                  </a:lnTo>
                  <a:lnTo>
                    <a:pt x="620489" y="565625"/>
                  </a:lnTo>
                  <a:lnTo>
                    <a:pt x="621636" y="566399"/>
                  </a:lnTo>
                  <a:lnTo>
                    <a:pt x="622784" y="567159"/>
                  </a:lnTo>
                  <a:lnTo>
                    <a:pt x="632610" y="573665"/>
                  </a:lnTo>
                  <a:lnTo>
                    <a:pt x="633758" y="574424"/>
                  </a:lnTo>
                  <a:lnTo>
                    <a:pt x="634905" y="575169"/>
                  </a:lnTo>
                  <a:lnTo>
                    <a:pt x="644732" y="581545"/>
                  </a:lnTo>
                  <a:lnTo>
                    <a:pt x="645879" y="582290"/>
                  </a:lnTo>
                  <a:lnTo>
                    <a:pt x="647027" y="583019"/>
                  </a:lnTo>
                  <a:lnTo>
                    <a:pt x="656853" y="589268"/>
                  </a:lnTo>
                  <a:lnTo>
                    <a:pt x="658001" y="589998"/>
                  </a:lnTo>
                  <a:lnTo>
                    <a:pt x="659148" y="590719"/>
                  </a:lnTo>
                  <a:lnTo>
                    <a:pt x="668975" y="596900"/>
                  </a:lnTo>
                  <a:lnTo>
                    <a:pt x="670122" y="597622"/>
                  </a:lnTo>
                  <a:lnTo>
                    <a:pt x="671270" y="598337"/>
                  </a:lnTo>
                  <a:lnTo>
                    <a:pt x="681096" y="604459"/>
                  </a:lnTo>
                  <a:lnTo>
                    <a:pt x="682244" y="605174"/>
                  </a:lnTo>
                  <a:lnTo>
                    <a:pt x="683391" y="605883"/>
                  </a:lnTo>
                  <a:lnTo>
                    <a:pt x="693218" y="611951"/>
                  </a:lnTo>
                  <a:lnTo>
                    <a:pt x="694365" y="612660"/>
                  </a:lnTo>
                  <a:lnTo>
                    <a:pt x="695513" y="613366"/>
                  </a:lnTo>
                  <a:lnTo>
                    <a:pt x="705339" y="619417"/>
                  </a:lnTo>
                  <a:lnTo>
                    <a:pt x="706487" y="620124"/>
                  </a:lnTo>
                  <a:lnTo>
                    <a:pt x="707634" y="620831"/>
                  </a:lnTo>
                  <a:lnTo>
                    <a:pt x="717460" y="626883"/>
                  </a:lnTo>
                  <a:lnTo>
                    <a:pt x="718608" y="627590"/>
                  </a:lnTo>
                  <a:lnTo>
                    <a:pt x="719755" y="628298"/>
                  </a:lnTo>
                  <a:lnTo>
                    <a:pt x="729582" y="634361"/>
                  </a:lnTo>
                  <a:lnTo>
                    <a:pt x="730729" y="635069"/>
                  </a:lnTo>
                  <a:lnTo>
                    <a:pt x="731877" y="635784"/>
                  </a:lnTo>
                  <a:lnTo>
                    <a:pt x="741703" y="641903"/>
                  </a:lnTo>
                  <a:lnTo>
                    <a:pt x="742851" y="642618"/>
                  </a:lnTo>
                  <a:lnTo>
                    <a:pt x="743998" y="643339"/>
                  </a:lnTo>
                  <a:lnTo>
                    <a:pt x="753825" y="649518"/>
                  </a:lnTo>
                  <a:lnTo>
                    <a:pt x="754972" y="650239"/>
                  </a:lnTo>
                  <a:lnTo>
                    <a:pt x="756120" y="650968"/>
                  </a:lnTo>
                  <a:lnTo>
                    <a:pt x="765946" y="657214"/>
                  </a:lnTo>
                  <a:lnTo>
                    <a:pt x="767094" y="657943"/>
                  </a:lnTo>
                  <a:lnTo>
                    <a:pt x="768241" y="658684"/>
                  </a:lnTo>
                  <a:lnTo>
                    <a:pt x="778068" y="665027"/>
                  </a:lnTo>
                  <a:lnTo>
                    <a:pt x="779215" y="665768"/>
                  </a:lnTo>
                  <a:lnTo>
                    <a:pt x="780363" y="666525"/>
                  </a:lnTo>
                  <a:lnTo>
                    <a:pt x="790189" y="673009"/>
                  </a:lnTo>
                  <a:lnTo>
                    <a:pt x="791337" y="673766"/>
                  </a:lnTo>
                  <a:lnTo>
                    <a:pt x="792484" y="674537"/>
                  </a:lnTo>
                  <a:lnTo>
                    <a:pt x="802311" y="681137"/>
                  </a:lnTo>
                  <a:lnTo>
                    <a:pt x="803458" y="681908"/>
                  </a:lnTo>
                  <a:lnTo>
                    <a:pt x="804606" y="682693"/>
                  </a:lnTo>
                  <a:lnTo>
                    <a:pt x="814432" y="689416"/>
                  </a:lnTo>
                  <a:lnTo>
                    <a:pt x="815580" y="690201"/>
                  </a:lnTo>
                  <a:lnTo>
                    <a:pt x="816727" y="691009"/>
                  </a:lnTo>
                  <a:lnTo>
                    <a:pt x="826554" y="697927"/>
                  </a:lnTo>
                  <a:lnTo>
                    <a:pt x="827701" y="698735"/>
                  </a:lnTo>
                  <a:lnTo>
                    <a:pt x="828849" y="699564"/>
                  </a:lnTo>
                  <a:lnTo>
                    <a:pt x="838675" y="706659"/>
                  </a:lnTo>
                  <a:lnTo>
                    <a:pt x="839823" y="707487"/>
                  </a:lnTo>
                  <a:lnTo>
                    <a:pt x="840970" y="708334"/>
                  </a:lnTo>
                  <a:lnTo>
                    <a:pt x="850796" y="715587"/>
                  </a:lnTo>
                  <a:lnTo>
                    <a:pt x="851944" y="716434"/>
                  </a:lnTo>
                  <a:lnTo>
                    <a:pt x="853092" y="717300"/>
                  </a:lnTo>
                  <a:lnTo>
                    <a:pt x="862918" y="724723"/>
                  </a:lnTo>
                  <a:lnTo>
                    <a:pt x="864065" y="725589"/>
                  </a:lnTo>
                  <a:lnTo>
                    <a:pt x="865213" y="726487"/>
                  </a:lnTo>
                  <a:lnTo>
                    <a:pt x="875039" y="734177"/>
                  </a:lnTo>
                  <a:lnTo>
                    <a:pt x="876187" y="735075"/>
                  </a:lnTo>
                  <a:lnTo>
                    <a:pt x="877334" y="735994"/>
                  </a:lnTo>
                  <a:lnTo>
                    <a:pt x="887161" y="743860"/>
                  </a:lnTo>
                  <a:lnTo>
                    <a:pt x="888308" y="744779"/>
                  </a:lnTo>
                  <a:lnTo>
                    <a:pt x="889456" y="745718"/>
                  </a:lnTo>
                  <a:lnTo>
                    <a:pt x="899282" y="753763"/>
                  </a:lnTo>
                  <a:lnTo>
                    <a:pt x="900430" y="754702"/>
                  </a:lnTo>
                  <a:lnTo>
                    <a:pt x="901577" y="755669"/>
                  </a:lnTo>
                  <a:lnTo>
                    <a:pt x="911404" y="763942"/>
                  </a:lnTo>
                  <a:lnTo>
                    <a:pt x="912551" y="764908"/>
                  </a:lnTo>
                  <a:lnTo>
                    <a:pt x="913699" y="765903"/>
                  </a:lnTo>
                  <a:lnTo>
                    <a:pt x="923525" y="774419"/>
                  </a:lnTo>
                  <a:lnTo>
                    <a:pt x="924673" y="775414"/>
                  </a:lnTo>
                  <a:lnTo>
                    <a:pt x="925820" y="776429"/>
                  </a:lnTo>
                  <a:lnTo>
                    <a:pt x="935647" y="785124"/>
                  </a:lnTo>
                  <a:lnTo>
                    <a:pt x="936794" y="786139"/>
                  </a:lnTo>
                  <a:lnTo>
                    <a:pt x="937942" y="787175"/>
                  </a:lnTo>
                  <a:lnTo>
                    <a:pt x="947768" y="796048"/>
                  </a:lnTo>
                  <a:lnTo>
                    <a:pt x="948916" y="797084"/>
                  </a:lnTo>
                  <a:lnTo>
                    <a:pt x="950063" y="798150"/>
                  </a:lnTo>
                  <a:lnTo>
                    <a:pt x="959890" y="807280"/>
                  </a:lnTo>
                  <a:lnTo>
                    <a:pt x="961037" y="808346"/>
                  </a:lnTo>
                  <a:lnTo>
                    <a:pt x="962185" y="809434"/>
                  </a:lnTo>
                  <a:lnTo>
                    <a:pt x="972011" y="818748"/>
                  </a:lnTo>
                  <a:lnTo>
                    <a:pt x="973159" y="819836"/>
                  </a:lnTo>
                  <a:lnTo>
                    <a:pt x="974306" y="820942"/>
                  </a:lnTo>
                  <a:lnTo>
                    <a:pt x="984132" y="830415"/>
                  </a:lnTo>
                  <a:lnTo>
                    <a:pt x="985280" y="831522"/>
                  </a:lnTo>
                  <a:lnTo>
                    <a:pt x="986428" y="832648"/>
                  </a:lnTo>
                  <a:lnTo>
                    <a:pt x="996254" y="842291"/>
                  </a:lnTo>
                  <a:lnTo>
                    <a:pt x="997401" y="843417"/>
                  </a:lnTo>
                  <a:lnTo>
                    <a:pt x="998549" y="844568"/>
                  </a:lnTo>
                  <a:lnTo>
                    <a:pt x="1008375" y="854424"/>
                  </a:lnTo>
                  <a:lnTo>
                    <a:pt x="1009523" y="855575"/>
                  </a:lnTo>
                  <a:lnTo>
                    <a:pt x="1010670" y="856741"/>
                  </a:lnTo>
                  <a:lnTo>
                    <a:pt x="1020497" y="866724"/>
                  </a:lnTo>
                  <a:lnTo>
                    <a:pt x="1021644" y="867890"/>
                  </a:lnTo>
                  <a:lnTo>
                    <a:pt x="1022792" y="869070"/>
                  </a:lnTo>
                  <a:lnTo>
                    <a:pt x="1032618" y="879175"/>
                  </a:lnTo>
                  <a:lnTo>
                    <a:pt x="1033766" y="880355"/>
                  </a:lnTo>
                  <a:lnTo>
                    <a:pt x="1034913" y="881552"/>
                  </a:lnTo>
                  <a:lnTo>
                    <a:pt x="1044740" y="891801"/>
                  </a:lnTo>
                  <a:lnTo>
                    <a:pt x="1045887" y="892998"/>
                  </a:lnTo>
                  <a:lnTo>
                    <a:pt x="1047035" y="894208"/>
                  </a:lnTo>
                  <a:lnTo>
                    <a:pt x="1056861" y="904574"/>
                  </a:lnTo>
                  <a:lnTo>
                    <a:pt x="1058009" y="905785"/>
                  </a:lnTo>
                  <a:lnTo>
                    <a:pt x="1059156" y="907005"/>
                  </a:lnTo>
                  <a:lnTo>
                    <a:pt x="1068983" y="917448"/>
                  </a:lnTo>
                  <a:lnTo>
                    <a:pt x="1070130" y="918668"/>
                  </a:lnTo>
                  <a:lnTo>
                    <a:pt x="1071278" y="919896"/>
                  </a:lnTo>
                  <a:lnTo>
                    <a:pt x="1081104" y="930409"/>
                  </a:lnTo>
                  <a:lnTo>
                    <a:pt x="1082252" y="931637"/>
                  </a:lnTo>
                  <a:lnTo>
                    <a:pt x="1083399" y="932874"/>
                  </a:lnTo>
                  <a:lnTo>
                    <a:pt x="1093226" y="943465"/>
                  </a:lnTo>
                  <a:lnTo>
                    <a:pt x="1094373" y="944702"/>
                  </a:lnTo>
                  <a:lnTo>
                    <a:pt x="1095521" y="945942"/>
                  </a:lnTo>
                  <a:lnTo>
                    <a:pt x="1105347" y="956565"/>
                  </a:lnTo>
                  <a:lnTo>
                    <a:pt x="1106495" y="957805"/>
                  </a:lnTo>
                  <a:lnTo>
                    <a:pt x="1107642" y="959048"/>
                  </a:lnTo>
                  <a:lnTo>
                    <a:pt x="1117468" y="969690"/>
                  </a:lnTo>
                  <a:lnTo>
                    <a:pt x="1118616" y="970933"/>
                  </a:lnTo>
                  <a:lnTo>
                    <a:pt x="1119764" y="972177"/>
                  </a:lnTo>
                  <a:lnTo>
                    <a:pt x="1129590" y="982828"/>
                  </a:lnTo>
                  <a:lnTo>
                    <a:pt x="1130737" y="984072"/>
                  </a:lnTo>
                  <a:lnTo>
                    <a:pt x="1131885" y="985314"/>
                  </a:lnTo>
                  <a:lnTo>
                    <a:pt x="1141711" y="995945"/>
                  </a:lnTo>
                  <a:lnTo>
                    <a:pt x="1142859" y="997187"/>
                  </a:lnTo>
                  <a:lnTo>
                    <a:pt x="1144006" y="998425"/>
                  </a:lnTo>
                  <a:lnTo>
                    <a:pt x="1153833" y="1009024"/>
                  </a:lnTo>
                  <a:lnTo>
                    <a:pt x="1154980" y="1010262"/>
                  </a:lnTo>
                  <a:lnTo>
                    <a:pt x="1156128" y="1011496"/>
                  </a:lnTo>
                  <a:lnTo>
                    <a:pt x="1165954" y="1022056"/>
                  </a:lnTo>
                  <a:lnTo>
                    <a:pt x="1167102" y="1023289"/>
                  </a:lnTo>
                  <a:lnTo>
                    <a:pt x="1168249" y="1024513"/>
                  </a:lnTo>
                  <a:lnTo>
                    <a:pt x="1178076" y="1034998"/>
                  </a:lnTo>
                  <a:lnTo>
                    <a:pt x="1179223" y="1036222"/>
                  </a:lnTo>
                  <a:lnTo>
                    <a:pt x="1180371" y="1037436"/>
                  </a:lnTo>
                  <a:lnTo>
                    <a:pt x="1190197" y="1047827"/>
                  </a:lnTo>
                  <a:lnTo>
                    <a:pt x="1191345" y="1049041"/>
                  </a:lnTo>
                  <a:lnTo>
                    <a:pt x="1192492" y="1050244"/>
                  </a:lnTo>
                  <a:lnTo>
                    <a:pt x="1202319" y="1060548"/>
                  </a:lnTo>
                  <a:lnTo>
                    <a:pt x="1203466" y="1061752"/>
                  </a:lnTo>
                  <a:lnTo>
                    <a:pt x="1204614" y="1062944"/>
                  </a:lnTo>
                  <a:lnTo>
                    <a:pt x="1214440" y="1073154"/>
                  </a:lnTo>
                  <a:lnTo>
                    <a:pt x="1215588" y="1074346"/>
                  </a:lnTo>
                  <a:lnTo>
                    <a:pt x="1216735" y="1075518"/>
                  </a:lnTo>
                  <a:lnTo>
                    <a:pt x="1226562" y="1085551"/>
                  </a:lnTo>
                  <a:lnTo>
                    <a:pt x="1227709" y="1086723"/>
                  </a:lnTo>
                  <a:lnTo>
                    <a:pt x="1228857" y="1087879"/>
                  </a:lnTo>
                  <a:lnTo>
                    <a:pt x="1238683" y="1097782"/>
                  </a:lnTo>
                  <a:lnTo>
                    <a:pt x="1239831" y="1098939"/>
                  </a:lnTo>
                  <a:lnTo>
                    <a:pt x="1240978" y="1100080"/>
                  </a:lnTo>
                  <a:lnTo>
                    <a:pt x="1250804" y="1109849"/>
                  </a:lnTo>
                  <a:lnTo>
                    <a:pt x="1251952" y="1110990"/>
                  </a:lnTo>
                  <a:lnTo>
                    <a:pt x="1253100" y="1112111"/>
                  </a:lnTo>
                  <a:lnTo>
                    <a:pt x="1262926" y="1121710"/>
                  </a:lnTo>
                  <a:lnTo>
                    <a:pt x="1264073" y="1122831"/>
                  </a:lnTo>
                  <a:lnTo>
                    <a:pt x="1265221" y="1123926"/>
                  </a:lnTo>
                  <a:lnTo>
                    <a:pt x="1275047" y="1133306"/>
                  </a:lnTo>
                  <a:lnTo>
                    <a:pt x="1276195" y="1134401"/>
                  </a:lnTo>
                  <a:lnTo>
                    <a:pt x="1277342" y="1135477"/>
                  </a:lnTo>
                  <a:lnTo>
                    <a:pt x="1287169" y="1144692"/>
                  </a:lnTo>
                  <a:lnTo>
                    <a:pt x="1288316" y="1145769"/>
                  </a:lnTo>
                  <a:lnTo>
                    <a:pt x="1289464" y="1146825"/>
                  </a:lnTo>
                  <a:lnTo>
                    <a:pt x="1299290" y="1155871"/>
                  </a:lnTo>
                  <a:lnTo>
                    <a:pt x="1300438" y="1156928"/>
                  </a:lnTo>
                  <a:lnTo>
                    <a:pt x="1301585" y="1157955"/>
                  </a:lnTo>
                  <a:lnTo>
                    <a:pt x="1311412" y="1166750"/>
                  </a:lnTo>
                  <a:lnTo>
                    <a:pt x="1312559" y="1167777"/>
                  </a:lnTo>
                  <a:lnTo>
                    <a:pt x="1313707" y="1168779"/>
                  </a:lnTo>
                  <a:lnTo>
                    <a:pt x="1323533" y="1177354"/>
                  </a:lnTo>
                  <a:lnTo>
                    <a:pt x="1324681" y="1178355"/>
                  </a:lnTo>
                  <a:lnTo>
                    <a:pt x="1325828" y="1179334"/>
                  </a:lnTo>
                  <a:lnTo>
                    <a:pt x="1335655" y="1187720"/>
                  </a:lnTo>
                  <a:lnTo>
                    <a:pt x="1336802" y="1188699"/>
                  </a:lnTo>
                  <a:lnTo>
                    <a:pt x="1337950" y="1189655"/>
                  </a:lnTo>
                  <a:lnTo>
                    <a:pt x="1347776" y="1197844"/>
                  </a:lnTo>
                  <a:lnTo>
                    <a:pt x="1348924" y="1198800"/>
                  </a:lnTo>
                  <a:lnTo>
                    <a:pt x="1350071" y="1199720"/>
                  </a:lnTo>
                  <a:lnTo>
                    <a:pt x="1359898" y="1207596"/>
                  </a:lnTo>
                  <a:lnTo>
                    <a:pt x="1361045" y="1208515"/>
                  </a:lnTo>
                  <a:lnTo>
                    <a:pt x="1362193" y="1209412"/>
                  </a:lnTo>
                  <a:lnTo>
                    <a:pt x="1372019" y="1217087"/>
                  </a:lnTo>
                  <a:lnTo>
                    <a:pt x="1373167" y="1217983"/>
                  </a:lnTo>
                  <a:lnTo>
                    <a:pt x="1374314" y="1218856"/>
                  </a:lnTo>
                  <a:lnTo>
                    <a:pt x="1384140" y="1226328"/>
                  </a:lnTo>
                  <a:lnTo>
                    <a:pt x="1385288" y="1227201"/>
                  </a:lnTo>
                  <a:lnTo>
                    <a:pt x="1386436" y="1228044"/>
                  </a:lnTo>
                  <a:lnTo>
                    <a:pt x="1396262" y="1235261"/>
                  </a:lnTo>
                  <a:lnTo>
                    <a:pt x="1397409" y="1236104"/>
                  </a:lnTo>
                  <a:lnTo>
                    <a:pt x="1398557" y="1236914"/>
                  </a:lnTo>
                  <a:lnTo>
                    <a:pt x="1408383" y="1243852"/>
                  </a:lnTo>
                  <a:lnTo>
                    <a:pt x="1409531" y="1244662"/>
                  </a:lnTo>
                  <a:lnTo>
                    <a:pt x="1410678" y="1245448"/>
                  </a:lnTo>
                  <a:lnTo>
                    <a:pt x="1420505" y="1252180"/>
                  </a:lnTo>
                  <a:lnTo>
                    <a:pt x="1421652" y="1252966"/>
                  </a:lnTo>
                  <a:lnTo>
                    <a:pt x="1422800" y="1253728"/>
                  </a:lnTo>
                  <a:lnTo>
                    <a:pt x="1432626" y="1260254"/>
                  </a:lnTo>
                  <a:lnTo>
                    <a:pt x="1433774" y="1261016"/>
                  </a:lnTo>
                  <a:lnTo>
                    <a:pt x="1434921" y="1261743"/>
                  </a:lnTo>
                  <a:lnTo>
                    <a:pt x="1444748" y="1267966"/>
                  </a:lnTo>
                  <a:lnTo>
                    <a:pt x="1445895" y="1268693"/>
                  </a:lnTo>
                  <a:lnTo>
                    <a:pt x="1447043" y="1269392"/>
                  </a:lnTo>
                  <a:lnTo>
                    <a:pt x="1456869" y="1275382"/>
                  </a:lnTo>
                  <a:lnTo>
                    <a:pt x="1458017" y="1276081"/>
                  </a:lnTo>
                  <a:lnTo>
                    <a:pt x="1459164" y="1276757"/>
                  </a:lnTo>
                  <a:lnTo>
                    <a:pt x="1468991" y="1282543"/>
                  </a:lnTo>
                  <a:lnTo>
                    <a:pt x="1470138" y="1283219"/>
                  </a:lnTo>
                  <a:lnTo>
                    <a:pt x="1471286" y="1283869"/>
                  </a:lnTo>
                  <a:lnTo>
                    <a:pt x="1481112" y="1289437"/>
                  </a:lnTo>
                  <a:lnTo>
                    <a:pt x="1482260" y="1290087"/>
                  </a:lnTo>
                  <a:lnTo>
                    <a:pt x="1483407" y="1290701"/>
                  </a:lnTo>
                  <a:lnTo>
                    <a:pt x="1493234" y="1295963"/>
                  </a:lnTo>
                  <a:lnTo>
                    <a:pt x="1494381" y="1296577"/>
                  </a:lnTo>
                  <a:lnTo>
                    <a:pt x="1495529" y="1297169"/>
                  </a:lnTo>
                  <a:lnTo>
                    <a:pt x="1505355" y="1302233"/>
                  </a:lnTo>
                  <a:lnTo>
                    <a:pt x="1506503" y="1302824"/>
                  </a:lnTo>
                  <a:lnTo>
                    <a:pt x="1507650" y="1303392"/>
                  </a:lnTo>
                  <a:lnTo>
                    <a:pt x="1517476" y="1308261"/>
                  </a:lnTo>
                  <a:lnTo>
                    <a:pt x="1518624" y="1308829"/>
                  </a:lnTo>
                  <a:lnTo>
                    <a:pt x="1519772" y="1309368"/>
                  </a:lnTo>
                  <a:lnTo>
                    <a:pt x="1529598" y="1313985"/>
                  </a:lnTo>
                  <a:lnTo>
                    <a:pt x="1530745" y="1314524"/>
                  </a:lnTo>
                  <a:lnTo>
                    <a:pt x="1531893" y="1315035"/>
                  </a:lnTo>
                  <a:lnTo>
                    <a:pt x="1541719" y="1319403"/>
                  </a:lnTo>
                  <a:lnTo>
                    <a:pt x="1542867" y="1319914"/>
                  </a:lnTo>
                  <a:lnTo>
                    <a:pt x="1544014" y="1320402"/>
                  </a:lnTo>
                  <a:lnTo>
                    <a:pt x="1553841" y="1324585"/>
                  </a:lnTo>
                  <a:lnTo>
                    <a:pt x="1554988" y="1325073"/>
                  </a:lnTo>
                  <a:lnTo>
                    <a:pt x="1556136" y="1325540"/>
                  </a:lnTo>
                  <a:lnTo>
                    <a:pt x="1565962" y="1329539"/>
                  </a:lnTo>
                  <a:lnTo>
                    <a:pt x="1567110" y="1330006"/>
                  </a:lnTo>
                  <a:lnTo>
                    <a:pt x="1568257" y="1330441"/>
                  </a:lnTo>
                  <a:lnTo>
                    <a:pt x="1578084" y="1334166"/>
                  </a:lnTo>
                  <a:lnTo>
                    <a:pt x="1579231" y="1334601"/>
                  </a:lnTo>
                  <a:lnTo>
                    <a:pt x="1580379" y="1335014"/>
                  </a:lnTo>
                  <a:lnTo>
                    <a:pt x="1590205" y="1338549"/>
                  </a:lnTo>
                  <a:lnTo>
                    <a:pt x="1591353" y="1338962"/>
                  </a:lnTo>
                  <a:lnTo>
                    <a:pt x="1592500" y="1339355"/>
                  </a:lnTo>
                  <a:lnTo>
                    <a:pt x="1602327" y="1342718"/>
                  </a:lnTo>
                  <a:lnTo>
                    <a:pt x="1603474" y="1343111"/>
                  </a:lnTo>
                  <a:lnTo>
                    <a:pt x="1604622" y="1343482"/>
                  </a:lnTo>
                  <a:lnTo>
                    <a:pt x="1614448" y="1346655"/>
                  </a:lnTo>
                  <a:lnTo>
                    <a:pt x="1615596" y="1347026"/>
                  </a:lnTo>
                  <a:lnTo>
                    <a:pt x="1616743" y="1347369"/>
                  </a:lnTo>
                  <a:lnTo>
                    <a:pt x="1626570" y="1350302"/>
                  </a:lnTo>
                  <a:lnTo>
                    <a:pt x="1627717" y="1350645"/>
                  </a:lnTo>
                  <a:lnTo>
                    <a:pt x="1628865" y="1350969"/>
                  </a:lnTo>
                  <a:lnTo>
                    <a:pt x="1638691" y="1353747"/>
                  </a:lnTo>
                  <a:lnTo>
                    <a:pt x="1639839" y="1354072"/>
                  </a:lnTo>
                  <a:lnTo>
                    <a:pt x="1640986" y="1354378"/>
                  </a:lnTo>
                  <a:lnTo>
                    <a:pt x="1650812" y="1357003"/>
                  </a:lnTo>
                  <a:lnTo>
                    <a:pt x="1651960" y="1357310"/>
                  </a:lnTo>
                  <a:lnTo>
                    <a:pt x="1653108" y="1357593"/>
                  </a:lnTo>
                  <a:lnTo>
                    <a:pt x="1662934" y="1360019"/>
                  </a:lnTo>
                  <a:lnTo>
                    <a:pt x="1664081" y="1360302"/>
                  </a:lnTo>
                  <a:lnTo>
                    <a:pt x="1665229" y="1360565"/>
                  </a:lnTo>
                  <a:lnTo>
                    <a:pt x="1675055" y="1362816"/>
                  </a:lnTo>
                  <a:lnTo>
                    <a:pt x="1676203" y="1363079"/>
                  </a:lnTo>
                  <a:lnTo>
                    <a:pt x="1677350" y="1363326"/>
                  </a:lnTo>
                  <a:lnTo>
                    <a:pt x="1687177" y="1365444"/>
                  </a:lnTo>
                  <a:lnTo>
                    <a:pt x="1688324" y="1365691"/>
                  </a:lnTo>
                  <a:lnTo>
                    <a:pt x="1689472" y="1365923"/>
                  </a:lnTo>
                  <a:lnTo>
                    <a:pt x="1699298" y="1367911"/>
                  </a:lnTo>
                  <a:lnTo>
                    <a:pt x="1700446" y="1368143"/>
                  </a:lnTo>
                  <a:lnTo>
                    <a:pt x="1701593" y="1368353"/>
                  </a:lnTo>
                  <a:lnTo>
                    <a:pt x="1711420" y="1370152"/>
                  </a:lnTo>
                  <a:lnTo>
                    <a:pt x="1712567" y="1370362"/>
                  </a:lnTo>
                  <a:lnTo>
                    <a:pt x="1713715" y="1370559"/>
                  </a:lnTo>
                  <a:lnTo>
                    <a:pt x="1723541" y="1372243"/>
                  </a:lnTo>
                  <a:lnTo>
                    <a:pt x="1724689" y="1372440"/>
                  </a:lnTo>
                  <a:lnTo>
                    <a:pt x="1725836" y="1372624"/>
                  </a:lnTo>
                  <a:lnTo>
                    <a:pt x="1735663" y="1374203"/>
                  </a:lnTo>
                  <a:lnTo>
                    <a:pt x="1736810" y="1374388"/>
                  </a:lnTo>
                  <a:lnTo>
                    <a:pt x="1737958" y="1374558"/>
                  </a:lnTo>
                  <a:lnTo>
                    <a:pt x="1747784" y="1376021"/>
                  </a:lnTo>
                  <a:lnTo>
                    <a:pt x="1748932" y="1376192"/>
                  </a:lnTo>
                  <a:lnTo>
                    <a:pt x="1750079" y="1376348"/>
                  </a:lnTo>
                  <a:lnTo>
                    <a:pt x="1759906" y="1377686"/>
                  </a:lnTo>
                  <a:lnTo>
                    <a:pt x="1761053" y="1377842"/>
                  </a:lnTo>
                  <a:lnTo>
                    <a:pt x="1762201" y="1377990"/>
                  </a:lnTo>
                  <a:lnTo>
                    <a:pt x="1772027" y="1379251"/>
                  </a:lnTo>
                  <a:lnTo>
                    <a:pt x="1773175" y="1379399"/>
                  </a:lnTo>
                  <a:lnTo>
                    <a:pt x="1774322" y="1379538"/>
                  </a:lnTo>
                  <a:lnTo>
                    <a:pt x="1784148" y="1380728"/>
                  </a:lnTo>
                  <a:lnTo>
                    <a:pt x="1785296" y="1380867"/>
                  </a:lnTo>
                  <a:lnTo>
                    <a:pt x="1786444" y="1380996"/>
                  </a:lnTo>
                  <a:lnTo>
                    <a:pt x="1796270" y="1382100"/>
                  </a:lnTo>
                  <a:lnTo>
                    <a:pt x="1797417" y="1382229"/>
                  </a:lnTo>
                  <a:lnTo>
                    <a:pt x="1798565" y="1382352"/>
                  </a:lnTo>
                  <a:lnTo>
                    <a:pt x="1808391" y="1383400"/>
                  </a:lnTo>
                  <a:lnTo>
                    <a:pt x="1809539" y="1383522"/>
                  </a:lnTo>
                  <a:lnTo>
                    <a:pt x="1810686" y="1383640"/>
                  </a:lnTo>
                  <a:lnTo>
                    <a:pt x="1820513" y="1384649"/>
                  </a:lnTo>
                  <a:lnTo>
                    <a:pt x="1821660" y="1384767"/>
                  </a:lnTo>
                  <a:lnTo>
                    <a:pt x="1822808" y="1384881"/>
                  </a:lnTo>
                  <a:lnTo>
                    <a:pt x="1832634" y="1385857"/>
                  </a:lnTo>
                  <a:lnTo>
                    <a:pt x="1833782" y="1385971"/>
                  </a:lnTo>
                  <a:lnTo>
                    <a:pt x="1834929" y="1386082"/>
                  </a:lnTo>
                  <a:lnTo>
                    <a:pt x="1844756" y="1387029"/>
                  </a:lnTo>
                  <a:lnTo>
                    <a:pt x="1845903" y="1387140"/>
                  </a:lnTo>
                  <a:lnTo>
                    <a:pt x="1847051" y="1387250"/>
                  </a:lnTo>
                  <a:lnTo>
                    <a:pt x="1856877" y="1388194"/>
                  </a:lnTo>
                  <a:lnTo>
                    <a:pt x="1858025" y="1388304"/>
                  </a:lnTo>
                  <a:lnTo>
                    <a:pt x="1859172" y="1388415"/>
                  </a:lnTo>
                  <a:lnTo>
                    <a:pt x="1868999" y="1389362"/>
                  </a:lnTo>
                  <a:lnTo>
                    <a:pt x="1870146" y="1389472"/>
                  </a:lnTo>
                  <a:lnTo>
                    <a:pt x="1871294" y="1389584"/>
                  </a:lnTo>
                  <a:lnTo>
                    <a:pt x="1881120" y="1390546"/>
                  </a:lnTo>
                  <a:lnTo>
                    <a:pt x="1882268" y="1390658"/>
                  </a:lnTo>
                  <a:lnTo>
                    <a:pt x="1883415" y="1390775"/>
                  </a:lnTo>
                  <a:lnTo>
                    <a:pt x="1893242" y="1391774"/>
                  </a:lnTo>
                  <a:lnTo>
                    <a:pt x="1894389" y="1391890"/>
                  </a:lnTo>
                  <a:lnTo>
                    <a:pt x="1895537" y="1392011"/>
                  </a:lnTo>
                  <a:lnTo>
                    <a:pt x="1905363" y="1393049"/>
                  </a:lnTo>
                  <a:lnTo>
                    <a:pt x="1906511" y="1393170"/>
                  </a:lnTo>
                  <a:lnTo>
                    <a:pt x="1907658" y="1393296"/>
                  </a:lnTo>
                  <a:lnTo>
                    <a:pt x="1917484" y="1394377"/>
                  </a:lnTo>
                  <a:lnTo>
                    <a:pt x="1918632" y="1394503"/>
                  </a:lnTo>
                  <a:lnTo>
                    <a:pt x="1919780" y="1394639"/>
                  </a:lnTo>
                  <a:lnTo>
                    <a:pt x="1929606" y="1395801"/>
                  </a:lnTo>
                  <a:lnTo>
                    <a:pt x="1930753" y="1395937"/>
                  </a:lnTo>
                  <a:lnTo>
                    <a:pt x="1931901" y="1396082"/>
                  </a:lnTo>
                  <a:lnTo>
                    <a:pt x="1941727" y="1397325"/>
                  </a:lnTo>
                  <a:lnTo>
                    <a:pt x="1942875" y="1397470"/>
                  </a:lnTo>
                  <a:lnTo>
                    <a:pt x="1944022" y="1397624"/>
                  </a:lnTo>
                  <a:lnTo>
                    <a:pt x="1953849" y="1398943"/>
                  </a:lnTo>
                  <a:lnTo>
                    <a:pt x="1954996" y="1399097"/>
                  </a:lnTo>
                  <a:lnTo>
                    <a:pt x="1956144" y="1399261"/>
                  </a:lnTo>
                  <a:lnTo>
                    <a:pt x="1965970" y="1400668"/>
                  </a:lnTo>
                  <a:lnTo>
                    <a:pt x="1967118" y="1400832"/>
                  </a:lnTo>
                  <a:lnTo>
                    <a:pt x="1968265" y="1401014"/>
                  </a:lnTo>
                  <a:lnTo>
                    <a:pt x="1978092" y="1402566"/>
                  </a:lnTo>
                  <a:lnTo>
                    <a:pt x="1979239" y="1402747"/>
                  </a:lnTo>
                  <a:lnTo>
                    <a:pt x="1980387" y="1402941"/>
                  </a:lnTo>
                  <a:lnTo>
                    <a:pt x="1990213" y="1404597"/>
                  </a:lnTo>
                  <a:lnTo>
                    <a:pt x="1991361" y="1404791"/>
                  </a:lnTo>
                  <a:lnTo>
                    <a:pt x="1992508" y="1404997"/>
                  </a:lnTo>
                  <a:lnTo>
                    <a:pt x="2002335" y="1406761"/>
                  </a:lnTo>
                  <a:lnTo>
                    <a:pt x="2003482" y="1406967"/>
                  </a:lnTo>
                  <a:lnTo>
                    <a:pt x="2004630" y="1407190"/>
                  </a:lnTo>
                  <a:lnTo>
                    <a:pt x="2014456" y="1409100"/>
                  </a:lnTo>
                  <a:lnTo>
                    <a:pt x="2015604" y="1409323"/>
                  </a:lnTo>
                  <a:lnTo>
                    <a:pt x="2016751" y="1409565"/>
                  </a:lnTo>
                  <a:lnTo>
                    <a:pt x="2026578" y="1411636"/>
                  </a:lnTo>
                  <a:lnTo>
                    <a:pt x="2027725" y="1411878"/>
                  </a:lnTo>
                  <a:lnTo>
                    <a:pt x="2028873" y="1412135"/>
                  </a:lnTo>
                  <a:lnTo>
                    <a:pt x="2038699" y="1414332"/>
                  </a:lnTo>
                  <a:lnTo>
                    <a:pt x="2039847" y="1414589"/>
                  </a:lnTo>
                  <a:lnTo>
                    <a:pt x="2040994" y="1414861"/>
                  </a:lnTo>
                  <a:lnTo>
                    <a:pt x="2050821" y="1417187"/>
                  </a:lnTo>
                  <a:lnTo>
                    <a:pt x="2051968" y="1417458"/>
                  </a:lnTo>
                  <a:lnTo>
                    <a:pt x="2053116" y="1417753"/>
                  </a:lnTo>
                  <a:lnTo>
                    <a:pt x="2062942" y="1420278"/>
                  </a:lnTo>
                  <a:lnTo>
                    <a:pt x="2064089" y="1420572"/>
                  </a:lnTo>
                  <a:lnTo>
                    <a:pt x="2065237" y="1420885"/>
                  </a:lnTo>
                  <a:lnTo>
                    <a:pt x="2075063" y="1423559"/>
                  </a:lnTo>
                  <a:lnTo>
                    <a:pt x="2076211" y="1423871"/>
                  </a:lnTo>
                  <a:lnTo>
                    <a:pt x="2077358" y="1424199"/>
                  </a:lnTo>
                  <a:lnTo>
                    <a:pt x="2087185" y="1427009"/>
                  </a:lnTo>
                  <a:lnTo>
                    <a:pt x="2088332" y="1427337"/>
                  </a:lnTo>
                  <a:lnTo>
                    <a:pt x="2089480" y="1427682"/>
                  </a:lnTo>
                  <a:lnTo>
                    <a:pt x="2099306" y="1430643"/>
                  </a:lnTo>
                  <a:lnTo>
                    <a:pt x="2100454" y="1430988"/>
                  </a:lnTo>
                  <a:lnTo>
                    <a:pt x="2101601" y="1431358"/>
                  </a:lnTo>
                  <a:lnTo>
                    <a:pt x="2111428" y="1434520"/>
                  </a:lnTo>
                  <a:lnTo>
                    <a:pt x="2112575" y="1434890"/>
                  </a:lnTo>
                  <a:lnTo>
                    <a:pt x="2113723" y="1435274"/>
                  </a:lnTo>
                  <a:lnTo>
                    <a:pt x="2123549" y="1438569"/>
                  </a:lnTo>
                  <a:lnTo>
                    <a:pt x="2124697" y="1438954"/>
                  </a:lnTo>
                  <a:lnTo>
                    <a:pt x="2125844" y="1439354"/>
                  </a:lnTo>
                  <a:lnTo>
                    <a:pt x="2135671" y="1442780"/>
                  </a:lnTo>
                  <a:lnTo>
                    <a:pt x="2136818" y="1443180"/>
                  </a:lnTo>
                  <a:lnTo>
                    <a:pt x="2137966" y="1443600"/>
                  </a:lnTo>
                  <a:lnTo>
                    <a:pt x="2147792" y="1447196"/>
                  </a:lnTo>
                  <a:lnTo>
                    <a:pt x="2148940" y="1447616"/>
                  </a:lnTo>
                  <a:lnTo>
                    <a:pt x="2150087" y="1448054"/>
                  </a:lnTo>
                  <a:lnTo>
                    <a:pt x="2159914" y="1451805"/>
                  </a:lnTo>
                  <a:lnTo>
                    <a:pt x="2161061" y="1452243"/>
                  </a:lnTo>
                  <a:lnTo>
                    <a:pt x="2162209" y="1452695"/>
                  </a:lnTo>
                  <a:lnTo>
                    <a:pt x="2172035" y="1456563"/>
                  </a:lnTo>
                  <a:lnTo>
                    <a:pt x="2173183" y="1457014"/>
                  </a:lnTo>
                  <a:lnTo>
                    <a:pt x="2174330" y="1457479"/>
                  </a:lnTo>
                  <a:lnTo>
                    <a:pt x="2184157" y="1461460"/>
                  </a:lnTo>
                  <a:lnTo>
                    <a:pt x="2185304" y="1461925"/>
                  </a:lnTo>
                  <a:lnTo>
                    <a:pt x="2186452" y="1462409"/>
                  </a:lnTo>
                  <a:lnTo>
                    <a:pt x="2196278" y="1466553"/>
                  </a:lnTo>
                  <a:lnTo>
                    <a:pt x="2197425" y="1467037"/>
                  </a:lnTo>
                  <a:lnTo>
                    <a:pt x="2198573" y="1467532"/>
                  </a:lnTo>
                  <a:lnTo>
                    <a:pt x="2208399" y="1471776"/>
                  </a:lnTo>
                  <a:lnTo>
                    <a:pt x="2209547" y="1472272"/>
                  </a:lnTo>
                  <a:lnTo>
                    <a:pt x="2210694" y="1472778"/>
                  </a:lnTo>
                  <a:lnTo>
                    <a:pt x="2220521" y="1477110"/>
                  </a:lnTo>
                  <a:lnTo>
                    <a:pt x="2221668" y="1477616"/>
                  </a:lnTo>
                  <a:lnTo>
                    <a:pt x="2222816" y="1478134"/>
                  </a:lnTo>
                  <a:lnTo>
                    <a:pt x="2232642" y="1482563"/>
                  </a:lnTo>
                  <a:lnTo>
                    <a:pt x="2233790" y="1483080"/>
                  </a:lnTo>
                  <a:lnTo>
                    <a:pt x="2234937" y="1483609"/>
                  </a:lnTo>
                  <a:lnTo>
                    <a:pt x="2244764" y="1488140"/>
                  </a:lnTo>
                  <a:lnTo>
                    <a:pt x="2245911" y="1488669"/>
                  </a:lnTo>
                  <a:lnTo>
                    <a:pt x="2247059" y="1489205"/>
                  </a:lnTo>
                  <a:lnTo>
                    <a:pt x="2256885" y="1493796"/>
                  </a:lnTo>
                  <a:lnTo>
                    <a:pt x="2258033" y="1494332"/>
                  </a:lnTo>
                  <a:lnTo>
                    <a:pt x="2259180" y="1494874"/>
                  </a:lnTo>
                  <a:lnTo>
                    <a:pt x="2269007" y="1499519"/>
                  </a:lnTo>
                  <a:lnTo>
                    <a:pt x="2270154" y="1500062"/>
                  </a:lnTo>
                  <a:lnTo>
                    <a:pt x="2271302" y="1500611"/>
                  </a:lnTo>
                  <a:lnTo>
                    <a:pt x="2281128" y="1505316"/>
                  </a:lnTo>
                  <a:lnTo>
                    <a:pt x="2282276" y="1505866"/>
                  </a:lnTo>
                  <a:lnTo>
                    <a:pt x="2283423" y="1506419"/>
                  </a:lnTo>
                  <a:lnTo>
                    <a:pt x="2293250" y="1511161"/>
                  </a:lnTo>
                  <a:lnTo>
                    <a:pt x="2294397" y="1511714"/>
                  </a:lnTo>
                  <a:lnTo>
                    <a:pt x="2295545" y="1512270"/>
                  </a:lnTo>
                  <a:lnTo>
                    <a:pt x="2305371" y="1517033"/>
                  </a:lnTo>
                  <a:lnTo>
                    <a:pt x="2306519" y="1517589"/>
                  </a:lnTo>
                  <a:lnTo>
                    <a:pt x="2307666" y="1518147"/>
                  </a:lnTo>
                  <a:lnTo>
                    <a:pt x="2317493" y="1522924"/>
                  </a:lnTo>
                  <a:lnTo>
                    <a:pt x="2318640" y="1523482"/>
                  </a:lnTo>
                  <a:lnTo>
                    <a:pt x="2319788" y="1524040"/>
                  </a:lnTo>
                  <a:lnTo>
                    <a:pt x="2329614" y="1528820"/>
                  </a:lnTo>
                  <a:lnTo>
                    <a:pt x="2330762" y="1529378"/>
                  </a:lnTo>
                  <a:lnTo>
                    <a:pt x="2331909" y="1529935"/>
                  </a:lnTo>
                  <a:lnTo>
                    <a:pt x="2341735" y="1534702"/>
                  </a:lnTo>
                  <a:lnTo>
                    <a:pt x="2342883" y="1535259"/>
                  </a:lnTo>
                  <a:lnTo>
                    <a:pt x="2344030" y="1535813"/>
                  </a:lnTo>
                  <a:lnTo>
                    <a:pt x="2353857" y="1540563"/>
                  </a:lnTo>
                  <a:lnTo>
                    <a:pt x="2355004" y="1541117"/>
                  </a:lnTo>
                  <a:lnTo>
                    <a:pt x="2356152" y="1541668"/>
                  </a:lnTo>
                  <a:lnTo>
                    <a:pt x="2365978" y="1546386"/>
                  </a:lnTo>
                  <a:lnTo>
                    <a:pt x="2367126" y="1546937"/>
                  </a:lnTo>
                  <a:lnTo>
                    <a:pt x="2368273" y="1547482"/>
                  </a:lnTo>
                  <a:lnTo>
                    <a:pt x="2378100" y="1552146"/>
                  </a:lnTo>
                  <a:lnTo>
                    <a:pt x="2379247" y="1552690"/>
                  </a:lnTo>
                  <a:lnTo>
                    <a:pt x="2380395" y="1553229"/>
                  </a:lnTo>
                  <a:lnTo>
                    <a:pt x="2390221" y="1557845"/>
                  </a:lnTo>
                  <a:lnTo>
                    <a:pt x="2391369" y="1558384"/>
                  </a:lnTo>
                  <a:lnTo>
                    <a:pt x="2392516" y="1558917"/>
                  </a:lnTo>
                  <a:lnTo>
                    <a:pt x="2402343" y="1563479"/>
                  </a:lnTo>
                  <a:lnTo>
                    <a:pt x="2403490" y="1564012"/>
                  </a:lnTo>
                  <a:lnTo>
                    <a:pt x="2404638" y="1564535"/>
                  </a:lnTo>
                  <a:lnTo>
                    <a:pt x="2414464" y="1569009"/>
                  </a:lnTo>
                  <a:lnTo>
                    <a:pt x="2415612" y="1569531"/>
                  </a:lnTo>
                  <a:lnTo>
                    <a:pt x="2416759" y="1570043"/>
                  </a:lnTo>
                  <a:lnTo>
                    <a:pt x="2426586" y="1574432"/>
                  </a:lnTo>
                  <a:lnTo>
                    <a:pt x="2427733" y="1574945"/>
                  </a:lnTo>
                  <a:lnTo>
                    <a:pt x="2428881" y="1575448"/>
                  </a:lnTo>
                  <a:lnTo>
                    <a:pt x="2438707" y="1579759"/>
                  </a:lnTo>
                  <a:lnTo>
                    <a:pt x="2439855" y="1580263"/>
                  </a:lnTo>
                  <a:lnTo>
                    <a:pt x="2441002" y="1580756"/>
                  </a:lnTo>
                  <a:lnTo>
                    <a:pt x="2450829" y="1584982"/>
                  </a:lnTo>
                  <a:lnTo>
                    <a:pt x="2451976" y="1585476"/>
                  </a:lnTo>
                  <a:lnTo>
                    <a:pt x="2453124" y="1585953"/>
                  </a:lnTo>
                  <a:lnTo>
                    <a:pt x="2462950" y="1590038"/>
                  </a:lnTo>
                  <a:lnTo>
                    <a:pt x="2464098" y="1590515"/>
                  </a:lnTo>
                  <a:lnTo>
                    <a:pt x="2465245" y="1590981"/>
                  </a:lnTo>
                  <a:lnTo>
                    <a:pt x="2475071" y="1594970"/>
                  </a:lnTo>
                  <a:lnTo>
                    <a:pt x="2476219" y="1595436"/>
                  </a:lnTo>
                  <a:lnTo>
                    <a:pt x="2477367" y="1595890"/>
                  </a:lnTo>
                  <a:lnTo>
                    <a:pt x="2487193" y="1599781"/>
                  </a:lnTo>
                  <a:lnTo>
                    <a:pt x="2488340" y="1600235"/>
                  </a:lnTo>
                  <a:lnTo>
                    <a:pt x="2489488" y="1600674"/>
                  </a:lnTo>
                  <a:lnTo>
                    <a:pt x="2499314" y="1604435"/>
                  </a:lnTo>
                  <a:lnTo>
                    <a:pt x="2500462" y="1604874"/>
                  </a:lnTo>
                  <a:lnTo>
                    <a:pt x="2501609" y="1605297"/>
                  </a:lnTo>
                  <a:lnTo>
                    <a:pt x="2511436" y="1608913"/>
                  </a:lnTo>
                  <a:lnTo>
                    <a:pt x="2512583" y="1609335"/>
                  </a:lnTo>
                  <a:lnTo>
                    <a:pt x="2513731" y="1609745"/>
                  </a:lnTo>
                  <a:lnTo>
                    <a:pt x="2523557" y="1613251"/>
                  </a:lnTo>
                  <a:lnTo>
                    <a:pt x="2524705" y="1613661"/>
                  </a:lnTo>
                  <a:lnTo>
                    <a:pt x="2525852" y="1614057"/>
                  </a:lnTo>
                  <a:lnTo>
                    <a:pt x="2535679" y="1617453"/>
                  </a:lnTo>
                  <a:lnTo>
                    <a:pt x="2536826" y="1617849"/>
                  </a:lnTo>
                  <a:lnTo>
                    <a:pt x="2537974" y="1618226"/>
                  </a:lnTo>
                  <a:lnTo>
                    <a:pt x="2547800" y="1621454"/>
                  </a:lnTo>
                  <a:lnTo>
                    <a:pt x="2548948" y="1621831"/>
                  </a:lnTo>
                  <a:lnTo>
                    <a:pt x="2550095" y="1622193"/>
                  </a:lnTo>
                  <a:lnTo>
                    <a:pt x="2559922" y="1625292"/>
                  </a:lnTo>
                  <a:lnTo>
                    <a:pt x="2561069" y="1625654"/>
                  </a:lnTo>
                  <a:lnTo>
                    <a:pt x="2562217" y="1626002"/>
                  </a:lnTo>
                  <a:lnTo>
                    <a:pt x="2572043" y="1628986"/>
                  </a:lnTo>
                  <a:lnTo>
                    <a:pt x="2573191" y="1629335"/>
                  </a:lnTo>
                  <a:lnTo>
                    <a:pt x="2574338" y="1629668"/>
                  </a:lnTo>
                  <a:lnTo>
                    <a:pt x="2584165" y="1632527"/>
                  </a:lnTo>
                  <a:lnTo>
                    <a:pt x="2585312" y="1632861"/>
                  </a:lnTo>
                  <a:lnTo>
                    <a:pt x="2586460" y="1633175"/>
                  </a:lnTo>
                  <a:lnTo>
                    <a:pt x="2596286" y="1635860"/>
                  </a:lnTo>
                  <a:lnTo>
                    <a:pt x="2597434" y="1636173"/>
                  </a:lnTo>
                  <a:lnTo>
                    <a:pt x="2598581" y="1636474"/>
                  </a:lnTo>
                  <a:lnTo>
                    <a:pt x="2608407" y="1639046"/>
                  </a:lnTo>
                  <a:lnTo>
                    <a:pt x="2609555" y="1639347"/>
                  </a:lnTo>
                  <a:lnTo>
                    <a:pt x="2610703" y="1639634"/>
                  </a:lnTo>
                  <a:lnTo>
                    <a:pt x="2620529" y="1642095"/>
                  </a:lnTo>
                  <a:lnTo>
                    <a:pt x="2621676" y="1642382"/>
                  </a:lnTo>
                  <a:lnTo>
                    <a:pt x="2622824" y="1642652"/>
                  </a:lnTo>
                  <a:lnTo>
                    <a:pt x="2632650" y="1644967"/>
                  </a:lnTo>
                  <a:lnTo>
                    <a:pt x="2633798" y="1645238"/>
                  </a:lnTo>
                  <a:lnTo>
                    <a:pt x="2634945" y="1645492"/>
                  </a:lnTo>
                  <a:lnTo>
                    <a:pt x="2644772" y="1647668"/>
                  </a:lnTo>
                  <a:lnTo>
                    <a:pt x="2645919" y="1647922"/>
                  </a:lnTo>
                  <a:lnTo>
                    <a:pt x="2647067" y="1648164"/>
                  </a:lnTo>
                  <a:lnTo>
                    <a:pt x="2656893" y="1650234"/>
                  </a:lnTo>
                  <a:lnTo>
                    <a:pt x="2658041" y="1650476"/>
                  </a:lnTo>
                  <a:lnTo>
                    <a:pt x="2659188" y="1650705"/>
                  </a:lnTo>
                  <a:lnTo>
                    <a:pt x="2669015" y="1652672"/>
                  </a:lnTo>
                  <a:lnTo>
                    <a:pt x="2670162" y="1652902"/>
                  </a:lnTo>
                  <a:lnTo>
                    <a:pt x="2671310" y="1653114"/>
                  </a:lnTo>
                  <a:lnTo>
                    <a:pt x="2681136" y="1654927"/>
                  </a:lnTo>
                  <a:lnTo>
                    <a:pt x="2682284" y="1655138"/>
                  </a:lnTo>
                  <a:lnTo>
                    <a:pt x="2683431" y="1655338"/>
                  </a:lnTo>
                  <a:lnTo>
                    <a:pt x="2693258" y="1657048"/>
                  </a:lnTo>
                  <a:lnTo>
                    <a:pt x="2694405" y="1657248"/>
                  </a:lnTo>
                  <a:lnTo>
                    <a:pt x="2695553" y="1657437"/>
                  </a:lnTo>
                  <a:lnTo>
                    <a:pt x="2705379" y="1659053"/>
                  </a:lnTo>
                  <a:lnTo>
                    <a:pt x="2706527" y="1659242"/>
                  </a:lnTo>
                  <a:lnTo>
                    <a:pt x="2707674" y="1659418"/>
                  </a:lnTo>
                  <a:lnTo>
                    <a:pt x="2717501" y="1660931"/>
                  </a:lnTo>
                  <a:lnTo>
                    <a:pt x="2718648" y="1661107"/>
                  </a:lnTo>
                  <a:lnTo>
                    <a:pt x="2719796" y="1661269"/>
                  </a:lnTo>
                  <a:lnTo>
                    <a:pt x="2729622" y="1662655"/>
                  </a:lnTo>
                  <a:lnTo>
                    <a:pt x="2730770" y="1662817"/>
                  </a:lnTo>
                  <a:lnTo>
                    <a:pt x="2731917" y="1662970"/>
                  </a:lnTo>
                  <a:lnTo>
                    <a:pt x="2741743" y="1664274"/>
                  </a:lnTo>
                  <a:lnTo>
                    <a:pt x="2742891" y="1664426"/>
                  </a:lnTo>
                  <a:lnTo>
                    <a:pt x="2744039" y="1664569"/>
                  </a:lnTo>
                  <a:lnTo>
                    <a:pt x="2753865" y="1665794"/>
                  </a:lnTo>
                  <a:lnTo>
                    <a:pt x="2755012" y="1665937"/>
                  </a:lnTo>
                  <a:lnTo>
                    <a:pt x="2756160" y="1666068"/>
                  </a:lnTo>
                  <a:lnTo>
                    <a:pt x="2765986" y="1667189"/>
                  </a:lnTo>
                  <a:lnTo>
                    <a:pt x="2767134" y="1667320"/>
                  </a:lnTo>
                  <a:lnTo>
                    <a:pt x="2768281" y="1667441"/>
                  </a:lnTo>
                  <a:lnTo>
                    <a:pt x="2778108" y="1668474"/>
                  </a:lnTo>
                  <a:lnTo>
                    <a:pt x="2779255" y="1668595"/>
                  </a:lnTo>
                  <a:lnTo>
                    <a:pt x="2780403" y="1668708"/>
                  </a:lnTo>
                  <a:lnTo>
                    <a:pt x="2790229" y="1669674"/>
                  </a:lnTo>
                  <a:lnTo>
                    <a:pt x="2791377" y="1669787"/>
                  </a:lnTo>
                  <a:lnTo>
                    <a:pt x="2792524" y="1669892"/>
                  </a:lnTo>
                  <a:lnTo>
                    <a:pt x="2802351" y="1670792"/>
                  </a:lnTo>
                  <a:lnTo>
                    <a:pt x="2803498" y="1670898"/>
                  </a:lnTo>
                  <a:lnTo>
                    <a:pt x="2804646" y="1670992"/>
                  </a:lnTo>
                  <a:lnTo>
                    <a:pt x="2814472" y="1671797"/>
                  </a:lnTo>
                  <a:lnTo>
                    <a:pt x="2815620" y="1671891"/>
                  </a:lnTo>
                  <a:lnTo>
                    <a:pt x="2816767" y="1671978"/>
                  </a:lnTo>
                  <a:lnTo>
                    <a:pt x="2826594" y="1672726"/>
                  </a:lnTo>
                  <a:lnTo>
                    <a:pt x="2827741" y="1672814"/>
                  </a:lnTo>
                  <a:lnTo>
                    <a:pt x="2828889" y="1672895"/>
                  </a:lnTo>
                  <a:lnTo>
                    <a:pt x="2838715" y="1673589"/>
                  </a:lnTo>
                  <a:lnTo>
                    <a:pt x="2839863" y="1673671"/>
                  </a:lnTo>
                  <a:lnTo>
                    <a:pt x="2841010" y="1673745"/>
                  </a:lnTo>
                  <a:lnTo>
                    <a:pt x="2850837" y="1674379"/>
                  </a:lnTo>
                  <a:lnTo>
                    <a:pt x="2851984" y="1674453"/>
                  </a:lnTo>
                  <a:lnTo>
                    <a:pt x="2853132" y="1674519"/>
                  </a:lnTo>
                  <a:lnTo>
                    <a:pt x="2862958" y="1675088"/>
                  </a:lnTo>
                  <a:lnTo>
                    <a:pt x="2864106" y="1675155"/>
                  </a:lnTo>
                  <a:lnTo>
                    <a:pt x="2865253" y="1675216"/>
                  </a:lnTo>
                  <a:lnTo>
                    <a:pt x="2875079" y="1675742"/>
                  </a:lnTo>
                  <a:lnTo>
                    <a:pt x="2876227" y="1675804"/>
                  </a:lnTo>
                  <a:lnTo>
                    <a:pt x="2877375" y="1675861"/>
                  </a:lnTo>
                  <a:lnTo>
                    <a:pt x="2887201" y="1676346"/>
                  </a:lnTo>
                  <a:lnTo>
                    <a:pt x="2888348" y="1676402"/>
                  </a:lnTo>
                  <a:lnTo>
                    <a:pt x="2889496" y="1676453"/>
                  </a:lnTo>
                  <a:lnTo>
                    <a:pt x="2899322" y="1676885"/>
                  </a:lnTo>
                  <a:lnTo>
                    <a:pt x="2900470" y="1676935"/>
                  </a:lnTo>
                  <a:lnTo>
                    <a:pt x="2901617" y="1676981"/>
                  </a:lnTo>
                  <a:lnTo>
                    <a:pt x="2911444" y="1677372"/>
                  </a:lnTo>
                  <a:lnTo>
                    <a:pt x="2912591" y="1677418"/>
                  </a:lnTo>
                  <a:lnTo>
                    <a:pt x="2913739" y="1677460"/>
                  </a:lnTo>
                  <a:lnTo>
                    <a:pt x="2923565" y="1677820"/>
                  </a:lnTo>
                  <a:lnTo>
                    <a:pt x="2924713" y="1677862"/>
                  </a:lnTo>
                  <a:lnTo>
                    <a:pt x="2925860" y="1677900"/>
                  </a:lnTo>
                  <a:lnTo>
                    <a:pt x="2935687" y="1678229"/>
                  </a:lnTo>
                  <a:lnTo>
                    <a:pt x="2936834" y="1678267"/>
                  </a:lnTo>
                  <a:lnTo>
                    <a:pt x="2937982" y="1678301"/>
                  </a:lnTo>
                  <a:lnTo>
                    <a:pt x="2947808" y="1678586"/>
                  </a:lnTo>
                  <a:lnTo>
                    <a:pt x="2948956" y="1678620"/>
                  </a:lnTo>
                  <a:lnTo>
                    <a:pt x="2950103" y="1678650"/>
                  </a:lnTo>
                  <a:lnTo>
                    <a:pt x="2959930" y="1678912"/>
                  </a:lnTo>
                  <a:lnTo>
                    <a:pt x="2961077" y="1678943"/>
                  </a:lnTo>
                  <a:lnTo>
                    <a:pt x="2962225" y="1678971"/>
                  </a:lnTo>
                  <a:lnTo>
                    <a:pt x="2972051" y="1679210"/>
                  </a:lnTo>
                  <a:lnTo>
                    <a:pt x="2973199" y="1679237"/>
                  </a:lnTo>
                  <a:lnTo>
                    <a:pt x="2974346" y="1679262"/>
                  </a:lnTo>
                  <a:lnTo>
                    <a:pt x="2984173" y="1679475"/>
                  </a:lnTo>
                  <a:lnTo>
                    <a:pt x="2985320" y="1679500"/>
                  </a:lnTo>
                  <a:lnTo>
                    <a:pt x="2986468" y="1679521"/>
                  </a:lnTo>
                  <a:lnTo>
                    <a:pt x="2996294" y="1679709"/>
                  </a:lnTo>
                  <a:lnTo>
                    <a:pt x="2997442" y="1679730"/>
                  </a:lnTo>
                  <a:lnTo>
                    <a:pt x="2998589" y="1679750"/>
                  </a:lnTo>
                  <a:lnTo>
                    <a:pt x="3008415" y="1679920"/>
                  </a:lnTo>
                  <a:lnTo>
                    <a:pt x="3009563" y="1679940"/>
                  </a:lnTo>
                  <a:lnTo>
                    <a:pt x="3010711" y="1679958"/>
                  </a:lnTo>
                  <a:lnTo>
                    <a:pt x="3020537" y="1680112"/>
                  </a:lnTo>
                  <a:lnTo>
                    <a:pt x="3021684" y="1680130"/>
                  </a:lnTo>
                  <a:lnTo>
                    <a:pt x="3022832" y="1680146"/>
                  </a:lnTo>
                  <a:lnTo>
                    <a:pt x="3032658" y="1680279"/>
                  </a:lnTo>
                  <a:lnTo>
                    <a:pt x="3033806" y="168029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711947" y="3796820"/>
              <a:ext cx="6194063" cy="1684585"/>
            </a:xfrm>
            <a:custGeom>
              <a:avLst/>
              <a:pathLst>
                <a:path w="6194063" h="1684585">
                  <a:moveTo>
                    <a:pt x="0" y="1684585"/>
                  </a:moveTo>
                  <a:lnTo>
                    <a:pt x="12121" y="1684530"/>
                  </a:lnTo>
                  <a:lnTo>
                    <a:pt x="24242" y="1684467"/>
                  </a:lnTo>
                  <a:lnTo>
                    <a:pt x="36364" y="1684397"/>
                  </a:lnTo>
                  <a:lnTo>
                    <a:pt x="48485" y="1684322"/>
                  </a:lnTo>
                  <a:lnTo>
                    <a:pt x="60607" y="1684236"/>
                  </a:lnTo>
                  <a:lnTo>
                    <a:pt x="72728" y="1684141"/>
                  </a:lnTo>
                  <a:lnTo>
                    <a:pt x="84850" y="1684038"/>
                  </a:lnTo>
                  <a:lnTo>
                    <a:pt x="96971" y="1683925"/>
                  </a:lnTo>
                  <a:lnTo>
                    <a:pt x="109093" y="1683797"/>
                  </a:lnTo>
                  <a:lnTo>
                    <a:pt x="121214" y="1683658"/>
                  </a:lnTo>
                  <a:lnTo>
                    <a:pt x="133336" y="1683508"/>
                  </a:lnTo>
                  <a:lnTo>
                    <a:pt x="145457" y="1683344"/>
                  </a:lnTo>
                  <a:lnTo>
                    <a:pt x="157578" y="1683161"/>
                  </a:lnTo>
                  <a:lnTo>
                    <a:pt x="169700" y="1682964"/>
                  </a:lnTo>
                  <a:lnTo>
                    <a:pt x="181821" y="1682752"/>
                  </a:lnTo>
                  <a:lnTo>
                    <a:pt x="193943" y="1682519"/>
                  </a:lnTo>
                  <a:lnTo>
                    <a:pt x="206064" y="1682265"/>
                  </a:lnTo>
                  <a:lnTo>
                    <a:pt x="218186" y="1681995"/>
                  </a:lnTo>
                  <a:lnTo>
                    <a:pt x="230307" y="1681705"/>
                  </a:lnTo>
                  <a:lnTo>
                    <a:pt x="242429" y="1681386"/>
                  </a:lnTo>
                  <a:lnTo>
                    <a:pt x="254550" y="1681045"/>
                  </a:lnTo>
                  <a:lnTo>
                    <a:pt x="266672" y="1680684"/>
                  </a:lnTo>
                  <a:lnTo>
                    <a:pt x="278793" y="1680296"/>
                  </a:lnTo>
                  <a:lnTo>
                    <a:pt x="290914" y="1679877"/>
                  </a:lnTo>
                  <a:lnTo>
                    <a:pt x="303036" y="1679434"/>
                  </a:lnTo>
                  <a:lnTo>
                    <a:pt x="315157" y="1678967"/>
                  </a:lnTo>
                  <a:lnTo>
                    <a:pt x="327279" y="1678464"/>
                  </a:lnTo>
                  <a:lnTo>
                    <a:pt x="339400" y="1677931"/>
                  </a:lnTo>
                  <a:lnTo>
                    <a:pt x="351522" y="1677372"/>
                  </a:lnTo>
                  <a:lnTo>
                    <a:pt x="363643" y="1676785"/>
                  </a:lnTo>
                  <a:lnTo>
                    <a:pt x="375765" y="1676156"/>
                  </a:lnTo>
                  <a:lnTo>
                    <a:pt x="387886" y="1675500"/>
                  </a:lnTo>
                  <a:lnTo>
                    <a:pt x="400008" y="1674817"/>
                  </a:lnTo>
                  <a:lnTo>
                    <a:pt x="412129" y="1674098"/>
                  </a:lnTo>
                  <a:lnTo>
                    <a:pt x="424250" y="1673342"/>
                  </a:lnTo>
                  <a:lnTo>
                    <a:pt x="436372" y="1672559"/>
                  </a:lnTo>
                  <a:lnTo>
                    <a:pt x="448493" y="1671749"/>
                  </a:lnTo>
                  <a:lnTo>
                    <a:pt x="460615" y="1670898"/>
                  </a:lnTo>
                  <a:lnTo>
                    <a:pt x="472736" y="1670019"/>
                  </a:lnTo>
                  <a:lnTo>
                    <a:pt x="484858" y="1669114"/>
                  </a:lnTo>
                  <a:lnTo>
                    <a:pt x="496979" y="1668180"/>
                  </a:lnTo>
                  <a:lnTo>
                    <a:pt x="509101" y="1667210"/>
                  </a:lnTo>
                  <a:lnTo>
                    <a:pt x="521222" y="1666218"/>
                  </a:lnTo>
                  <a:lnTo>
                    <a:pt x="533344" y="1665203"/>
                  </a:lnTo>
                  <a:lnTo>
                    <a:pt x="545465" y="1664160"/>
                  </a:lnTo>
                  <a:lnTo>
                    <a:pt x="557586" y="1663091"/>
                  </a:lnTo>
                  <a:lnTo>
                    <a:pt x="569708" y="1662005"/>
                  </a:lnTo>
                  <a:lnTo>
                    <a:pt x="581829" y="1660900"/>
                  </a:lnTo>
                  <a:lnTo>
                    <a:pt x="593951" y="1659771"/>
                  </a:lnTo>
                  <a:lnTo>
                    <a:pt x="606072" y="1658628"/>
                  </a:lnTo>
                  <a:lnTo>
                    <a:pt x="618194" y="1657471"/>
                  </a:lnTo>
                  <a:lnTo>
                    <a:pt x="630315" y="1656301"/>
                  </a:lnTo>
                  <a:lnTo>
                    <a:pt x="642437" y="1655116"/>
                  </a:lnTo>
                  <a:lnTo>
                    <a:pt x="654558" y="1653923"/>
                  </a:lnTo>
                  <a:lnTo>
                    <a:pt x="666680" y="1652723"/>
                  </a:lnTo>
                  <a:lnTo>
                    <a:pt x="678801" y="1651514"/>
                  </a:lnTo>
                  <a:lnTo>
                    <a:pt x="690922" y="1650298"/>
                  </a:lnTo>
                  <a:lnTo>
                    <a:pt x="703044" y="1649079"/>
                  </a:lnTo>
                  <a:lnTo>
                    <a:pt x="715165" y="1647856"/>
                  </a:lnTo>
                  <a:lnTo>
                    <a:pt x="727287" y="1646629"/>
                  </a:lnTo>
                  <a:lnTo>
                    <a:pt x="739408" y="1645400"/>
                  </a:lnTo>
                  <a:lnTo>
                    <a:pt x="751530" y="1644169"/>
                  </a:lnTo>
                  <a:lnTo>
                    <a:pt x="763651" y="1642936"/>
                  </a:lnTo>
                  <a:lnTo>
                    <a:pt x="775773" y="1641699"/>
                  </a:lnTo>
                  <a:lnTo>
                    <a:pt x="787894" y="1640459"/>
                  </a:lnTo>
                  <a:lnTo>
                    <a:pt x="800016" y="1639216"/>
                  </a:lnTo>
                  <a:lnTo>
                    <a:pt x="812137" y="1637966"/>
                  </a:lnTo>
                  <a:lnTo>
                    <a:pt x="824258" y="1636708"/>
                  </a:lnTo>
                  <a:lnTo>
                    <a:pt x="836380" y="1635443"/>
                  </a:lnTo>
                  <a:lnTo>
                    <a:pt x="848501" y="1634168"/>
                  </a:lnTo>
                  <a:lnTo>
                    <a:pt x="860623" y="1632873"/>
                  </a:lnTo>
                  <a:lnTo>
                    <a:pt x="872744" y="1631563"/>
                  </a:lnTo>
                  <a:lnTo>
                    <a:pt x="884866" y="1630236"/>
                  </a:lnTo>
                  <a:lnTo>
                    <a:pt x="896987" y="1628882"/>
                  </a:lnTo>
                  <a:lnTo>
                    <a:pt x="909109" y="1627496"/>
                  </a:lnTo>
                  <a:lnTo>
                    <a:pt x="921230" y="1626081"/>
                  </a:lnTo>
                  <a:lnTo>
                    <a:pt x="933352" y="1624634"/>
                  </a:lnTo>
                  <a:lnTo>
                    <a:pt x="945473" y="1623135"/>
                  </a:lnTo>
                  <a:lnTo>
                    <a:pt x="957594" y="1621588"/>
                  </a:lnTo>
                  <a:lnTo>
                    <a:pt x="969716" y="1619997"/>
                  </a:lnTo>
                  <a:lnTo>
                    <a:pt x="981837" y="1618352"/>
                  </a:lnTo>
                  <a:lnTo>
                    <a:pt x="993959" y="1616626"/>
                  </a:lnTo>
                  <a:lnTo>
                    <a:pt x="1006080" y="1614839"/>
                  </a:lnTo>
                  <a:lnTo>
                    <a:pt x="1018202" y="1612990"/>
                  </a:lnTo>
                  <a:lnTo>
                    <a:pt x="1030323" y="1611050"/>
                  </a:lnTo>
                  <a:lnTo>
                    <a:pt x="1042445" y="1609016"/>
                  </a:lnTo>
                  <a:lnTo>
                    <a:pt x="1054566" y="1606903"/>
                  </a:lnTo>
                  <a:lnTo>
                    <a:pt x="1066688" y="1604710"/>
                  </a:lnTo>
                  <a:lnTo>
                    <a:pt x="1078809" y="1602383"/>
                  </a:lnTo>
                  <a:lnTo>
                    <a:pt x="1090930" y="1599958"/>
                  </a:lnTo>
                  <a:lnTo>
                    <a:pt x="1103052" y="1597440"/>
                  </a:lnTo>
                  <a:lnTo>
                    <a:pt x="1115173" y="1594810"/>
                  </a:lnTo>
                  <a:lnTo>
                    <a:pt x="1127295" y="1592032"/>
                  </a:lnTo>
                  <a:lnTo>
                    <a:pt x="1139416" y="1589150"/>
                  </a:lnTo>
                  <a:lnTo>
                    <a:pt x="1151538" y="1586163"/>
                  </a:lnTo>
                  <a:lnTo>
                    <a:pt x="1163659" y="1583027"/>
                  </a:lnTo>
                  <a:lnTo>
                    <a:pt x="1175781" y="1579755"/>
                  </a:lnTo>
                  <a:lnTo>
                    <a:pt x="1187902" y="1576372"/>
                  </a:lnTo>
                  <a:lnTo>
                    <a:pt x="1200024" y="1572878"/>
                  </a:lnTo>
                  <a:lnTo>
                    <a:pt x="1212145" y="1569205"/>
                  </a:lnTo>
                  <a:lnTo>
                    <a:pt x="1224266" y="1565419"/>
                  </a:lnTo>
                  <a:lnTo>
                    <a:pt x="1236388" y="1561523"/>
                  </a:lnTo>
                  <a:lnTo>
                    <a:pt x="1248509" y="1557495"/>
                  </a:lnTo>
                  <a:lnTo>
                    <a:pt x="1260631" y="1553317"/>
                  </a:lnTo>
                  <a:lnTo>
                    <a:pt x="1272752" y="1549035"/>
                  </a:lnTo>
                  <a:lnTo>
                    <a:pt x="1284874" y="1544650"/>
                  </a:lnTo>
                  <a:lnTo>
                    <a:pt x="1296995" y="1540123"/>
                  </a:lnTo>
                  <a:lnTo>
                    <a:pt x="1309117" y="1535486"/>
                  </a:lnTo>
                  <a:lnTo>
                    <a:pt x="1321238" y="1530759"/>
                  </a:lnTo>
                  <a:lnTo>
                    <a:pt x="1333360" y="1525941"/>
                  </a:lnTo>
                  <a:lnTo>
                    <a:pt x="1345481" y="1520997"/>
                  </a:lnTo>
                  <a:lnTo>
                    <a:pt x="1357602" y="1515979"/>
                  </a:lnTo>
                  <a:lnTo>
                    <a:pt x="1369724" y="1510892"/>
                  </a:lnTo>
                  <a:lnTo>
                    <a:pt x="1381845" y="1505723"/>
                  </a:lnTo>
                  <a:lnTo>
                    <a:pt x="1393967" y="1500479"/>
                  </a:lnTo>
                  <a:lnTo>
                    <a:pt x="1406088" y="1495186"/>
                  </a:lnTo>
                  <a:lnTo>
                    <a:pt x="1418210" y="1489847"/>
                  </a:lnTo>
                  <a:lnTo>
                    <a:pt x="1430331" y="1484452"/>
                  </a:lnTo>
                  <a:lnTo>
                    <a:pt x="1442453" y="1479025"/>
                  </a:lnTo>
                  <a:lnTo>
                    <a:pt x="1454574" y="1473574"/>
                  </a:lnTo>
                  <a:lnTo>
                    <a:pt x="1466696" y="1468103"/>
                  </a:lnTo>
                  <a:lnTo>
                    <a:pt x="1478817" y="1462616"/>
                  </a:lnTo>
                  <a:lnTo>
                    <a:pt x="1490938" y="1457126"/>
                  </a:lnTo>
                  <a:lnTo>
                    <a:pt x="1503060" y="1451637"/>
                  </a:lnTo>
                  <a:lnTo>
                    <a:pt x="1515181" y="1446157"/>
                  </a:lnTo>
                  <a:lnTo>
                    <a:pt x="1527303" y="1440693"/>
                  </a:lnTo>
                  <a:lnTo>
                    <a:pt x="1539424" y="1435248"/>
                  </a:lnTo>
                  <a:lnTo>
                    <a:pt x="1551546" y="1429823"/>
                  </a:lnTo>
                  <a:lnTo>
                    <a:pt x="1563667" y="1424437"/>
                  </a:lnTo>
                  <a:lnTo>
                    <a:pt x="1575789" y="1419082"/>
                  </a:lnTo>
                  <a:lnTo>
                    <a:pt x="1587910" y="1413758"/>
                  </a:lnTo>
                  <a:lnTo>
                    <a:pt x="1600032" y="1408472"/>
                  </a:lnTo>
                  <a:lnTo>
                    <a:pt x="1612153" y="1403235"/>
                  </a:lnTo>
                  <a:lnTo>
                    <a:pt x="1624274" y="1398032"/>
                  </a:lnTo>
                  <a:lnTo>
                    <a:pt x="1636396" y="1392863"/>
                  </a:lnTo>
                  <a:lnTo>
                    <a:pt x="1648517" y="1387738"/>
                  </a:lnTo>
                  <a:lnTo>
                    <a:pt x="1660639" y="1382650"/>
                  </a:lnTo>
                  <a:lnTo>
                    <a:pt x="1672760" y="1377588"/>
                  </a:lnTo>
                  <a:lnTo>
                    <a:pt x="1684882" y="1372551"/>
                  </a:lnTo>
                  <a:lnTo>
                    <a:pt x="1697003" y="1367542"/>
                  </a:lnTo>
                  <a:lnTo>
                    <a:pt x="1709125" y="1362544"/>
                  </a:lnTo>
                  <a:lnTo>
                    <a:pt x="1721246" y="1357552"/>
                  </a:lnTo>
                  <a:lnTo>
                    <a:pt x="1733368" y="1352560"/>
                  </a:lnTo>
                  <a:lnTo>
                    <a:pt x="1745489" y="1347552"/>
                  </a:lnTo>
                  <a:lnTo>
                    <a:pt x="1757611" y="1342523"/>
                  </a:lnTo>
                  <a:lnTo>
                    <a:pt x="1769732" y="1337467"/>
                  </a:lnTo>
                  <a:lnTo>
                    <a:pt x="1781853" y="1332358"/>
                  </a:lnTo>
                  <a:lnTo>
                    <a:pt x="1793975" y="1327184"/>
                  </a:lnTo>
                  <a:lnTo>
                    <a:pt x="1806096" y="1321947"/>
                  </a:lnTo>
                  <a:lnTo>
                    <a:pt x="1818218" y="1316638"/>
                  </a:lnTo>
                  <a:lnTo>
                    <a:pt x="1830339" y="1311190"/>
                  </a:lnTo>
                  <a:lnTo>
                    <a:pt x="1842461" y="1305637"/>
                  </a:lnTo>
                  <a:lnTo>
                    <a:pt x="1854582" y="1299971"/>
                  </a:lnTo>
                  <a:lnTo>
                    <a:pt x="1866704" y="1294150"/>
                  </a:lnTo>
                  <a:lnTo>
                    <a:pt x="1878825" y="1288133"/>
                  </a:lnTo>
                  <a:lnTo>
                    <a:pt x="1890947" y="1281958"/>
                  </a:lnTo>
                  <a:lnTo>
                    <a:pt x="1903068" y="1275618"/>
                  </a:lnTo>
                  <a:lnTo>
                    <a:pt x="1915189" y="1269012"/>
                  </a:lnTo>
                  <a:lnTo>
                    <a:pt x="1927311" y="1262177"/>
                  </a:lnTo>
                  <a:lnTo>
                    <a:pt x="1939432" y="1255133"/>
                  </a:lnTo>
                  <a:lnTo>
                    <a:pt x="1951554" y="1247855"/>
                  </a:lnTo>
                  <a:lnTo>
                    <a:pt x="1963675" y="1240217"/>
                  </a:lnTo>
                  <a:lnTo>
                    <a:pt x="1975797" y="1232331"/>
                  </a:lnTo>
                  <a:lnTo>
                    <a:pt x="1987918" y="1224189"/>
                  </a:lnTo>
                  <a:lnTo>
                    <a:pt x="2000040" y="1215707"/>
                  </a:lnTo>
                  <a:lnTo>
                    <a:pt x="2012161" y="1206860"/>
                  </a:lnTo>
                  <a:lnTo>
                    <a:pt x="2024283" y="1197729"/>
                  </a:lnTo>
                  <a:lnTo>
                    <a:pt x="2036404" y="1188309"/>
                  </a:lnTo>
                  <a:lnTo>
                    <a:pt x="2048525" y="1178442"/>
                  </a:lnTo>
                  <a:lnTo>
                    <a:pt x="2060647" y="1168243"/>
                  </a:lnTo>
                  <a:lnTo>
                    <a:pt x="2072768" y="1157738"/>
                  </a:lnTo>
                  <a:lnTo>
                    <a:pt x="2084890" y="1146890"/>
                  </a:lnTo>
                  <a:lnTo>
                    <a:pt x="2097011" y="1135582"/>
                  </a:lnTo>
                  <a:lnTo>
                    <a:pt x="2109133" y="1123965"/>
                  </a:lnTo>
                  <a:lnTo>
                    <a:pt x="2121254" y="1112041"/>
                  </a:lnTo>
                  <a:lnTo>
                    <a:pt x="2133376" y="1099708"/>
                  </a:lnTo>
                  <a:lnTo>
                    <a:pt x="2145497" y="1086994"/>
                  </a:lnTo>
                  <a:lnTo>
                    <a:pt x="2157619" y="1073987"/>
                  </a:lnTo>
                  <a:lnTo>
                    <a:pt x="2169740" y="1060687"/>
                  </a:lnTo>
                  <a:lnTo>
                    <a:pt x="2181861" y="1046948"/>
                  </a:lnTo>
                  <a:lnTo>
                    <a:pt x="2193983" y="1032928"/>
                  </a:lnTo>
                  <a:lnTo>
                    <a:pt x="2206104" y="1018644"/>
                  </a:lnTo>
                  <a:lnTo>
                    <a:pt x="2218226" y="1004063"/>
                  </a:lnTo>
                  <a:lnTo>
                    <a:pt x="2230347" y="989140"/>
                  </a:lnTo>
                  <a:lnTo>
                    <a:pt x="2242469" y="973994"/>
                  </a:lnTo>
                  <a:lnTo>
                    <a:pt x="2254590" y="958633"/>
                  </a:lnTo>
                  <a:lnTo>
                    <a:pt x="2266712" y="942993"/>
                  </a:lnTo>
                  <a:lnTo>
                    <a:pt x="2278833" y="927135"/>
                  </a:lnTo>
                  <a:lnTo>
                    <a:pt x="2290955" y="911111"/>
                  </a:lnTo>
                  <a:lnTo>
                    <a:pt x="2303076" y="894930"/>
                  </a:lnTo>
                  <a:lnTo>
                    <a:pt x="2315197" y="878531"/>
                  </a:lnTo>
                  <a:lnTo>
                    <a:pt x="2327319" y="862019"/>
                  </a:lnTo>
                  <a:lnTo>
                    <a:pt x="2339440" y="845403"/>
                  </a:lnTo>
                  <a:lnTo>
                    <a:pt x="2351562" y="828677"/>
                  </a:lnTo>
                  <a:lnTo>
                    <a:pt x="2363683" y="811856"/>
                  </a:lnTo>
                  <a:lnTo>
                    <a:pt x="2375805" y="794983"/>
                  </a:lnTo>
                  <a:lnTo>
                    <a:pt x="2387926" y="778067"/>
                  </a:lnTo>
                  <a:lnTo>
                    <a:pt x="2400048" y="761111"/>
                  </a:lnTo>
                  <a:lnTo>
                    <a:pt x="2412169" y="744147"/>
                  </a:lnTo>
                  <a:lnTo>
                    <a:pt x="2424291" y="727184"/>
                  </a:lnTo>
                  <a:lnTo>
                    <a:pt x="2436412" y="710231"/>
                  </a:lnTo>
                  <a:lnTo>
                    <a:pt x="2448533" y="693318"/>
                  </a:lnTo>
                  <a:lnTo>
                    <a:pt x="2460655" y="676442"/>
                  </a:lnTo>
                  <a:lnTo>
                    <a:pt x="2472776" y="659610"/>
                  </a:lnTo>
                  <a:lnTo>
                    <a:pt x="2484898" y="642842"/>
                  </a:lnTo>
                  <a:lnTo>
                    <a:pt x="2497019" y="626155"/>
                  </a:lnTo>
                  <a:lnTo>
                    <a:pt x="2509141" y="609534"/>
                  </a:lnTo>
                  <a:lnTo>
                    <a:pt x="2521262" y="592982"/>
                  </a:lnTo>
                  <a:lnTo>
                    <a:pt x="2533384" y="576540"/>
                  </a:lnTo>
                  <a:lnTo>
                    <a:pt x="2545505" y="560184"/>
                  </a:lnTo>
                  <a:lnTo>
                    <a:pt x="2557627" y="543907"/>
                  </a:lnTo>
                  <a:lnTo>
                    <a:pt x="2569748" y="527718"/>
                  </a:lnTo>
                  <a:lnTo>
                    <a:pt x="2581869" y="511649"/>
                  </a:lnTo>
                  <a:lnTo>
                    <a:pt x="2593991" y="495660"/>
                  </a:lnTo>
                  <a:lnTo>
                    <a:pt x="2606112" y="479750"/>
                  </a:lnTo>
                  <a:lnTo>
                    <a:pt x="2618234" y="463944"/>
                  </a:lnTo>
                  <a:lnTo>
                    <a:pt x="2630355" y="448235"/>
                  </a:lnTo>
                  <a:lnTo>
                    <a:pt x="2642477" y="432602"/>
                  </a:lnTo>
                  <a:lnTo>
                    <a:pt x="2654598" y="417043"/>
                  </a:lnTo>
                  <a:lnTo>
                    <a:pt x="2666720" y="401597"/>
                  </a:lnTo>
                  <a:lnTo>
                    <a:pt x="2678841" y="386228"/>
                  </a:lnTo>
                  <a:lnTo>
                    <a:pt x="2690963" y="370931"/>
                  </a:lnTo>
                  <a:lnTo>
                    <a:pt x="2703084" y="355718"/>
                  </a:lnTo>
                  <a:lnTo>
                    <a:pt x="2715205" y="340615"/>
                  </a:lnTo>
                  <a:lnTo>
                    <a:pt x="2727327" y="325590"/>
                  </a:lnTo>
                  <a:lnTo>
                    <a:pt x="2739448" y="310647"/>
                  </a:lnTo>
                  <a:lnTo>
                    <a:pt x="2751570" y="295823"/>
                  </a:lnTo>
                  <a:lnTo>
                    <a:pt x="2763691" y="281118"/>
                  </a:lnTo>
                  <a:lnTo>
                    <a:pt x="2775813" y="266518"/>
                  </a:lnTo>
                  <a:lnTo>
                    <a:pt x="2787934" y="252027"/>
                  </a:lnTo>
                  <a:lnTo>
                    <a:pt x="2800056" y="237735"/>
                  </a:lnTo>
                  <a:lnTo>
                    <a:pt x="2812177" y="223590"/>
                  </a:lnTo>
                  <a:lnTo>
                    <a:pt x="2824299" y="209599"/>
                  </a:lnTo>
                  <a:lnTo>
                    <a:pt x="2836420" y="195809"/>
                  </a:lnTo>
                  <a:lnTo>
                    <a:pt x="2848541" y="182291"/>
                  </a:lnTo>
                  <a:lnTo>
                    <a:pt x="2860663" y="168989"/>
                  </a:lnTo>
                  <a:lnTo>
                    <a:pt x="2872784" y="155916"/>
                  </a:lnTo>
                  <a:lnTo>
                    <a:pt x="2884906" y="143205"/>
                  </a:lnTo>
                  <a:lnTo>
                    <a:pt x="2897027" y="130837"/>
                  </a:lnTo>
                  <a:lnTo>
                    <a:pt x="2909149" y="118780"/>
                  </a:lnTo>
                  <a:lnTo>
                    <a:pt x="2921270" y="107059"/>
                  </a:lnTo>
                  <a:lnTo>
                    <a:pt x="2933392" y="95912"/>
                  </a:lnTo>
                  <a:lnTo>
                    <a:pt x="2945513" y="85168"/>
                  </a:lnTo>
                  <a:lnTo>
                    <a:pt x="2957635" y="74841"/>
                  </a:lnTo>
                  <a:lnTo>
                    <a:pt x="2969756" y="65071"/>
                  </a:lnTo>
                  <a:lnTo>
                    <a:pt x="2981877" y="55957"/>
                  </a:lnTo>
                  <a:lnTo>
                    <a:pt x="2993999" y="47355"/>
                  </a:lnTo>
                  <a:lnTo>
                    <a:pt x="3006120" y="39280"/>
                  </a:lnTo>
                  <a:lnTo>
                    <a:pt x="3018242" y="32031"/>
                  </a:lnTo>
                  <a:lnTo>
                    <a:pt x="3030363" y="25457"/>
                  </a:lnTo>
                  <a:lnTo>
                    <a:pt x="3042485" y="19495"/>
                  </a:lnTo>
                  <a:lnTo>
                    <a:pt x="3054606" y="14213"/>
                  </a:lnTo>
                  <a:lnTo>
                    <a:pt x="3066728" y="9932"/>
                  </a:lnTo>
                  <a:lnTo>
                    <a:pt x="3078849" y="6329"/>
                  </a:lnTo>
                  <a:lnTo>
                    <a:pt x="3090971" y="3414"/>
                  </a:lnTo>
                  <a:lnTo>
                    <a:pt x="3103092" y="1412"/>
                  </a:lnTo>
                  <a:lnTo>
                    <a:pt x="3115213" y="345"/>
                  </a:lnTo>
                  <a:lnTo>
                    <a:pt x="3127335" y="0"/>
                  </a:lnTo>
                  <a:lnTo>
                    <a:pt x="3139456" y="380"/>
                  </a:lnTo>
                  <a:lnTo>
                    <a:pt x="3151578" y="1873"/>
                  </a:lnTo>
                  <a:lnTo>
                    <a:pt x="3160257" y="3506"/>
                  </a:lnTo>
                  <a:lnTo>
                    <a:pt x="3163699" y="4154"/>
                  </a:lnTo>
                  <a:lnTo>
                    <a:pt x="3175821" y="7159"/>
                  </a:lnTo>
                  <a:lnTo>
                    <a:pt x="3187942" y="10981"/>
                  </a:lnTo>
                  <a:lnTo>
                    <a:pt x="3200064" y="15844"/>
                  </a:lnTo>
                  <a:lnTo>
                    <a:pt x="3212185" y="21395"/>
                  </a:lnTo>
                  <a:lnTo>
                    <a:pt x="3224307" y="27626"/>
                  </a:lnTo>
                  <a:lnTo>
                    <a:pt x="3236428" y="34752"/>
                  </a:lnTo>
                  <a:lnTo>
                    <a:pt x="3248549" y="42670"/>
                  </a:lnTo>
                  <a:lnTo>
                    <a:pt x="3260671" y="51196"/>
                  </a:lnTo>
                  <a:lnTo>
                    <a:pt x="3272792" y="60315"/>
                  </a:lnTo>
                  <a:lnTo>
                    <a:pt x="3284914" y="70311"/>
                  </a:lnTo>
                  <a:lnTo>
                    <a:pt x="3297035" y="80836"/>
                  </a:lnTo>
                  <a:lnTo>
                    <a:pt x="3309157" y="91853"/>
                  </a:lnTo>
                  <a:lnTo>
                    <a:pt x="3321278" y="103422"/>
                  </a:lnTo>
                  <a:lnTo>
                    <a:pt x="3333400" y="115583"/>
                  </a:lnTo>
                  <a:lnTo>
                    <a:pt x="3345521" y="128119"/>
                  </a:lnTo>
                  <a:lnTo>
                    <a:pt x="3357643" y="141007"/>
                  </a:lnTo>
                  <a:lnTo>
                    <a:pt x="3369764" y="154333"/>
                  </a:lnTo>
                  <a:lnTo>
                    <a:pt x="3381886" y="167969"/>
                  </a:lnTo>
                  <a:lnTo>
                    <a:pt x="3394007" y="181831"/>
                  </a:lnTo>
                  <a:lnTo>
                    <a:pt x="3406128" y="195900"/>
                  </a:lnTo>
                  <a:lnTo>
                    <a:pt x="3418250" y="210208"/>
                  </a:lnTo>
                  <a:lnTo>
                    <a:pt x="3430371" y="224616"/>
                  </a:lnTo>
                  <a:lnTo>
                    <a:pt x="3442493" y="239103"/>
                  </a:lnTo>
                  <a:lnTo>
                    <a:pt x="3454614" y="253649"/>
                  </a:lnTo>
                  <a:lnTo>
                    <a:pt x="3466736" y="268195"/>
                  </a:lnTo>
                  <a:lnTo>
                    <a:pt x="3478857" y="282707"/>
                  </a:lnTo>
                  <a:lnTo>
                    <a:pt x="3490979" y="297166"/>
                  </a:lnTo>
                  <a:lnTo>
                    <a:pt x="3503100" y="311498"/>
                  </a:lnTo>
                  <a:lnTo>
                    <a:pt x="3515222" y="325684"/>
                  </a:lnTo>
                  <a:lnTo>
                    <a:pt x="3527343" y="339725"/>
                  </a:lnTo>
                  <a:lnTo>
                    <a:pt x="3539464" y="353594"/>
                  </a:lnTo>
                  <a:lnTo>
                    <a:pt x="3551586" y="367168"/>
                  </a:lnTo>
                  <a:lnTo>
                    <a:pt x="3563707" y="380526"/>
                  </a:lnTo>
                  <a:lnTo>
                    <a:pt x="3575829" y="393660"/>
                  </a:lnTo>
                  <a:lnTo>
                    <a:pt x="3587950" y="406486"/>
                  </a:lnTo>
                  <a:lnTo>
                    <a:pt x="3600072" y="418973"/>
                  </a:lnTo>
                  <a:lnTo>
                    <a:pt x="3612193" y="431196"/>
                  </a:lnTo>
                  <a:lnTo>
                    <a:pt x="3624315" y="443149"/>
                  </a:lnTo>
                  <a:lnTo>
                    <a:pt x="3636436" y="454686"/>
                  </a:lnTo>
                  <a:lnTo>
                    <a:pt x="3648558" y="465915"/>
                  </a:lnTo>
                  <a:lnTo>
                    <a:pt x="3660679" y="476865"/>
                  </a:lnTo>
                  <a:lnTo>
                    <a:pt x="3672800" y="487504"/>
                  </a:lnTo>
                  <a:lnTo>
                    <a:pt x="3684922" y="497737"/>
                  </a:lnTo>
                  <a:lnTo>
                    <a:pt x="3697043" y="507705"/>
                  </a:lnTo>
                  <a:lnTo>
                    <a:pt x="3709165" y="517414"/>
                  </a:lnTo>
                  <a:lnTo>
                    <a:pt x="3721286" y="526790"/>
                  </a:lnTo>
                  <a:lnTo>
                    <a:pt x="3733408" y="535868"/>
                  </a:lnTo>
                  <a:lnTo>
                    <a:pt x="3745529" y="544728"/>
                  </a:lnTo>
                  <a:lnTo>
                    <a:pt x="3757651" y="553375"/>
                  </a:lnTo>
                  <a:lnTo>
                    <a:pt x="3769772" y="561727"/>
                  </a:lnTo>
                  <a:lnTo>
                    <a:pt x="3781894" y="569906"/>
                  </a:lnTo>
                  <a:lnTo>
                    <a:pt x="3794015" y="577931"/>
                  </a:lnTo>
                  <a:lnTo>
                    <a:pt x="3806136" y="585796"/>
                  </a:lnTo>
                  <a:lnTo>
                    <a:pt x="3818258" y="593504"/>
                  </a:lnTo>
                  <a:lnTo>
                    <a:pt x="3830379" y="601129"/>
                  </a:lnTo>
                  <a:lnTo>
                    <a:pt x="3842501" y="608681"/>
                  </a:lnTo>
                  <a:lnTo>
                    <a:pt x="3854622" y="616166"/>
                  </a:lnTo>
                  <a:lnTo>
                    <a:pt x="3866744" y="623631"/>
                  </a:lnTo>
                  <a:lnTo>
                    <a:pt x="3878865" y="631097"/>
                  </a:lnTo>
                  <a:lnTo>
                    <a:pt x="3890987" y="638576"/>
                  </a:lnTo>
                  <a:lnTo>
                    <a:pt x="3903108" y="646125"/>
                  </a:lnTo>
                  <a:lnTo>
                    <a:pt x="3915230" y="653746"/>
                  </a:lnTo>
                  <a:lnTo>
                    <a:pt x="3927351" y="661450"/>
                  </a:lnTo>
                  <a:lnTo>
                    <a:pt x="3939472" y="669275"/>
                  </a:lnTo>
                  <a:lnTo>
                    <a:pt x="3951594" y="677273"/>
                  </a:lnTo>
                  <a:lnTo>
                    <a:pt x="3963715" y="685415"/>
                  </a:lnTo>
                  <a:lnTo>
                    <a:pt x="3975837" y="693707"/>
                  </a:lnTo>
                  <a:lnTo>
                    <a:pt x="3987958" y="702242"/>
                  </a:lnTo>
                  <a:lnTo>
                    <a:pt x="4000080" y="710994"/>
                  </a:lnTo>
                  <a:lnTo>
                    <a:pt x="4012201" y="719940"/>
                  </a:lnTo>
                  <a:lnTo>
                    <a:pt x="4024323" y="729096"/>
                  </a:lnTo>
                  <a:lnTo>
                    <a:pt x="4036444" y="738582"/>
                  </a:lnTo>
                  <a:lnTo>
                    <a:pt x="4048566" y="748285"/>
                  </a:lnTo>
                  <a:lnTo>
                    <a:pt x="4060687" y="758209"/>
                  </a:lnTo>
                  <a:lnTo>
                    <a:pt x="4072808" y="768415"/>
                  </a:lnTo>
                  <a:lnTo>
                    <a:pt x="4084930" y="778920"/>
                  </a:lnTo>
                  <a:lnTo>
                    <a:pt x="4097051" y="789646"/>
                  </a:lnTo>
                  <a:lnTo>
                    <a:pt x="4109173" y="800591"/>
                  </a:lnTo>
                  <a:lnTo>
                    <a:pt x="4121294" y="811853"/>
                  </a:lnTo>
                  <a:lnTo>
                    <a:pt x="4133416" y="823342"/>
                  </a:lnTo>
                  <a:lnTo>
                    <a:pt x="4145537" y="835028"/>
                  </a:lnTo>
                  <a:lnTo>
                    <a:pt x="4157659" y="846923"/>
                  </a:lnTo>
                  <a:lnTo>
                    <a:pt x="4169780" y="859081"/>
                  </a:lnTo>
                  <a:lnTo>
                    <a:pt x="4181902" y="871397"/>
                  </a:lnTo>
                  <a:lnTo>
                    <a:pt x="4194023" y="883862"/>
                  </a:lnTo>
                  <a:lnTo>
                    <a:pt x="4206144" y="896504"/>
                  </a:lnTo>
                  <a:lnTo>
                    <a:pt x="4218266" y="909292"/>
                  </a:lnTo>
                  <a:lnTo>
                    <a:pt x="4230387" y="922175"/>
                  </a:lnTo>
                  <a:lnTo>
                    <a:pt x="4242509" y="935143"/>
                  </a:lnTo>
                  <a:lnTo>
                    <a:pt x="4254630" y="948208"/>
                  </a:lnTo>
                  <a:lnTo>
                    <a:pt x="4266752" y="961312"/>
                  </a:lnTo>
                  <a:lnTo>
                    <a:pt x="4278873" y="974440"/>
                  </a:lnTo>
                  <a:lnTo>
                    <a:pt x="4290995" y="987579"/>
                  </a:lnTo>
                  <a:lnTo>
                    <a:pt x="4303116" y="1000693"/>
                  </a:lnTo>
                  <a:lnTo>
                    <a:pt x="4315238" y="1013769"/>
                  </a:lnTo>
                  <a:lnTo>
                    <a:pt x="4327359" y="1026796"/>
                  </a:lnTo>
                  <a:lnTo>
                    <a:pt x="4339480" y="1039729"/>
                  </a:lnTo>
                  <a:lnTo>
                    <a:pt x="4351602" y="1052547"/>
                  </a:lnTo>
                  <a:lnTo>
                    <a:pt x="4363723" y="1065258"/>
                  </a:lnTo>
                  <a:lnTo>
                    <a:pt x="4375845" y="1077853"/>
                  </a:lnTo>
                  <a:lnTo>
                    <a:pt x="4387966" y="1090230"/>
                  </a:lnTo>
                  <a:lnTo>
                    <a:pt x="4400088" y="1102446"/>
                  </a:lnTo>
                  <a:lnTo>
                    <a:pt x="4412209" y="1114497"/>
                  </a:lnTo>
                  <a:lnTo>
                    <a:pt x="4424331" y="1126338"/>
                  </a:lnTo>
                  <a:lnTo>
                    <a:pt x="4436452" y="1137908"/>
                  </a:lnTo>
                  <a:lnTo>
                    <a:pt x="4448574" y="1149275"/>
                  </a:lnTo>
                  <a:lnTo>
                    <a:pt x="4460695" y="1160435"/>
                  </a:lnTo>
                  <a:lnTo>
                    <a:pt x="4472816" y="1171284"/>
                  </a:lnTo>
                  <a:lnTo>
                    <a:pt x="4484938" y="1181862"/>
                  </a:lnTo>
                  <a:lnTo>
                    <a:pt x="4497059" y="1192206"/>
                  </a:lnTo>
                  <a:lnTo>
                    <a:pt x="4509181" y="1202307"/>
                  </a:lnTo>
                  <a:lnTo>
                    <a:pt x="4521302" y="1212022"/>
                  </a:lnTo>
                  <a:lnTo>
                    <a:pt x="4533424" y="1221490"/>
                  </a:lnTo>
                  <a:lnTo>
                    <a:pt x="4545545" y="1230707"/>
                  </a:lnTo>
                  <a:lnTo>
                    <a:pt x="4557667" y="1239611"/>
                  </a:lnTo>
                  <a:lnTo>
                    <a:pt x="4569788" y="1248169"/>
                  </a:lnTo>
                  <a:lnTo>
                    <a:pt x="4581910" y="1256473"/>
                  </a:lnTo>
                  <a:lnTo>
                    <a:pt x="4594031" y="1264523"/>
                  </a:lnTo>
                  <a:lnTo>
                    <a:pt x="4606152" y="1272199"/>
                  </a:lnTo>
                  <a:lnTo>
                    <a:pt x="4618274" y="1279588"/>
                  </a:lnTo>
                  <a:lnTo>
                    <a:pt x="4630395" y="1286726"/>
                  </a:lnTo>
                  <a:lnTo>
                    <a:pt x="4642517" y="1293594"/>
                  </a:lnTo>
                  <a:lnTo>
                    <a:pt x="4654638" y="1300084"/>
                  </a:lnTo>
                  <a:lnTo>
                    <a:pt x="4666760" y="1306331"/>
                  </a:lnTo>
                  <a:lnTo>
                    <a:pt x="4678881" y="1312336"/>
                  </a:lnTo>
                  <a:lnTo>
                    <a:pt x="4691003" y="1318031"/>
                  </a:lnTo>
                  <a:lnTo>
                    <a:pt x="4703124" y="1323420"/>
                  </a:lnTo>
                  <a:lnTo>
                    <a:pt x="4715246" y="1328580"/>
                  </a:lnTo>
                  <a:lnTo>
                    <a:pt x="4727367" y="1333512"/>
                  </a:lnTo>
                  <a:lnTo>
                    <a:pt x="4739488" y="1338108"/>
                  </a:lnTo>
                  <a:lnTo>
                    <a:pt x="4751610" y="1342469"/>
                  </a:lnTo>
                  <a:lnTo>
                    <a:pt x="4763731" y="1346618"/>
                  </a:lnTo>
                  <a:lnTo>
                    <a:pt x="4775853" y="1350533"/>
                  </a:lnTo>
                  <a:lnTo>
                    <a:pt x="4787974" y="1354152"/>
                  </a:lnTo>
                  <a:lnTo>
                    <a:pt x="4800096" y="1357578"/>
                  </a:lnTo>
                  <a:lnTo>
                    <a:pt x="4812217" y="1360817"/>
                  </a:lnTo>
                  <a:lnTo>
                    <a:pt x="4824339" y="1363809"/>
                  </a:lnTo>
                  <a:lnTo>
                    <a:pt x="4836460" y="1366586"/>
                  </a:lnTo>
                  <a:lnTo>
                    <a:pt x="4848582" y="1369198"/>
                  </a:lnTo>
                  <a:lnTo>
                    <a:pt x="4860703" y="1371650"/>
                  </a:lnTo>
                  <a:lnTo>
                    <a:pt x="4872824" y="1373869"/>
                  </a:lnTo>
                  <a:lnTo>
                    <a:pt x="4884946" y="1375946"/>
                  </a:lnTo>
                  <a:lnTo>
                    <a:pt x="4897067" y="1377894"/>
                  </a:lnTo>
                  <a:lnTo>
                    <a:pt x="4909189" y="1379698"/>
                  </a:lnTo>
                  <a:lnTo>
                    <a:pt x="4921310" y="1381349"/>
                  </a:lnTo>
                  <a:lnTo>
                    <a:pt x="4933432" y="1382905"/>
                  </a:lnTo>
                  <a:lnTo>
                    <a:pt x="4945553" y="1384373"/>
                  </a:lnTo>
                  <a:lnTo>
                    <a:pt x="4957675" y="1385736"/>
                  </a:lnTo>
                  <a:lnTo>
                    <a:pt x="4969796" y="1387029"/>
                  </a:lnTo>
                  <a:lnTo>
                    <a:pt x="4981918" y="1388274"/>
                  </a:lnTo>
                  <a:lnTo>
                    <a:pt x="4994039" y="1389478"/>
                  </a:lnTo>
                  <a:lnTo>
                    <a:pt x="5006160" y="1390646"/>
                  </a:lnTo>
                  <a:lnTo>
                    <a:pt x="5018282" y="1391811"/>
                  </a:lnTo>
                  <a:lnTo>
                    <a:pt x="5030403" y="1392979"/>
                  </a:lnTo>
                  <a:lnTo>
                    <a:pt x="5042525" y="1394165"/>
                  </a:lnTo>
                  <a:lnTo>
                    <a:pt x="5054646" y="1395397"/>
                  </a:lnTo>
                  <a:lnTo>
                    <a:pt x="5066768" y="1396676"/>
                  </a:lnTo>
                  <a:lnTo>
                    <a:pt x="5078889" y="1398010"/>
                  </a:lnTo>
                  <a:lnTo>
                    <a:pt x="5091011" y="1399443"/>
                  </a:lnTo>
                  <a:lnTo>
                    <a:pt x="5103132" y="1400976"/>
                  </a:lnTo>
                  <a:lnTo>
                    <a:pt x="5115254" y="1402604"/>
                  </a:lnTo>
                  <a:lnTo>
                    <a:pt x="5127375" y="1404339"/>
                  </a:lnTo>
                  <a:lnTo>
                    <a:pt x="5139497" y="1406254"/>
                  </a:lnTo>
                  <a:lnTo>
                    <a:pt x="5151618" y="1408297"/>
                  </a:lnTo>
                  <a:lnTo>
                    <a:pt x="5163739" y="1410473"/>
                  </a:lnTo>
                  <a:lnTo>
                    <a:pt x="5175861" y="1412829"/>
                  </a:lnTo>
                  <a:lnTo>
                    <a:pt x="5187982" y="1415385"/>
                  </a:lnTo>
                  <a:lnTo>
                    <a:pt x="5200104" y="1418096"/>
                  </a:lnTo>
                  <a:lnTo>
                    <a:pt x="5212225" y="1420965"/>
                  </a:lnTo>
                  <a:lnTo>
                    <a:pt x="5224347" y="1424079"/>
                  </a:lnTo>
                  <a:lnTo>
                    <a:pt x="5236468" y="1427378"/>
                  </a:lnTo>
                  <a:lnTo>
                    <a:pt x="5248590" y="1430843"/>
                  </a:lnTo>
                  <a:lnTo>
                    <a:pt x="5260711" y="1434495"/>
                  </a:lnTo>
                  <a:lnTo>
                    <a:pt x="5272833" y="1438396"/>
                  </a:lnTo>
                  <a:lnTo>
                    <a:pt x="5284954" y="1442461"/>
                  </a:lnTo>
                  <a:lnTo>
                    <a:pt x="5297075" y="1446687"/>
                  </a:lnTo>
                  <a:lnTo>
                    <a:pt x="5309197" y="1451123"/>
                  </a:lnTo>
                  <a:lnTo>
                    <a:pt x="5321318" y="1455750"/>
                  </a:lnTo>
                  <a:lnTo>
                    <a:pt x="5333440" y="1460521"/>
                  </a:lnTo>
                  <a:lnTo>
                    <a:pt x="5345561" y="1465432"/>
                  </a:lnTo>
                  <a:lnTo>
                    <a:pt x="5357683" y="1470544"/>
                  </a:lnTo>
                  <a:lnTo>
                    <a:pt x="5369804" y="1475778"/>
                  </a:lnTo>
                  <a:lnTo>
                    <a:pt x="5381926" y="1481123"/>
                  </a:lnTo>
                  <a:lnTo>
                    <a:pt x="5394047" y="1486587"/>
                  </a:lnTo>
                  <a:lnTo>
                    <a:pt x="5406169" y="1492176"/>
                  </a:lnTo>
                  <a:lnTo>
                    <a:pt x="5418290" y="1497839"/>
                  </a:lnTo>
                  <a:lnTo>
                    <a:pt x="5430411" y="1503568"/>
                  </a:lnTo>
                  <a:lnTo>
                    <a:pt x="5442533" y="1509372"/>
                  </a:lnTo>
                  <a:lnTo>
                    <a:pt x="5454654" y="1515221"/>
                  </a:lnTo>
                  <a:lnTo>
                    <a:pt x="5466776" y="1521096"/>
                  </a:lnTo>
                  <a:lnTo>
                    <a:pt x="5478897" y="1526989"/>
                  </a:lnTo>
                  <a:lnTo>
                    <a:pt x="5491019" y="1532885"/>
                  </a:lnTo>
                  <a:lnTo>
                    <a:pt x="5503140" y="1538766"/>
                  </a:lnTo>
                  <a:lnTo>
                    <a:pt x="5515262" y="1544624"/>
                  </a:lnTo>
                  <a:lnTo>
                    <a:pt x="5527383" y="1550444"/>
                  </a:lnTo>
                  <a:lnTo>
                    <a:pt x="5539505" y="1556197"/>
                  </a:lnTo>
                  <a:lnTo>
                    <a:pt x="5551626" y="1561890"/>
                  </a:lnTo>
                  <a:lnTo>
                    <a:pt x="5563747" y="1567519"/>
                  </a:lnTo>
                  <a:lnTo>
                    <a:pt x="5575869" y="1573038"/>
                  </a:lnTo>
                  <a:lnTo>
                    <a:pt x="5587990" y="1578451"/>
                  </a:lnTo>
                  <a:lnTo>
                    <a:pt x="5600112" y="1583769"/>
                  </a:lnTo>
                  <a:lnTo>
                    <a:pt x="5612233" y="1588983"/>
                  </a:lnTo>
                  <a:lnTo>
                    <a:pt x="5624355" y="1594022"/>
                  </a:lnTo>
                  <a:lnTo>
                    <a:pt x="5636476" y="1598943"/>
                  </a:lnTo>
                  <a:lnTo>
                    <a:pt x="5648598" y="1603742"/>
                  </a:lnTo>
                  <a:lnTo>
                    <a:pt x="5660719" y="1608381"/>
                  </a:lnTo>
                  <a:lnTo>
                    <a:pt x="5672841" y="1612842"/>
                  </a:lnTo>
                  <a:lnTo>
                    <a:pt x="5684962" y="1617168"/>
                  </a:lnTo>
                  <a:lnTo>
                    <a:pt x="5697083" y="1621356"/>
                  </a:lnTo>
                  <a:lnTo>
                    <a:pt x="5709205" y="1625338"/>
                  </a:lnTo>
                  <a:lnTo>
                    <a:pt x="5721326" y="1629160"/>
                  </a:lnTo>
                  <a:lnTo>
                    <a:pt x="5733448" y="1632841"/>
                  </a:lnTo>
                  <a:lnTo>
                    <a:pt x="5745569" y="1636368"/>
                  </a:lnTo>
                  <a:lnTo>
                    <a:pt x="5757691" y="1639680"/>
                  </a:lnTo>
                  <a:lnTo>
                    <a:pt x="5769812" y="1642854"/>
                  </a:lnTo>
                  <a:lnTo>
                    <a:pt x="5781934" y="1645889"/>
                  </a:lnTo>
                  <a:lnTo>
                    <a:pt x="5794055" y="1648745"/>
                  </a:lnTo>
                  <a:lnTo>
                    <a:pt x="5806177" y="1651428"/>
                  </a:lnTo>
                  <a:lnTo>
                    <a:pt x="5818298" y="1653983"/>
                  </a:lnTo>
                  <a:lnTo>
                    <a:pt x="5830419" y="1656408"/>
                  </a:lnTo>
                  <a:lnTo>
                    <a:pt x="5842541" y="1658645"/>
                  </a:lnTo>
                  <a:lnTo>
                    <a:pt x="5854662" y="1660754"/>
                  </a:lnTo>
                  <a:lnTo>
                    <a:pt x="5866784" y="1662749"/>
                  </a:lnTo>
                  <a:lnTo>
                    <a:pt x="5878905" y="1664614"/>
                  </a:lnTo>
                  <a:lnTo>
                    <a:pt x="5891027" y="1666324"/>
                  </a:lnTo>
                  <a:lnTo>
                    <a:pt x="5903148" y="1667933"/>
                  </a:lnTo>
                  <a:lnTo>
                    <a:pt x="5915270" y="1669444"/>
                  </a:lnTo>
                  <a:lnTo>
                    <a:pt x="5927391" y="1670827"/>
                  </a:lnTo>
                  <a:lnTo>
                    <a:pt x="5939513" y="1672102"/>
                  </a:lnTo>
                  <a:lnTo>
                    <a:pt x="5951634" y="1673293"/>
                  </a:lnTo>
                  <a:lnTo>
                    <a:pt x="5963755" y="1674404"/>
                  </a:lnTo>
                  <a:lnTo>
                    <a:pt x="5975877" y="1675397"/>
                  </a:lnTo>
                  <a:lnTo>
                    <a:pt x="5987998" y="1676320"/>
                  </a:lnTo>
                  <a:lnTo>
                    <a:pt x="6000120" y="1677177"/>
                  </a:lnTo>
                  <a:lnTo>
                    <a:pt x="6012241" y="1677960"/>
                  </a:lnTo>
                  <a:lnTo>
                    <a:pt x="6024363" y="1678661"/>
                  </a:lnTo>
                  <a:lnTo>
                    <a:pt x="6036484" y="1679311"/>
                  </a:lnTo>
                  <a:lnTo>
                    <a:pt x="6048606" y="1679909"/>
                  </a:lnTo>
                  <a:lnTo>
                    <a:pt x="6060727" y="1680442"/>
                  </a:lnTo>
                  <a:lnTo>
                    <a:pt x="6072849" y="1680925"/>
                  </a:lnTo>
                  <a:lnTo>
                    <a:pt x="6084970" y="1681369"/>
                  </a:lnTo>
                  <a:lnTo>
                    <a:pt x="6097091" y="1681774"/>
                  </a:lnTo>
                  <a:lnTo>
                    <a:pt x="6109213" y="1682127"/>
                  </a:lnTo>
                  <a:lnTo>
                    <a:pt x="6121334" y="1682450"/>
                  </a:lnTo>
                  <a:lnTo>
                    <a:pt x="6133456" y="1682744"/>
                  </a:lnTo>
                  <a:lnTo>
                    <a:pt x="6145577" y="1683006"/>
                  </a:lnTo>
                  <a:lnTo>
                    <a:pt x="6157699" y="1683237"/>
                  </a:lnTo>
                  <a:lnTo>
                    <a:pt x="6169820" y="1683447"/>
                  </a:lnTo>
                  <a:lnTo>
                    <a:pt x="6181942" y="1683637"/>
                  </a:lnTo>
                  <a:lnTo>
                    <a:pt x="6194063" y="1683802"/>
                  </a:lnTo>
                </a:path>
              </a:pathLst>
            </a:custGeom>
            <a:ln w="1626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872205" y="1950672"/>
              <a:ext cx="0" cy="3699310"/>
            </a:xfrm>
            <a:custGeom>
              <a:avLst/>
              <a:pathLst>
                <a:path w="0" h="3699310">
                  <a:moveTo>
                    <a:pt x="0" y="369931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35461" y="5434466"/>
              <a:ext cx="330372" cy="9473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4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4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0.000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35461" y="4184685"/>
              <a:ext cx="330372" cy="9473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4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4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0.005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35461" y="2934905"/>
              <a:ext cx="330372" cy="9473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4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4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0.010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2025635" y="5724000"/>
              <a:ext cx="264261" cy="9473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4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4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3382854" y="5724000"/>
              <a:ext cx="264261" cy="9473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4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4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4835491" y="5724000"/>
              <a:ext cx="73426" cy="9473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4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4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119285" y="5724000"/>
              <a:ext cx="220278" cy="9473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4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4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476504" y="5724000"/>
              <a:ext cx="220278" cy="9473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4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4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3282475" y="5889022"/>
              <a:ext cx="3179460" cy="11841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3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(mg) = actual - predicted</a:t>
              </a:r>
            </a:p>
          </p:txBody>
        </p:sp>
        <p:sp>
          <p:nvSpPr>
            <p:cNvPr id="36" name="tx36"/>
            <p:cNvSpPr/>
            <p:nvPr/>
          </p:nvSpPr>
          <p:spPr>
            <a:xfrm rot="-5400000">
              <a:off x="323368" y="3741119"/>
              <a:ext cx="550560" cy="11841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3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Density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139851" y="1682441"/>
              <a:ext cx="4745187" cy="142097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56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56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Distribution of Signed Dose Discrepancy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2026-09-14T15:03:46Z</dcterms:modified>
  <cp:category/>
</cp:coreProperties>
</file>