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1192159" y="5047589"/>
              <a:ext cx="7406072" cy="0"/>
            </a:xfrm>
            <a:custGeom>
              <a:avLst/>
              <a:pathLst>
                <a:path w="7406072" h="0">
                  <a:moveTo>
                    <a:pt x="0" y="0"/>
                  </a:moveTo>
                  <a:lnTo>
                    <a:pt x="7406072" y="0"/>
                  </a:lnTo>
                  <a:lnTo>
                    <a:pt x="7406072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1192159" y="4194508"/>
              <a:ext cx="7406072" cy="0"/>
            </a:xfrm>
            <a:custGeom>
              <a:avLst/>
              <a:pathLst>
                <a:path w="7406072" h="0">
                  <a:moveTo>
                    <a:pt x="0" y="0"/>
                  </a:moveTo>
                  <a:lnTo>
                    <a:pt x="7406072" y="0"/>
                  </a:lnTo>
                  <a:lnTo>
                    <a:pt x="7406072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1192159" y="3341428"/>
              <a:ext cx="7406072" cy="0"/>
            </a:xfrm>
            <a:custGeom>
              <a:avLst/>
              <a:pathLst>
                <a:path w="7406072" h="0">
                  <a:moveTo>
                    <a:pt x="0" y="0"/>
                  </a:moveTo>
                  <a:lnTo>
                    <a:pt x="7406072" y="0"/>
                  </a:lnTo>
                  <a:lnTo>
                    <a:pt x="7406072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2791555" y="2551316"/>
              <a:ext cx="0" cy="3061994"/>
            </a:xfrm>
            <a:custGeom>
              <a:avLst/>
              <a:pathLst>
                <a:path w="0" h="3061994">
                  <a:moveTo>
                    <a:pt x="0" y="306199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5222682" y="2551316"/>
              <a:ext cx="0" cy="3061994"/>
            </a:xfrm>
            <a:custGeom>
              <a:avLst/>
              <a:pathLst>
                <a:path w="0" h="3061994">
                  <a:moveTo>
                    <a:pt x="0" y="306199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7653810" y="2551316"/>
              <a:ext cx="0" cy="3061994"/>
            </a:xfrm>
            <a:custGeom>
              <a:avLst/>
              <a:pathLst>
                <a:path w="0" h="3061994">
                  <a:moveTo>
                    <a:pt x="0" y="306199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1192159" y="5474129"/>
              <a:ext cx="7406072" cy="0"/>
            </a:xfrm>
            <a:custGeom>
              <a:avLst/>
              <a:pathLst>
                <a:path w="7406072" h="0">
                  <a:moveTo>
                    <a:pt x="0" y="0"/>
                  </a:moveTo>
                  <a:lnTo>
                    <a:pt x="7406072" y="0"/>
                  </a:lnTo>
                  <a:lnTo>
                    <a:pt x="7406072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1192159" y="4621049"/>
              <a:ext cx="7406072" cy="0"/>
            </a:xfrm>
            <a:custGeom>
              <a:avLst/>
              <a:pathLst>
                <a:path w="7406072" h="0">
                  <a:moveTo>
                    <a:pt x="0" y="0"/>
                  </a:moveTo>
                  <a:lnTo>
                    <a:pt x="7406072" y="0"/>
                  </a:lnTo>
                  <a:lnTo>
                    <a:pt x="7406072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1192159" y="3767968"/>
              <a:ext cx="7406072" cy="0"/>
            </a:xfrm>
            <a:custGeom>
              <a:avLst/>
              <a:pathLst>
                <a:path w="7406072" h="0">
                  <a:moveTo>
                    <a:pt x="0" y="0"/>
                  </a:moveTo>
                  <a:lnTo>
                    <a:pt x="7406072" y="0"/>
                  </a:lnTo>
                  <a:lnTo>
                    <a:pt x="7406072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192159" y="2914887"/>
              <a:ext cx="7406072" cy="0"/>
            </a:xfrm>
            <a:custGeom>
              <a:avLst/>
              <a:pathLst>
                <a:path w="7406072" h="0">
                  <a:moveTo>
                    <a:pt x="0" y="0"/>
                  </a:moveTo>
                  <a:lnTo>
                    <a:pt x="7406072" y="0"/>
                  </a:lnTo>
                  <a:lnTo>
                    <a:pt x="7406072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575991" y="2551316"/>
              <a:ext cx="0" cy="3061994"/>
            </a:xfrm>
            <a:custGeom>
              <a:avLst/>
              <a:pathLst>
                <a:path w="0" h="3061994">
                  <a:moveTo>
                    <a:pt x="0" y="306199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4007119" y="2551316"/>
              <a:ext cx="0" cy="3061994"/>
            </a:xfrm>
            <a:custGeom>
              <a:avLst/>
              <a:pathLst>
                <a:path w="0" h="3061994">
                  <a:moveTo>
                    <a:pt x="0" y="306199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6438246" y="2551316"/>
              <a:ext cx="0" cy="3061994"/>
            </a:xfrm>
            <a:custGeom>
              <a:avLst/>
              <a:pathLst>
                <a:path w="0" h="3061994">
                  <a:moveTo>
                    <a:pt x="0" y="306199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g17"/>
            <p:cNvSpPr/>
            <p:nvPr/>
          </p:nvSpPr>
          <p:spPr>
            <a:xfrm>
              <a:off x="1528799" y="2690498"/>
              <a:ext cx="6732793" cy="2783631"/>
            </a:xfrm>
            <a:custGeom>
              <a:avLst/>
              <a:pathLst>
                <a:path w="6732793" h="2783631">
                  <a:moveTo>
                    <a:pt x="0" y="2688021"/>
                  </a:moveTo>
                  <a:lnTo>
                    <a:pt x="13175" y="2683939"/>
                  </a:lnTo>
                  <a:lnTo>
                    <a:pt x="26351" y="2679704"/>
                  </a:lnTo>
                  <a:lnTo>
                    <a:pt x="39527" y="2675336"/>
                  </a:lnTo>
                  <a:lnTo>
                    <a:pt x="52702" y="2670885"/>
                  </a:lnTo>
                  <a:lnTo>
                    <a:pt x="65878" y="2666233"/>
                  </a:lnTo>
                  <a:lnTo>
                    <a:pt x="79054" y="2661485"/>
                  </a:lnTo>
                  <a:lnTo>
                    <a:pt x="92230" y="2656620"/>
                  </a:lnTo>
                  <a:lnTo>
                    <a:pt x="105405" y="2651568"/>
                  </a:lnTo>
                  <a:lnTo>
                    <a:pt x="118581" y="2646428"/>
                  </a:lnTo>
                  <a:lnTo>
                    <a:pt x="131757" y="2641124"/>
                  </a:lnTo>
                  <a:lnTo>
                    <a:pt x="144932" y="2635672"/>
                  </a:lnTo>
                  <a:lnTo>
                    <a:pt x="158108" y="2630129"/>
                  </a:lnTo>
                  <a:lnTo>
                    <a:pt x="171284" y="2624375"/>
                  </a:lnTo>
                  <a:lnTo>
                    <a:pt x="184460" y="2618514"/>
                  </a:lnTo>
                  <a:lnTo>
                    <a:pt x="197635" y="2612530"/>
                  </a:lnTo>
                  <a:lnTo>
                    <a:pt x="210811" y="2606346"/>
                  </a:lnTo>
                  <a:lnTo>
                    <a:pt x="223987" y="2600069"/>
                  </a:lnTo>
                  <a:lnTo>
                    <a:pt x="237162" y="2593622"/>
                  </a:lnTo>
                  <a:lnTo>
                    <a:pt x="250338" y="2587017"/>
                  </a:lnTo>
                  <a:lnTo>
                    <a:pt x="263514" y="2580318"/>
                  </a:lnTo>
                  <a:lnTo>
                    <a:pt x="276690" y="2573402"/>
                  </a:lnTo>
                  <a:lnTo>
                    <a:pt x="289865" y="2566372"/>
                  </a:lnTo>
                  <a:lnTo>
                    <a:pt x="303041" y="2559220"/>
                  </a:lnTo>
                  <a:lnTo>
                    <a:pt x="316217" y="2551860"/>
                  </a:lnTo>
                  <a:lnTo>
                    <a:pt x="329393" y="2544404"/>
                  </a:lnTo>
                  <a:lnTo>
                    <a:pt x="342568" y="2536779"/>
                  </a:lnTo>
                  <a:lnTo>
                    <a:pt x="355744" y="2528991"/>
                  </a:lnTo>
                  <a:lnTo>
                    <a:pt x="368920" y="2521108"/>
                  </a:lnTo>
                  <a:lnTo>
                    <a:pt x="382095" y="2513011"/>
                  </a:lnTo>
                  <a:lnTo>
                    <a:pt x="395271" y="2504797"/>
                  </a:lnTo>
                  <a:lnTo>
                    <a:pt x="408447" y="2496464"/>
                  </a:lnTo>
                  <a:lnTo>
                    <a:pt x="421623" y="2487921"/>
                  </a:lnTo>
                  <a:lnTo>
                    <a:pt x="434798" y="2479284"/>
                  </a:lnTo>
                  <a:lnTo>
                    <a:pt x="447974" y="2470483"/>
                  </a:lnTo>
                  <a:lnTo>
                    <a:pt x="461150" y="2461520"/>
                  </a:lnTo>
                  <a:lnTo>
                    <a:pt x="474325" y="2452464"/>
                  </a:lnTo>
                  <a:lnTo>
                    <a:pt x="487501" y="2443202"/>
                  </a:lnTo>
                  <a:lnTo>
                    <a:pt x="500677" y="2433824"/>
                  </a:lnTo>
                  <a:lnTo>
                    <a:pt x="513853" y="2424335"/>
                  </a:lnTo>
                  <a:lnTo>
                    <a:pt x="527028" y="2414639"/>
                  </a:lnTo>
                  <a:lnTo>
                    <a:pt x="540204" y="2404854"/>
                  </a:lnTo>
                  <a:lnTo>
                    <a:pt x="553380" y="2394915"/>
                  </a:lnTo>
                  <a:lnTo>
                    <a:pt x="566555" y="2384819"/>
                  </a:lnTo>
                  <a:lnTo>
                    <a:pt x="579731" y="2374634"/>
                  </a:lnTo>
                  <a:lnTo>
                    <a:pt x="592907" y="2364258"/>
                  </a:lnTo>
                  <a:lnTo>
                    <a:pt x="606083" y="2353770"/>
                  </a:lnTo>
                  <a:lnTo>
                    <a:pt x="619258" y="2343180"/>
                  </a:lnTo>
                  <a:lnTo>
                    <a:pt x="632434" y="2332395"/>
                  </a:lnTo>
                  <a:lnTo>
                    <a:pt x="645610" y="2321526"/>
                  </a:lnTo>
                  <a:lnTo>
                    <a:pt x="658786" y="2310519"/>
                  </a:lnTo>
                  <a:lnTo>
                    <a:pt x="671961" y="2299363"/>
                  </a:lnTo>
                  <a:lnTo>
                    <a:pt x="685137" y="2288126"/>
                  </a:lnTo>
                  <a:lnTo>
                    <a:pt x="698313" y="2276718"/>
                  </a:lnTo>
                  <a:lnTo>
                    <a:pt x="711488" y="2265205"/>
                  </a:lnTo>
                  <a:lnTo>
                    <a:pt x="724664" y="2253602"/>
                  </a:lnTo>
                  <a:lnTo>
                    <a:pt x="737840" y="2241822"/>
                  </a:lnTo>
                  <a:lnTo>
                    <a:pt x="751016" y="2229967"/>
                  </a:lnTo>
                  <a:lnTo>
                    <a:pt x="764191" y="2217992"/>
                  </a:lnTo>
                  <a:lnTo>
                    <a:pt x="777367" y="2205883"/>
                  </a:lnTo>
                  <a:lnTo>
                    <a:pt x="790543" y="2193703"/>
                  </a:lnTo>
                  <a:lnTo>
                    <a:pt x="803718" y="2181376"/>
                  </a:lnTo>
                  <a:lnTo>
                    <a:pt x="816894" y="2168957"/>
                  </a:lnTo>
                  <a:lnTo>
                    <a:pt x="830070" y="2156463"/>
                  </a:lnTo>
                  <a:lnTo>
                    <a:pt x="843246" y="2143816"/>
                  </a:lnTo>
                  <a:lnTo>
                    <a:pt x="856421" y="2131107"/>
                  </a:lnTo>
                  <a:lnTo>
                    <a:pt x="869597" y="2118299"/>
                  </a:lnTo>
                  <a:lnTo>
                    <a:pt x="882773" y="2105379"/>
                  </a:lnTo>
                  <a:lnTo>
                    <a:pt x="895948" y="2092402"/>
                  </a:lnTo>
                  <a:lnTo>
                    <a:pt x="909124" y="2079308"/>
                  </a:lnTo>
                  <a:lnTo>
                    <a:pt x="922300" y="2066140"/>
                  </a:lnTo>
                  <a:lnTo>
                    <a:pt x="935476" y="2052915"/>
                  </a:lnTo>
                  <a:lnTo>
                    <a:pt x="948651" y="2039571"/>
                  </a:lnTo>
                  <a:lnTo>
                    <a:pt x="961827" y="2026180"/>
                  </a:lnTo>
                  <a:lnTo>
                    <a:pt x="975003" y="2012717"/>
                  </a:lnTo>
                  <a:lnTo>
                    <a:pt x="988179" y="1999173"/>
                  </a:lnTo>
                  <a:lnTo>
                    <a:pt x="1001354" y="1985587"/>
                  </a:lnTo>
                  <a:lnTo>
                    <a:pt x="1014530" y="1971923"/>
                  </a:lnTo>
                  <a:lnTo>
                    <a:pt x="1027706" y="1958209"/>
                  </a:lnTo>
                  <a:lnTo>
                    <a:pt x="1040881" y="1944459"/>
                  </a:lnTo>
                  <a:lnTo>
                    <a:pt x="1054057" y="1930634"/>
                  </a:lnTo>
                  <a:lnTo>
                    <a:pt x="1067233" y="1916782"/>
                  </a:lnTo>
                  <a:lnTo>
                    <a:pt x="1080409" y="1902891"/>
                  </a:lnTo>
                  <a:lnTo>
                    <a:pt x="1093584" y="1888958"/>
                  </a:lnTo>
                  <a:lnTo>
                    <a:pt x="1106760" y="1875004"/>
                  </a:lnTo>
                  <a:lnTo>
                    <a:pt x="1119936" y="1861017"/>
                  </a:lnTo>
                  <a:lnTo>
                    <a:pt x="1133111" y="1847012"/>
                  </a:lnTo>
                  <a:lnTo>
                    <a:pt x="1146287" y="1832994"/>
                  </a:lnTo>
                  <a:lnTo>
                    <a:pt x="1159463" y="1818959"/>
                  </a:lnTo>
                  <a:lnTo>
                    <a:pt x="1172639" y="1804921"/>
                  </a:lnTo>
                  <a:lnTo>
                    <a:pt x="1185814" y="1790881"/>
                  </a:lnTo>
                  <a:lnTo>
                    <a:pt x="1198990" y="1776847"/>
                  </a:lnTo>
                  <a:lnTo>
                    <a:pt x="1212166" y="1762820"/>
                  </a:lnTo>
                  <a:lnTo>
                    <a:pt x="1225342" y="1748810"/>
                  </a:lnTo>
                  <a:lnTo>
                    <a:pt x="1238517" y="1734822"/>
                  </a:lnTo>
                  <a:lnTo>
                    <a:pt x="1251693" y="1720848"/>
                  </a:lnTo>
                  <a:lnTo>
                    <a:pt x="1264869" y="1706925"/>
                  </a:lnTo>
                  <a:lnTo>
                    <a:pt x="1278044" y="1693028"/>
                  </a:lnTo>
                  <a:lnTo>
                    <a:pt x="1291220" y="1679169"/>
                  </a:lnTo>
                  <a:lnTo>
                    <a:pt x="1304396" y="1665376"/>
                  </a:lnTo>
                  <a:lnTo>
                    <a:pt x="1317572" y="1651618"/>
                  </a:lnTo>
                  <a:lnTo>
                    <a:pt x="1330747" y="1637934"/>
                  </a:lnTo>
                  <a:lnTo>
                    <a:pt x="1343923" y="1624319"/>
                  </a:lnTo>
                  <a:lnTo>
                    <a:pt x="1357099" y="1610749"/>
                  </a:lnTo>
                  <a:lnTo>
                    <a:pt x="1370274" y="1597302"/>
                  </a:lnTo>
                  <a:lnTo>
                    <a:pt x="1383450" y="1583915"/>
                  </a:lnTo>
                  <a:lnTo>
                    <a:pt x="1396626" y="1570610"/>
                  </a:lnTo>
                  <a:lnTo>
                    <a:pt x="1409802" y="1557435"/>
                  </a:lnTo>
                  <a:lnTo>
                    <a:pt x="1422977" y="1544327"/>
                  </a:lnTo>
                  <a:lnTo>
                    <a:pt x="1436153" y="1531352"/>
                  </a:lnTo>
                  <a:lnTo>
                    <a:pt x="1449329" y="1518498"/>
                  </a:lnTo>
                  <a:lnTo>
                    <a:pt x="1462504" y="1505720"/>
                  </a:lnTo>
                  <a:lnTo>
                    <a:pt x="1475680" y="1493138"/>
                  </a:lnTo>
                  <a:lnTo>
                    <a:pt x="1488856" y="1480653"/>
                  </a:lnTo>
                  <a:lnTo>
                    <a:pt x="1502032" y="1468291"/>
                  </a:lnTo>
                  <a:lnTo>
                    <a:pt x="1515207" y="1456128"/>
                  </a:lnTo>
                  <a:lnTo>
                    <a:pt x="1528383" y="1444062"/>
                  </a:lnTo>
                  <a:lnTo>
                    <a:pt x="1541559" y="1432185"/>
                  </a:lnTo>
                  <a:lnTo>
                    <a:pt x="1554735" y="1420479"/>
                  </a:lnTo>
                  <a:lnTo>
                    <a:pt x="1567910" y="1408881"/>
                  </a:lnTo>
                  <a:lnTo>
                    <a:pt x="1581086" y="1397544"/>
                  </a:lnTo>
                  <a:lnTo>
                    <a:pt x="1594262" y="1386342"/>
                  </a:lnTo>
                  <a:lnTo>
                    <a:pt x="1607437" y="1375296"/>
                  </a:lnTo>
                  <a:lnTo>
                    <a:pt x="1620613" y="1364513"/>
                  </a:lnTo>
                  <a:lnTo>
                    <a:pt x="1633789" y="1353854"/>
                  </a:lnTo>
                  <a:lnTo>
                    <a:pt x="1646965" y="1343427"/>
                  </a:lnTo>
                  <a:lnTo>
                    <a:pt x="1660140" y="1333218"/>
                  </a:lnTo>
                  <a:lnTo>
                    <a:pt x="1673316" y="1323141"/>
                  </a:lnTo>
                  <a:lnTo>
                    <a:pt x="1686492" y="1313376"/>
                  </a:lnTo>
                  <a:lnTo>
                    <a:pt x="1699667" y="1303773"/>
                  </a:lnTo>
                  <a:lnTo>
                    <a:pt x="1712843" y="1294352"/>
                  </a:lnTo>
                  <a:lnTo>
                    <a:pt x="1726019" y="1285240"/>
                  </a:lnTo>
                  <a:lnTo>
                    <a:pt x="1739195" y="1276270"/>
                  </a:lnTo>
                  <a:lnTo>
                    <a:pt x="1752370" y="1267559"/>
                  </a:lnTo>
                  <a:lnTo>
                    <a:pt x="1765546" y="1259095"/>
                  </a:lnTo>
                  <a:lnTo>
                    <a:pt x="1778722" y="1250776"/>
                  </a:lnTo>
                  <a:lnTo>
                    <a:pt x="1791897" y="1242793"/>
                  </a:lnTo>
                  <a:lnTo>
                    <a:pt x="1805073" y="1234989"/>
                  </a:lnTo>
                  <a:lnTo>
                    <a:pt x="1818249" y="1227373"/>
                  </a:lnTo>
                  <a:lnTo>
                    <a:pt x="1831425" y="1220084"/>
                  </a:lnTo>
                  <a:lnTo>
                    <a:pt x="1844600" y="1212942"/>
                  </a:lnTo>
                  <a:lnTo>
                    <a:pt x="1857776" y="1206058"/>
                  </a:lnTo>
                  <a:lnTo>
                    <a:pt x="1870952" y="1199426"/>
                  </a:lnTo>
                  <a:lnTo>
                    <a:pt x="1884128" y="1192938"/>
                  </a:lnTo>
                  <a:lnTo>
                    <a:pt x="1897303" y="1186771"/>
                  </a:lnTo>
                  <a:lnTo>
                    <a:pt x="1910479" y="1180778"/>
                  </a:lnTo>
                  <a:lnTo>
                    <a:pt x="1923655" y="1174959"/>
                  </a:lnTo>
                  <a:lnTo>
                    <a:pt x="1936830" y="1169445"/>
                  </a:lnTo>
                  <a:lnTo>
                    <a:pt x="1950006" y="1164064"/>
                  </a:lnTo>
                  <a:lnTo>
                    <a:pt x="1963182" y="1158909"/>
                  </a:lnTo>
                  <a:lnTo>
                    <a:pt x="1976358" y="1153975"/>
                  </a:lnTo>
                  <a:lnTo>
                    <a:pt x="1989533" y="1149165"/>
                  </a:lnTo>
                  <a:lnTo>
                    <a:pt x="2002709" y="1144619"/>
                  </a:lnTo>
                  <a:lnTo>
                    <a:pt x="2015885" y="1140215"/>
                  </a:lnTo>
                  <a:lnTo>
                    <a:pt x="2029060" y="1135947"/>
                  </a:lnTo>
                  <a:lnTo>
                    <a:pt x="2042236" y="1131915"/>
                  </a:lnTo>
                  <a:lnTo>
                    <a:pt x="2055412" y="1127980"/>
                  </a:lnTo>
                  <a:lnTo>
                    <a:pt x="2068588" y="1124206"/>
                  </a:lnTo>
                  <a:lnTo>
                    <a:pt x="2081763" y="1120585"/>
                  </a:lnTo>
                  <a:lnTo>
                    <a:pt x="2094939" y="1117046"/>
                  </a:lnTo>
                  <a:lnTo>
                    <a:pt x="2108115" y="1113670"/>
                  </a:lnTo>
                  <a:lnTo>
                    <a:pt x="2121291" y="1110377"/>
                  </a:lnTo>
                  <a:lnTo>
                    <a:pt x="2134466" y="1107160"/>
                  </a:lnTo>
                  <a:lnTo>
                    <a:pt x="2147642" y="1104063"/>
                  </a:lnTo>
                  <a:lnTo>
                    <a:pt x="2160818" y="1101008"/>
                  </a:lnTo>
                  <a:lnTo>
                    <a:pt x="2173993" y="1098019"/>
                  </a:lnTo>
                  <a:lnTo>
                    <a:pt x="2187169" y="1095080"/>
                  </a:lnTo>
                  <a:lnTo>
                    <a:pt x="2200345" y="1092163"/>
                  </a:lnTo>
                  <a:lnTo>
                    <a:pt x="2213521" y="1089275"/>
                  </a:lnTo>
                  <a:lnTo>
                    <a:pt x="2226696" y="1086387"/>
                  </a:lnTo>
                  <a:lnTo>
                    <a:pt x="2239872" y="1083500"/>
                  </a:lnTo>
                  <a:lnTo>
                    <a:pt x="2253048" y="1080580"/>
                  </a:lnTo>
                  <a:lnTo>
                    <a:pt x="2266223" y="1077635"/>
                  </a:lnTo>
                  <a:lnTo>
                    <a:pt x="2279399" y="1074644"/>
                  </a:lnTo>
                  <a:lnTo>
                    <a:pt x="2292575" y="1071574"/>
                  </a:lnTo>
                  <a:lnTo>
                    <a:pt x="2305751" y="1068457"/>
                  </a:lnTo>
                  <a:lnTo>
                    <a:pt x="2318926" y="1065222"/>
                  </a:lnTo>
                  <a:lnTo>
                    <a:pt x="2332102" y="1061889"/>
                  </a:lnTo>
                  <a:lnTo>
                    <a:pt x="2345278" y="1058479"/>
                  </a:lnTo>
                  <a:lnTo>
                    <a:pt x="2358453" y="1054867"/>
                  </a:lnTo>
                  <a:lnTo>
                    <a:pt x="2371629" y="1051160"/>
                  </a:lnTo>
                  <a:lnTo>
                    <a:pt x="2384805" y="1047297"/>
                  </a:lnTo>
                  <a:lnTo>
                    <a:pt x="2397981" y="1043223"/>
                  </a:lnTo>
                  <a:lnTo>
                    <a:pt x="2411156" y="1039033"/>
                  </a:lnTo>
                  <a:lnTo>
                    <a:pt x="2424332" y="1034588"/>
                  </a:lnTo>
                  <a:lnTo>
                    <a:pt x="2437508" y="1029951"/>
                  </a:lnTo>
                  <a:lnTo>
                    <a:pt x="2450684" y="1025169"/>
                  </a:lnTo>
                  <a:lnTo>
                    <a:pt x="2463859" y="1020032"/>
                  </a:lnTo>
                  <a:lnTo>
                    <a:pt x="2477035" y="1014738"/>
                  </a:lnTo>
                  <a:lnTo>
                    <a:pt x="2490211" y="1009201"/>
                  </a:lnTo>
                  <a:lnTo>
                    <a:pt x="2503386" y="1003342"/>
                  </a:lnTo>
                  <a:lnTo>
                    <a:pt x="2516562" y="997311"/>
                  </a:lnTo>
                  <a:lnTo>
                    <a:pt x="2529738" y="990926"/>
                  </a:lnTo>
                  <a:lnTo>
                    <a:pt x="2542914" y="984275"/>
                  </a:lnTo>
                  <a:lnTo>
                    <a:pt x="2556089" y="977436"/>
                  </a:lnTo>
                  <a:lnTo>
                    <a:pt x="2569265" y="970134"/>
                  </a:lnTo>
                  <a:lnTo>
                    <a:pt x="2582441" y="962638"/>
                  </a:lnTo>
                  <a:lnTo>
                    <a:pt x="2595616" y="954851"/>
                  </a:lnTo>
                  <a:lnTo>
                    <a:pt x="2608792" y="946673"/>
                  </a:lnTo>
                  <a:lnTo>
                    <a:pt x="2621968" y="938297"/>
                  </a:lnTo>
                  <a:lnTo>
                    <a:pt x="2635144" y="929523"/>
                  </a:lnTo>
                  <a:lnTo>
                    <a:pt x="2648319" y="920449"/>
                  </a:lnTo>
                  <a:lnTo>
                    <a:pt x="2661495" y="911175"/>
                  </a:lnTo>
                  <a:lnTo>
                    <a:pt x="2674671" y="901405"/>
                  </a:lnTo>
                  <a:lnTo>
                    <a:pt x="2687846" y="891434"/>
                  </a:lnTo>
                  <a:lnTo>
                    <a:pt x="2701022" y="881171"/>
                  </a:lnTo>
                  <a:lnTo>
                    <a:pt x="2714198" y="870515"/>
                  </a:lnTo>
                  <a:lnTo>
                    <a:pt x="2727374" y="859665"/>
                  </a:lnTo>
                  <a:lnTo>
                    <a:pt x="2740549" y="848441"/>
                  </a:lnTo>
                  <a:lnTo>
                    <a:pt x="2753725" y="836935"/>
                  </a:lnTo>
                  <a:lnTo>
                    <a:pt x="2766901" y="825243"/>
                  </a:lnTo>
                  <a:lnTo>
                    <a:pt x="2780077" y="813117"/>
                  </a:lnTo>
                  <a:lnTo>
                    <a:pt x="2793252" y="800813"/>
                  </a:lnTo>
                  <a:lnTo>
                    <a:pt x="2806428" y="788264"/>
                  </a:lnTo>
                  <a:lnTo>
                    <a:pt x="2819604" y="775388"/>
                  </a:lnTo>
                  <a:lnTo>
                    <a:pt x="2832779" y="762357"/>
                  </a:lnTo>
                  <a:lnTo>
                    <a:pt x="2845955" y="749038"/>
                  </a:lnTo>
                  <a:lnTo>
                    <a:pt x="2859131" y="735504"/>
                  </a:lnTo>
                  <a:lnTo>
                    <a:pt x="2872307" y="721832"/>
                  </a:lnTo>
                  <a:lnTo>
                    <a:pt x="2885482" y="707858"/>
                  </a:lnTo>
                  <a:lnTo>
                    <a:pt x="2898658" y="693763"/>
                  </a:lnTo>
                  <a:lnTo>
                    <a:pt x="2911834" y="679510"/>
                  </a:lnTo>
                  <a:lnTo>
                    <a:pt x="2925009" y="665053"/>
                  </a:lnTo>
                  <a:lnTo>
                    <a:pt x="2938185" y="650507"/>
                  </a:lnTo>
                  <a:lnTo>
                    <a:pt x="2951361" y="635804"/>
                  </a:lnTo>
                  <a:lnTo>
                    <a:pt x="2964537" y="620992"/>
                  </a:lnTo>
                  <a:lnTo>
                    <a:pt x="2977712" y="606113"/>
                  </a:lnTo>
                  <a:lnTo>
                    <a:pt x="2990888" y="591110"/>
                  </a:lnTo>
                  <a:lnTo>
                    <a:pt x="3004064" y="576067"/>
                  </a:lnTo>
                  <a:lnTo>
                    <a:pt x="3017240" y="560974"/>
                  </a:lnTo>
                  <a:lnTo>
                    <a:pt x="3030415" y="545837"/>
                  </a:lnTo>
                  <a:lnTo>
                    <a:pt x="3043591" y="530690"/>
                  </a:lnTo>
                  <a:lnTo>
                    <a:pt x="3056767" y="515536"/>
                  </a:lnTo>
                  <a:lnTo>
                    <a:pt x="3069942" y="500401"/>
                  </a:lnTo>
                  <a:lnTo>
                    <a:pt x="3083118" y="485280"/>
                  </a:lnTo>
                  <a:lnTo>
                    <a:pt x="3096294" y="470224"/>
                  </a:lnTo>
                  <a:lnTo>
                    <a:pt x="3109470" y="455217"/>
                  </a:lnTo>
                  <a:lnTo>
                    <a:pt x="3122645" y="440269"/>
                  </a:lnTo>
                  <a:lnTo>
                    <a:pt x="3135821" y="425447"/>
                  </a:lnTo>
                  <a:lnTo>
                    <a:pt x="3148997" y="410693"/>
                  </a:lnTo>
                  <a:lnTo>
                    <a:pt x="3162172" y="396073"/>
                  </a:lnTo>
                  <a:lnTo>
                    <a:pt x="3175348" y="381599"/>
                  </a:lnTo>
                  <a:lnTo>
                    <a:pt x="3188524" y="367215"/>
                  </a:lnTo>
                  <a:lnTo>
                    <a:pt x="3201700" y="353064"/>
                  </a:lnTo>
                  <a:lnTo>
                    <a:pt x="3214875" y="339049"/>
                  </a:lnTo>
                  <a:lnTo>
                    <a:pt x="3228051" y="325182"/>
                  </a:lnTo>
                  <a:lnTo>
                    <a:pt x="3241227" y="311592"/>
                  </a:lnTo>
                  <a:lnTo>
                    <a:pt x="3254402" y="298136"/>
                  </a:lnTo>
                  <a:lnTo>
                    <a:pt x="3267578" y="284926"/>
                  </a:lnTo>
                  <a:lnTo>
                    <a:pt x="3280754" y="271968"/>
                  </a:lnTo>
                  <a:lnTo>
                    <a:pt x="3293930" y="259162"/>
                  </a:lnTo>
                  <a:lnTo>
                    <a:pt x="3307105" y="246713"/>
                  </a:lnTo>
                  <a:lnTo>
                    <a:pt x="3320281" y="234469"/>
                  </a:lnTo>
                  <a:lnTo>
                    <a:pt x="3333457" y="222436"/>
                  </a:lnTo>
                  <a:lnTo>
                    <a:pt x="3346633" y="210792"/>
                  </a:lnTo>
                  <a:lnTo>
                    <a:pt x="3359808" y="199329"/>
                  </a:lnTo>
                  <a:lnTo>
                    <a:pt x="3372984" y="188183"/>
                  </a:lnTo>
                  <a:lnTo>
                    <a:pt x="3386160" y="177366"/>
                  </a:lnTo>
                  <a:lnTo>
                    <a:pt x="3399335" y="166740"/>
                  </a:lnTo>
                  <a:lnTo>
                    <a:pt x="3412511" y="156545"/>
                  </a:lnTo>
                  <a:lnTo>
                    <a:pt x="3425687" y="146601"/>
                  </a:lnTo>
                  <a:lnTo>
                    <a:pt x="3438863" y="136901"/>
                  </a:lnTo>
                  <a:lnTo>
                    <a:pt x="3452038" y="127659"/>
                  </a:lnTo>
                  <a:lnTo>
                    <a:pt x="3465214" y="118623"/>
                  </a:lnTo>
                  <a:lnTo>
                    <a:pt x="3478390" y="109939"/>
                  </a:lnTo>
                  <a:lnTo>
                    <a:pt x="3491565" y="101625"/>
                  </a:lnTo>
                  <a:lnTo>
                    <a:pt x="3504741" y="93522"/>
                  </a:lnTo>
                  <a:lnTo>
                    <a:pt x="3517917" y="85880"/>
                  </a:lnTo>
                  <a:lnTo>
                    <a:pt x="3531093" y="78513"/>
                  </a:lnTo>
                  <a:lnTo>
                    <a:pt x="3544268" y="71398"/>
                  </a:lnTo>
                  <a:lnTo>
                    <a:pt x="3557444" y="64774"/>
                  </a:lnTo>
                  <a:lnTo>
                    <a:pt x="3570620" y="58363"/>
                  </a:lnTo>
                  <a:lnTo>
                    <a:pt x="3583795" y="52309"/>
                  </a:lnTo>
                  <a:lnTo>
                    <a:pt x="3596971" y="46644"/>
                  </a:lnTo>
                  <a:lnTo>
                    <a:pt x="3610147" y="41193"/>
                  </a:lnTo>
                  <a:lnTo>
                    <a:pt x="3623323" y="36204"/>
                  </a:lnTo>
                  <a:lnTo>
                    <a:pt x="3636498" y="31498"/>
                  </a:lnTo>
                  <a:lnTo>
                    <a:pt x="3649674" y="27039"/>
                  </a:lnTo>
                  <a:lnTo>
                    <a:pt x="3662850" y="23076"/>
                  </a:lnTo>
                  <a:lnTo>
                    <a:pt x="3676026" y="19326"/>
                  </a:lnTo>
                  <a:lnTo>
                    <a:pt x="3689201" y="15924"/>
                  </a:lnTo>
                  <a:lnTo>
                    <a:pt x="3702377" y="12913"/>
                  </a:lnTo>
                  <a:lnTo>
                    <a:pt x="3715553" y="10114"/>
                  </a:lnTo>
                  <a:lnTo>
                    <a:pt x="3728728" y="7761"/>
                  </a:lnTo>
                  <a:lnTo>
                    <a:pt x="3741904" y="5694"/>
                  </a:lnTo>
                  <a:lnTo>
                    <a:pt x="3755080" y="3862"/>
                  </a:lnTo>
                  <a:lnTo>
                    <a:pt x="3768256" y="2525"/>
                  </a:lnTo>
                  <a:lnTo>
                    <a:pt x="3781431" y="1397"/>
                  </a:lnTo>
                  <a:lnTo>
                    <a:pt x="3794607" y="601"/>
                  </a:lnTo>
                  <a:lnTo>
                    <a:pt x="3807783" y="197"/>
                  </a:lnTo>
                  <a:lnTo>
                    <a:pt x="3820958" y="0"/>
                  </a:lnTo>
                  <a:lnTo>
                    <a:pt x="3834134" y="233"/>
                  </a:lnTo>
                  <a:lnTo>
                    <a:pt x="3847310" y="754"/>
                  </a:lnTo>
                  <a:lnTo>
                    <a:pt x="3860486" y="1499"/>
                  </a:lnTo>
                  <a:lnTo>
                    <a:pt x="3873661" y="2737"/>
                  </a:lnTo>
                  <a:lnTo>
                    <a:pt x="3886837" y="4181"/>
                  </a:lnTo>
                  <a:lnTo>
                    <a:pt x="3900013" y="5945"/>
                  </a:lnTo>
                  <a:lnTo>
                    <a:pt x="3913189" y="8101"/>
                  </a:lnTo>
                  <a:lnTo>
                    <a:pt x="3926364" y="10462"/>
                  </a:lnTo>
                  <a:lnTo>
                    <a:pt x="3939540" y="13240"/>
                  </a:lnTo>
                  <a:lnTo>
                    <a:pt x="3952716" y="16311"/>
                  </a:lnTo>
                  <a:lnTo>
                    <a:pt x="3965891" y="19596"/>
                  </a:lnTo>
                  <a:lnTo>
                    <a:pt x="3979067" y="23375"/>
                  </a:lnTo>
                  <a:lnTo>
                    <a:pt x="3992243" y="27358"/>
                  </a:lnTo>
                  <a:lnTo>
                    <a:pt x="4005419" y="31650"/>
                  </a:lnTo>
                  <a:lnTo>
                    <a:pt x="4018594" y="36339"/>
                  </a:lnTo>
                  <a:lnTo>
                    <a:pt x="4031770" y="41229"/>
                  </a:lnTo>
                  <a:lnTo>
                    <a:pt x="4044946" y="46526"/>
                  </a:lnTo>
                  <a:lnTo>
                    <a:pt x="4058121" y="52119"/>
                  </a:lnTo>
                  <a:lnTo>
                    <a:pt x="4071297" y="57915"/>
                  </a:lnTo>
                  <a:lnTo>
                    <a:pt x="4084473" y="64207"/>
                  </a:lnTo>
                  <a:lnTo>
                    <a:pt x="4097649" y="70698"/>
                  </a:lnTo>
                  <a:lnTo>
                    <a:pt x="4110824" y="77488"/>
                  </a:lnTo>
                  <a:lnTo>
                    <a:pt x="4124000" y="84672"/>
                  </a:lnTo>
                  <a:lnTo>
                    <a:pt x="4137176" y="92054"/>
                  </a:lnTo>
                  <a:lnTo>
                    <a:pt x="4150351" y="99826"/>
                  </a:lnTo>
                  <a:lnTo>
                    <a:pt x="4163527" y="107892"/>
                  </a:lnTo>
                  <a:lnTo>
                    <a:pt x="4176703" y="116154"/>
                  </a:lnTo>
                  <a:lnTo>
                    <a:pt x="4189879" y="124892"/>
                  </a:lnTo>
                  <a:lnTo>
                    <a:pt x="4203054" y="133827"/>
                  </a:lnTo>
                  <a:lnTo>
                    <a:pt x="4216230" y="143041"/>
                  </a:lnTo>
                  <a:lnTo>
                    <a:pt x="4229406" y="152638"/>
                  </a:lnTo>
                  <a:lnTo>
                    <a:pt x="4242582" y="162423"/>
                  </a:lnTo>
                  <a:lnTo>
                    <a:pt x="4255757" y="172570"/>
                  </a:lnTo>
                  <a:lnTo>
                    <a:pt x="4268933" y="183000"/>
                  </a:lnTo>
                  <a:lnTo>
                    <a:pt x="4282109" y="193614"/>
                  </a:lnTo>
                  <a:lnTo>
                    <a:pt x="4295284" y="204664"/>
                  </a:lnTo>
                  <a:lnTo>
                    <a:pt x="4308460" y="215901"/>
                  </a:lnTo>
                  <a:lnTo>
                    <a:pt x="4321636" y="227390"/>
                  </a:lnTo>
                  <a:lnTo>
                    <a:pt x="4334812" y="239235"/>
                  </a:lnTo>
                  <a:lnTo>
                    <a:pt x="4347987" y="251249"/>
                  </a:lnTo>
                  <a:lnTo>
                    <a:pt x="4361163" y="263584"/>
                  </a:lnTo>
                  <a:lnTo>
                    <a:pt x="4374339" y="276178"/>
                  </a:lnTo>
                  <a:lnTo>
                    <a:pt x="4387514" y="288935"/>
                  </a:lnTo>
                  <a:lnTo>
                    <a:pt x="4400690" y="302072"/>
                  </a:lnTo>
                  <a:lnTo>
                    <a:pt x="4413866" y="315377"/>
                  </a:lnTo>
                  <a:lnTo>
                    <a:pt x="4427042" y="328895"/>
                  </a:lnTo>
                  <a:lnTo>
                    <a:pt x="4440217" y="342723"/>
                  </a:lnTo>
                  <a:lnTo>
                    <a:pt x="4453393" y="356697"/>
                  </a:lnTo>
                  <a:lnTo>
                    <a:pt x="4466569" y="370937"/>
                  </a:lnTo>
                  <a:lnTo>
                    <a:pt x="4479744" y="385398"/>
                  </a:lnTo>
                  <a:lnTo>
                    <a:pt x="4492920" y="399994"/>
                  </a:lnTo>
                  <a:lnTo>
                    <a:pt x="4506096" y="414898"/>
                  </a:lnTo>
                  <a:lnTo>
                    <a:pt x="4519272" y="429942"/>
                  </a:lnTo>
                  <a:lnTo>
                    <a:pt x="4532447" y="445153"/>
                  </a:lnTo>
                  <a:lnTo>
                    <a:pt x="4545623" y="460616"/>
                  </a:lnTo>
                  <a:lnTo>
                    <a:pt x="4558799" y="476192"/>
                  </a:lnTo>
                  <a:lnTo>
                    <a:pt x="4571975" y="491971"/>
                  </a:lnTo>
                  <a:lnTo>
                    <a:pt x="4585150" y="507923"/>
                  </a:lnTo>
                  <a:lnTo>
                    <a:pt x="4598326" y="523978"/>
                  </a:lnTo>
                  <a:lnTo>
                    <a:pt x="4611502" y="540258"/>
                  </a:lnTo>
                  <a:lnTo>
                    <a:pt x="4624677" y="556643"/>
                  </a:lnTo>
                  <a:lnTo>
                    <a:pt x="4637853" y="573147"/>
                  </a:lnTo>
                  <a:lnTo>
                    <a:pt x="4651029" y="589832"/>
                  </a:lnTo>
                  <a:lnTo>
                    <a:pt x="4664205" y="606596"/>
                  </a:lnTo>
                  <a:lnTo>
                    <a:pt x="4677380" y="623496"/>
                  </a:lnTo>
                  <a:lnTo>
                    <a:pt x="4690556" y="640513"/>
                  </a:lnTo>
                  <a:lnTo>
                    <a:pt x="4703732" y="657598"/>
                  </a:lnTo>
                  <a:lnTo>
                    <a:pt x="4716907" y="674824"/>
                  </a:lnTo>
                  <a:lnTo>
                    <a:pt x="4730083" y="692117"/>
                  </a:lnTo>
                  <a:lnTo>
                    <a:pt x="4743259" y="709479"/>
                  </a:lnTo>
                  <a:lnTo>
                    <a:pt x="4756435" y="726947"/>
                  </a:lnTo>
                  <a:lnTo>
                    <a:pt x="4769610" y="744458"/>
                  </a:lnTo>
                  <a:lnTo>
                    <a:pt x="4782786" y="762041"/>
                  </a:lnTo>
                  <a:lnTo>
                    <a:pt x="4795962" y="779682"/>
                  </a:lnTo>
                  <a:lnTo>
                    <a:pt x="4809138" y="797355"/>
                  </a:lnTo>
                  <a:lnTo>
                    <a:pt x="4822313" y="815088"/>
                  </a:lnTo>
                  <a:lnTo>
                    <a:pt x="4835489" y="832847"/>
                  </a:lnTo>
                  <a:lnTo>
                    <a:pt x="4848665" y="850630"/>
                  </a:lnTo>
                  <a:lnTo>
                    <a:pt x="4861840" y="868444"/>
                  </a:lnTo>
                  <a:lnTo>
                    <a:pt x="4875016" y="886266"/>
                  </a:lnTo>
                  <a:lnTo>
                    <a:pt x="4888192" y="904100"/>
                  </a:lnTo>
                  <a:lnTo>
                    <a:pt x="4901368" y="921935"/>
                  </a:lnTo>
                  <a:lnTo>
                    <a:pt x="4914543" y="939768"/>
                  </a:lnTo>
                  <a:lnTo>
                    <a:pt x="4927719" y="957587"/>
                  </a:lnTo>
                  <a:lnTo>
                    <a:pt x="4940895" y="975391"/>
                  </a:lnTo>
                  <a:lnTo>
                    <a:pt x="4954070" y="993181"/>
                  </a:lnTo>
                  <a:lnTo>
                    <a:pt x="4967246" y="1010929"/>
                  </a:lnTo>
                  <a:lnTo>
                    <a:pt x="4980422" y="1028653"/>
                  </a:lnTo>
                  <a:lnTo>
                    <a:pt x="4993598" y="1046337"/>
                  </a:lnTo>
                  <a:lnTo>
                    <a:pt x="5006773" y="1063968"/>
                  </a:lnTo>
                  <a:lnTo>
                    <a:pt x="5019949" y="1081566"/>
                  </a:lnTo>
                  <a:lnTo>
                    <a:pt x="5033125" y="1099088"/>
                  </a:lnTo>
                  <a:lnTo>
                    <a:pt x="5046300" y="1116556"/>
                  </a:lnTo>
                  <a:lnTo>
                    <a:pt x="5059476" y="1133977"/>
                  </a:lnTo>
                  <a:lnTo>
                    <a:pt x="5072652" y="1151291"/>
                  </a:lnTo>
                  <a:lnTo>
                    <a:pt x="5085828" y="1168555"/>
                  </a:lnTo>
                  <a:lnTo>
                    <a:pt x="5099003" y="1185734"/>
                  </a:lnTo>
                  <a:lnTo>
                    <a:pt x="5112179" y="1202812"/>
                  </a:lnTo>
                  <a:lnTo>
                    <a:pt x="5125355" y="1219833"/>
                  </a:lnTo>
                  <a:lnTo>
                    <a:pt x="5138531" y="1236725"/>
                  </a:lnTo>
                  <a:lnTo>
                    <a:pt x="5151706" y="1253530"/>
                  </a:lnTo>
                  <a:lnTo>
                    <a:pt x="5164882" y="1270262"/>
                  </a:lnTo>
                  <a:lnTo>
                    <a:pt x="5178058" y="1286833"/>
                  </a:lnTo>
                  <a:lnTo>
                    <a:pt x="5191233" y="1303331"/>
                  </a:lnTo>
                  <a:lnTo>
                    <a:pt x="5204409" y="1319713"/>
                  </a:lnTo>
                  <a:lnTo>
                    <a:pt x="5217585" y="1335952"/>
                  </a:lnTo>
                  <a:lnTo>
                    <a:pt x="5230761" y="1352114"/>
                  </a:lnTo>
                  <a:lnTo>
                    <a:pt x="5243936" y="1368109"/>
                  </a:lnTo>
                  <a:lnTo>
                    <a:pt x="5257112" y="1383990"/>
                  </a:lnTo>
                  <a:lnTo>
                    <a:pt x="5270288" y="1399779"/>
                  </a:lnTo>
                  <a:lnTo>
                    <a:pt x="5283463" y="1415364"/>
                  </a:lnTo>
                  <a:lnTo>
                    <a:pt x="5296639" y="1430861"/>
                  </a:lnTo>
                  <a:lnTo>
                    <a:pt x="5309815" y="1446218"/>
                  </a:lnTo>
                  <a:lnTo>
                    <a:pt x="5322991" y="1461402"/>
                  </a:lnTo>
                  <a:lnTo>
                    <a:pt x="5336166" y="1476495"/>
                  </a:lnTo>
                  <a:lnTo>
                    <a:pt x="5349342" y="1491394"/>
                  </a:lnTo>
                  <a:lnTo>
                    <a:pt x="5362518" y="1506158"/>
                  </a:lnTo>
                  <a:lnTo>
                    <a:pt x="5375693" y="1520820"/>
                  </a:lnTo>
                  <a:lnTo>
                    <a:pt x="5388869" y="1535246"/>
                  </a:lnTo>
                  <a:lnTo>
                    <a:pt x="5402045" y="1549574"/>
                  </a:lnTo>
                  <a:lnTo>
                    <a:pt x="5415221" y="1563748"/>
                  </a:lnTo>
                  <a:lnTo>
                    <a:pt x="5428396" y="1577726"/>
                  </a:lnTo>
                  <a:lnTo>
                    <a:pt x="5441572" y="1591603"/>
                  </a:lnTo>
                  <a:lnTo>
                    <a:pt x="5454748" y="1605272"/>
                  </a:lnTo>
                  <a:lnTo>
                    <a:pt x="5467924" y="1618791"/>
                  </a:lnTo>
                  <a:lnTo>
                    <a:pt x="5481099" y="1632203"/>
                  </a:lnTo>
                  <a:lnTo>
                    <a:pt x="5494275" y="1645357"/>
                  </a:lnTo>
                  <a:lnTo>
                    <a:pt x="5507451" y="1658406"/>
                  </a:lnTo>
                  <a:lnTo>
                    <a:pt x="5520626" y="1671294"/>
                  </a:lnTo>
                  <a:lnTo>
                    <a:pt x="5533802" y="1683971"/>
                  </a:lnTo>
                  <a:lnTo>
                    <a:pt x="5546978" y="1696540"/>
                  </a:lnTo>
                  <a:lnTo>
                    <a:pt x="5560154" y="1708894"/>
                  </a:lnTo>
                  <a:lnTo>
                    <a:pt x="5573329" y="1721086"/>
                  </a:lnTo>
                  <a:lnTo>
                    <a:pt x="5586505" y="1733169"/>
                  </a:lnTo>
                  <a:lnTo>
                    <a:pt x="5599681" y="1744981"/>
                  </a:lnTo>
                  <a:lnTo>
                    <a:pt x="5612856" y="1756681"/>
                  </a:lnTo>
                  <a:lnTo>
                    <a:pt x="5626032" y="1768219"/>
                  </a:lnTo>
                  <a:lnTo>
                    <a:pt x="5639208" y="1779533"/>
                  </a:lnTo>
                  <a:lnTo>
                    <a:pt x="5652384" y="1790736"/>
                  </a:lnTo>
                  <a:lnTo>
                    <a:pt x="5665559" y="1801720"/>
                  </a:lnTo>
                  <a:lnTo>
                    <a:pt x="5678735" y="1812533"/>
                  </a:lnTo>
                  <a:lnTo>
                    <a:pt x="5691911" y="1823234"/>
                  </a:lnTo>
                  <a:lnTo>
                    <a:pt x="5705086" y="1833658"/>
                  </a:lnTo>
                  <a:lnTo>
                    <a:pt x="5718262" y="1843965"/>
                  </a:lnTo>
                  <a:lnTo>
                    <a:pt x="5731438" y="1854109"/>
                  </a:lnTo>
                  <a:lnTo>
                    <a:pt x="5744614" y="1864020"/>
                  </a:lnTo>
                  <a:lnTo>
                    <a:pt x="5757789" y="1873816"/>
                  </a:lnTo>
                  <a:lnTo>
                    <a:pt x="5770965" y="1883394"/>
                  </a:lnTo>
                  <a:lnTo>
                    <a:pt x="5784141" y="1892793"/>
                  </a:lnTo>
                  <a:lnTo>
                    <a:pt x="5797317" y="1902077"/>
                  </a:lnTo>
                  <a:lnTo>
                    <a:pt x="5810492" y="1911085"/>
                  </a:lnTo>
                  <a:lnTo>
                    <a:pt x="5823668" y="1919971"/>
                  </a:lnTo>
                  <a:lnTo>
                    <a:pt x="5836844" y="1928695"/>
                  </a:lnTo>
                  <a:lnTo>
                    <a:pt x="5850019" y="1937181"/>
                  </a:lnTo>
                  <a:lnTo>
                    <a:pt x="5863195" y="1945553"/>
                  </a:lnTo>
                  <a:lnTo>
                    <a:pt x="5876371" y="1953708"/>
                  </a:lnTo>
                  <a:lnTo>
                    <a:pt x="5889547" y="1961683"/>
                  </a:lnTo>
                  <a:lnTo>
                    <a:pt x="5902722" y="1969544"/>
                  </a:lnTo>
                  <a:lnTo>
                    <a:pt x="5915898" y="1977137"/>
                  </a:lnTo>
                  <a:lnTo>
                    <a:pt x="5929074" y="1984604"/>
                  </a:lnTo>
                  <a:lnTo>
                    <a:pt x="5942249" y="1991919"/>
                  </a:lnTo>
                  <a:lnTo>
                    <a:pt x="5955425" y="1998999"/>
                  </a:lnTo>
                  <a:lnTo>
                    <a:pt x="5968601" y="2005968"/>
                  </a:lnTo>
                  <a:lnTo>
                    <a:pt x="5981777" y="2012735"/>
                  </a:lnTo>
                  <a:lnTo>
                    <a:pt x="5994952" y="2019327"/>
                  </a:lnTo>
                  <a:lnTo>
                    <a:pt x="6008128" y="2025811"/>
                  </a:lnTo>
                  <a:lnTo>
                    <a:pt x="6021304" y="2032049"/>
                  </a:lnTo>
                  <a:lnTo>
                    <a:pt x="6034480" y="2038169"/>
                  </a:lnTo>
                  <a:lnTo>
                    <a:pt x="6047655" y="2044151"/>
                  </a:lnTo>
                  <a:lnTo>
                    <a:pt x="6060831" y="2049918"/>
                  </a:lnTo>
                  <a:lnTo>
                    <a:pt x="6074007" y="2055588"/>
                  </a:lnTo>
                  <a:lnTo>
                    <a:pt x="6087182" y="2061082"/>
                  </a:lnTo>
                  <a:lnTo>
                    <a:pt x="6100358" y="2066421"/>
                  </a:lnTo>
                  <a:lnTo>
                    <a:pt x="6113534" y="2071668"/>
                  </a:lnTo>
                  <a:lnTo>
                    <a:pt x="6126710" y="2076710"/>
                  </a:lnTo>
                  <a:lnTo>
                    <a:pt x="6139885" y="2081653"/>
                  </a:lnTo>
                  <a:lnTo>
                    <a:pt x="6153061" y="2086486"/>
                  </a:lnTo>
                  <a:lnTo>
                    <a:pt x="6166237" y="2091146"/>
                  </a:lnTo>
                  <a:lnTo>
                    <a:pt x="6179412" y="2095731"/>
                  </a:lnTo>
                  <a:lnTo>
                    <a:pt x="6192588" y="2100183"/>
                  </a:lnTo>
                  <a:lnTo>
                    <a:pt x="6205764" y="2104520"/>
                  </a:lnTo>
                  <a:lnTo>
                    <a:pt x="6218940" y="2108790"/>
                  </a:lnTo>
                  <a:lnTo>
                    <a:pt x="6232115" y="2112920"/>
                  </a:lnTo>
                  <a:lnTo>
                    <a:pt x="6245291" y="2116982"/>
                  </a:lnTo>
                  <a:lnTo>
                    <a:pt x="6258467" y="2120973"/>
                  </a:lnTo>
                  <a:lnTo>
                    <a:pt x="6271642" y="2124857"/>
                  </a:lnTo>
                  <a:lnTo>
                    <a:pt x="6284818" y="2128697"/>
                  </a:lnTo>
                  <a:lnTo>
                    <a:pt x="6297994" y="2132464"/>
                  </a:lnTo>
                  <a:lnTo>
                    <a:pt x="6311170" y="2136172"/>
                  </a:lnTo>
                  <a:lnTo>
                    <a:pt x="6324345" y="2139848"/>
                  </a:lnTo>
                  <a:lnTo>
                    <a:pt x="6337521" y="2143464"/>
                  </a:lnTo>
                  <a:lnTo>
                    <a:pt x="6350697" y="2147056"/>
                  </a:lnTo>
                  <a:lnTo>
                    <a:pt x="6363873" y="2150625"/>
                  </a:lnTo>
                  <a:lnTo>
                    <a:pt x="6377048" y="2154168"/>
                  </a:lnTo>
                  <a:lnTo>
                    <a:pt x="6390224" y="2157706"/>
                  </a:lnTo>
                  <a:lnTo>
                    <a:pt x="6403400" y="2161239"/>
                  </a:lnTo>
                  <a:lnTo>
                    <a:pt x="6416575" y="2164778"/>
                  </a:lnTo>
                  <a:lnTo>
                    <a:pt x="6429751" y="2168325"/>
                  </a:lnTo>
                  <a:lnTo>
                    <a:pt x="6442927" y="2171898"/>
                  </a:lnTo>
                  <a:lnTo>
                    <a:pt x="6456103" y="2175496"/>
                  </a:lnTo>
                  <a:lnTo>
                    <a:pt x="6469278" y="2179118"/>
                  </a:lnTo>
                  <a:lnTo>
                    <a:pt x="6482454" y="2182801"/>
                  </a:lnTo>
                  <a:lnTo>
                    <a:pt x="6495630" y="2186518"/>
                  </a:lnTo>
                  <a:lnTo>
                    <a:pt x="6508805" y="2190291"/>
                  </a:lnTo>
                  <a:lnTo>
                    <a:pt x="6521981" y="2194138"/>
                  </a:lnTo>
                  <a:lnTo>
                    <a:pt x="6535157" y="2198028"/>
                  </a:lnTo>
                  <a:lnTo>
                    <a:pt x="6548333" y="2202021"/>
                  </a:lnTo>
                  <a:lnTo>
                    <a:pt x="6561508" y="2206083"/>
                  </a:lnTo>
                  <a:lnTo>
                    <a:pt x="6574684" y="2210207"/>
                  </a:lnTo>
                  <a:lnTo>
                    <a:pt x="6587860" y="2214468"/>
                  </a:lnTo>
                  <a:lnTo>
                    <a:pt x="6601035" y="2218791"/>
                  </a:lnTo>
                  <a:lnTo>
                    <a:pt x="6614211" y="2223218"/>
                  </a:lnTo>
                  <a:lnTo>
                    <a:pt x="6627387" y="2227771"/>
                  </a:lnTo>
                  <a:lnTo>
                    <a:pt x="6640563" y="2232392"/>
                  </a:lnTo>
                  <a:lnTo>
                    <a:pt x="6653738" y="2237166"/>
                  </a:lnTo>
                  <a:lnTo>
                    <a:pt x="6666914" y="2242041"/>
                  </a:lnTo>
                  <a:lnTo>
                    <a:pt x="6680090" y="2246999"/>
                  </a:lnTo>
                  <a:lnTo>
                    <a:pt x="6693266" y="2252139"/>
                  </a:lnTo>
                  <a:lnTo>
                    <a:pt x="6706441" y="2257357"/>
                  </a:lnTo>
                  <a:lnTo>
                    <a:pt x="6719617" y="2262702"/>
                  </a:lnTo>
                  <a:lnTo>
                    <a:pt x="6732793" y="2268195"/>
                  </a:lnTo>
                  <a:lnTo>
                    <a:pt x="6732793" y="2783631"/>
                  </a:lnTo>
                  <a:lnTo>
                    <a:pt x="6719617" y="2783631"/>
                  </a:lnTo>
                  <a:lnTo>
                    <a:pt x="6706441" y="2783631"/>
                  </a:lnTo>
                  <a:lnTo>
                    <a:pt x="6693266" y="2783631"/>
                  </a:lnTo>
                  <a:lnTo>
                    <a:pt x="6680090" y="2783631"/>
                  </a:lnTo>
                  <a:lnTo>
                    <a:pt x="6666914" y="2783631"/>
                  </a:lnTo>
                  <a:lnTo>
                    <a:pt x="6653738" y="2783631"/>
                  </a:lnTo>
                  <a:lnTo>
                    <a:pt x="6640563" y="2783631"/>
                  </a:lnTo>
                  <a:lnTo>
                    <a:pt x="6627387" y="2783631"/>
                  </a:lnTo>
                  <a:lnTo>
                    <a:pt x="6614211" y="2783631"/>
                  </a:lnTo>
                  <a:lnTo>
                    <a:pt x="6601035" y="2783631"/>
                  </a:lnTo>
                  <a:lnTo>
                    <a:pt x="6587860" y="2783631"/>
                  </a:lnTo>
                  <a:lnTo>
                    <a:pt x="6574684" y="2783631"/>
                  </a:lnTo>
                  <a:lnTo>
                    <a:pt x="6561508" y="2783631"/>
                  </a:lnTo>
                  <a:lnTo>
                    <a:pt x="6548333" y="2783631"/>
                  </a:lnTo>
                  <a:lnTo>
                    <a:pt x="6535157" y="2783631"/>
                  </a:lnTo>
                  <a:lnTo>
                    <a:pt x="6521981" y="2783631"/>
                  </a:lnTo>
                  <a:lnTo>
                    <a:pt x="6508805" y="2783631"/>
                  </a:lnTo>
                  <a:lnTo>
                    <a:pt x="6495630" y="2783631"/>
                  </a:lnTo>
                  <a:lnTo>
                    <a:pt x="6482454" y="2783631"/>
                  </a:lnTo>
                  <a:lnTo>
                    <a:pt x="6469278" y="2783631"/>
                  </a:lnTo>
                  <a:lnTo>
                    <a:pt x="6456103" y="2783631"/>
                  </a:lnTo>
                  <a:lnTo>
                    <a:pt x="6442927" y="2783631"/>
                  </a:lnTo>
                  <a:lnTo>
                    <a:pt x="6429751" y="2783631"/>
                  </a:lnTo>
                  <a:lnTo>
                    <a:pt x="6416575" y="2783631"/>
                  </a:lnTo>
                  <a:lnTo>
                    <a:pt x="6403400" y="2783631"/>
                  </a:lnTo>
                  <a:lnTo>
                    <a:pt x="6390224" y="2783631"/>
                  </a:lnTo>
                  <a:lnTo>
                    <a:pt x="6377048" y="2783631"/>
                  </a:lnTo>
                  <a:lnTo>
                    <a:pt x="6363873" y="2783631"/>
                  </a:lnTo>
                  <a:lnTo>
                    <a:pt x="6350697" y="2783631"/>
                  </a:lnTo>
                  <a:lnTo>
                    <a:pt x="6337521" y="2783631"/>
                  </a:lnTo>
                  <a:lnTo>
                    <a:pt x="6324345" y="2783631"/>
                  </a:lnTo>
                  <a:lnTo>
                    <a:pt x="6311170" y="2783631"/>
                  </a:lnTo>
                  <a:lnTo>
                    <a:pt x="6297994" y="2783631"/>
                  </a:lnTo>
                  <a:lnTo>
                    <a:pt x="6284818" y="2783631"/>
                  </a:lnTo>
                  <a:lnTo>
                    <a:pt x="6271642" y="2783631"/>
                  </a:lnTo>
                  <a:lnTo>
                    <a:pt x="6258467" y="2783631"/>
                  </a:lnTo>
                  <a:lnTo>
                    <a:pt x="6245291" y="2783631"/>
                  </a:lnTo>
                  <a:lnTo>
                    <a:pt x="6232115" y="2783631"/>
                  </a:lnTo>
                  <a:lnTo>
                    <a:pt x="6218940" y="2783631"/>
                  </a:lnTo>
                  <a:lnTo>
                    <a:pt x="6205764" y="2783631"/>
                  </a:lnTo>
                  <a:lnTo>
                    <a:pt x="6192588" y="2783631"/>
                  </a:lnTo>
                  <a:lnTo>
                    <a:pt x="6179412" y="2783631"/>
                  </a:lnTo>
                  <a:lnTo>
                    <a:pt x="6166237" y="2783631"/>
                  </a:lnTo>
                  <a:lnTo>
                    <a:pt x="6153061" y="2783631"/>
                  </a:lnTo>
                  <a:lnTo>
                    <a:pt x="6139885" y="2783631"/>
                  </a:lnTo>
                  <a:lnTo>
                    <a:pt x="6126710" y="2783631"/>
                  </a:lnTo>
                  <a:lnTo>
                    <a:pt x="6113534" y="2783631"/>
                  </a:lnTo>
                  <a:lnTo>
                    <a:pt x="6100358" y="2783631"/>
                  </a:lnTo>
                  <a:lnTo>
                    <a:pt x="6087182" y="2783631"/>
                  </a:lnTo>
                  <a:lnTo>
                    <a:pt x="6074007" y="2783631"/>
                  </a:lnTo>
                  <a:lnTo>
                    <a:pt x="6060831" y="2783631"/>
                  </a:lnTo>
                  <a:lnTo>
                    <a:pt x="6047655" y="2783631"/>
                  </a:lnTo>
                  <a:lnTo>
                    <a:pt x="6034480" y="2783631"/>
                  </a:lnTo>
                  <a:lnTo>
                    <a:pt x="6021304" y="2783631"/>
                  </a:lnTo>
                  <a:lnTo>
                    <a:pt x="6008128" y="2783631"/>
                  </a:lnTo>
                  <a:lnTo>
                    <a:pt x="5994952" y="2783631"/>
                  </a:lnTo>
                  <a:lnTo>
                    <a:pt x="5981777" y="2783631"/>
                  </a:lnTo>
                  <a:lnTo>
                    <a:pt x="5968601" y="2783631"/>
                  </a:lnTo>
                  <a:lnTo>
                    <a:pt x="5955425" y="2783631"/>
                  </a:lnTo>
                  <a:lnTo>
                    <a:pt x="5942249" y="2783631"/>
                  </a:lnTo>
                  <a:lnTo>
                    <a:pt x="5929074" y="2783631"/>
                  </a:lnTo>
                  <a:lnTo>
                    <a:pt x="5915898" y="2783631"/>
                  </a:lnTo>
                  <a:lnTo>
                    <a:pt x="5902722" y="2783631"/>
                  </a:lnTo>
                  <a:lnTo>
                    <a:pt x="5889547" y="2783631"/>
                  </a:lnTo>
                  <a:lnTo>
                    <a:pt x="5876371" y="2783631"/>
                  </a:lnTo>
                  <a:lnTo>
                    <a:pt x="5863195" y="2783631"/>
                  </a:lnTo>
                  <a:lnTo>
                    <a:pt x="5850019" y="2783631"/>
                  </a:lnTo>
                  <a:lnTo>
                    <a:pt x="5836844" y="2783631"/>
                  </a:lnTo>
                  <a:lnTo>
                    <a:pt x="5823668" y="2783631"/>
                  </a:lnTo>
                  <a:lnTo>
                    <a:pt x="5810492" y="2783631"/>
                  </a:lnTo>
                  <a:lnTo>
                    <a:pt x="5797317" y="2783631"/>
                  </a:lnTo>
                  <a:lnTo>
                    <a:pt x="5784141" y="2783631"/>
                  </a:lnTo>
                  <a:lnTo>
                    <a:pt x="5770965" y="2783631"/>
                  </a:lnTo>
                  <a:lnTo>
                    <a:pt x="5757789" y="2783631"/>
                  </a:lnTo>
                  <a:lnTo>
                    <a:pt x="5744614" y="2783631"/>
                  </a:lnTo>
                  <a:lnTo>
                    <a:pt x="5731438" y="2783631"/>
                  </a:lnTo>
                  <a:lnTo>
                    <a:pt x="5718262" y="2783631"/>
                  </a:lnTo>
                  <a:lnTo>
                    <a:pt x="5705086" y="2783631"/>
                  </a:lnTo>
                  <a:lnTo>
                    <a:pt x="5691911" y="2783631"/>
                  </a:lnTo>
                  <a:lnTo>
                    <a:pt x="5678735" y="2783631"/>
                  </a:lnTo>
                  <a:lnTo>
                    <a:pt x="5665559" y="2783631"/>
                  </a:lnTo>
                  <a:lnTo>
                    <a:pt x="5652384" y="2783631"/>
                  </a:lnTo>
                  <a:lnTo>
                    <a:pt x="5639208" y="2783631"/>
                  </a:lnTo>
                  <a:lnTo>
                    <a:pt x="5626032" y="2783631"/>
                  </a:lnTo>
                  <a:lnTo>
                    <a:pt x="5612856" y="2783631"/>
                  </a:lnTo>
                  <a:lnTo>
                    <a:pt x="5599681" y="2783631"/>
                  </a:lnTo>
                  <a:lnTo>
                    <a:pt x="5586505" y="2783631"/>
                  </a:lnTo>
                  <a:lnTo>
                    <a:pt x="5573329" y="2783631"/>
                  </a:lnTo>
                  <a:lnTo>
                    <a:pt x="5560154" y="2783631"/>
                  </a:lnTo>
                  <a:lnTo>
                    <a:pt x="5546978" y="2783631"/>
                  </a:lnTo>
                  <a:lnTo>
                    <a:pt x="5533802" y="2783631"/>
                  </a:lnTo>
                  <a:lnTo>
                    <a:pt x="5520626" y="2783631"/>
                  </a:lnTo>
                  <a:lnTo>
                    <a:pt x="5507451" y="2783631"/>
                  </a:lnTo>
                  <a:lnTo>
                    <a:pt x="5494275" y="2783631"/>
                  </a:lnTo>
                  <a:lnTo>
                    <a:pt x="5481099" y="2783631"/>
                  </a:lnTo>
                  <a:lnTo>
                    <a:pt x="5467924" y="2783631"/>
                  </a:lnTo>
                  <a:lnTo>
                    <a:pt x="5454748" y="2783631"/>
                  </a:lnTo>
                  <a:lnTo>
                    <a:pt x="5441572" y="2783631"/>
                  </a:lnTo>
                  <a:lnTo>
                    <a:pt x="5428396" y="2783631"/>
                  </a:lnTo>
                  <a:lnTo>
                    <a:pt x="5415221" y="2783631"/>
                  </a:lnTo>
                  <a:lnTo>
                    <a:pt x="5402045" y="2783631"/>
                  </a:lnTo>
                  <a:lnTo>
                    <a:pt x="5388869" y="2783631"/>
                  </a:lnTo>
                  <a:lnTo>
                    <a:pt x="5375693" y="2783631"/>
                  </a:lnTo>
                  <a:lnTo>
                    <a:pt x="5362518" y="2783631"/>
                  </a:lnTo>
                  <a:lnTo>
                    <a:pt x="5349342" y="2783631"/>
                  </a:lnTo>
                  <a:lnTo>
                    <a:pt x="5336166" y="2783631"/>
                  </a:lnTo>
                  <a:lnTo>
                    <a:pt x="5322991" y="2783631"/>
                  </a:lnTo>
                  <a:lnTo>
                    <a:pt x="5309815" y="2783631"/>
                  </a:lnTo>
                  <a:lnTo>
                    <a:pt x="5296639" y="2783631"/>
                  </a:lnTo>
                  <a:lnTo>
                    <a:pt x="5283463" y="2783631"/>
                  </a:lnTo>
                  <a:lnTo>
                    <a:pt x="5270288" y="2783631"/>
                  </a:lnTo>
                  <a:lnTo>
                    <a:pt x="5257112" y="2783631"/>
                  </a:lnTo>
                  <a:lnTo>
                    <a:pt x="5243936" y="2783631"/>
                  </a:lnTo>
                  <a:lnTo>
                    <a:pt x="5230761" y="2783631"/>
                  </a:lnTo>
                  <a:lnTo>
                    <a:pt x="5217585" y="2783631"/>
                  </a:lnTo>
                  <a:lnTo>
                    <a:pt x="5204409" y="2783631"/>
                  </a:lnTo>
                  <a:lnTo>
                    <a:pt x="5191233" y="2783631"/>
                  </a:lnTo>
                  <a:lnTo>
                    <a:pt x="5178058" y="2783631"/>
                  </a:lnTo>
                  <a:lnTo>
                    <a:pt x="5164882" y="2783631"/>
                  </a:lnTo>
                  <a:lnTo>
                    <a:pt x="5151706" y="2783631"/>
                  </a:lnTo>
                  <a:lnTo>
                    <a:pt x="5138531" y="2783631"/>
                  </a:lnTo>
                  <a:lnTo>
                    <a:pt x="5125355" y="2783631"/>
                  </a:lnTo>
                  <a:lnTo>
                    <a:pt x="5112179" y="2783631"/>
                  </a:lnTo>
                  <a:lnTo>
                    <a:pt x="5099003" y="2783631"/>
                  </a:lnTo>
                  <a:lnTo>
                    <a:pt x="5085828" y="2783631"/>
                  </a:lnTo>
                  <a:lnTo>
                    <a:pt x="5072652" y="2783631"/>
                  </a:lnTo>
                  <a:lnTo>
                    <a:pt x="5059476" y="2783631"/>
                  </a:lnTo>
                  <a:lnTo>
                    <a:pt x="5046300" y="2783631"/>
                  </a:lnTo>
                  <a:lnTo>
                    <a:pt x="5033125" y="2783631"/>
                  </a:lnTo>
                  <a:lnTo>
                    <a:pt x="5019949" y="2783631"/>
                  </a:lnTo>
                  <a:lnTo>
                    <a:pt x="5006773" y="2783631"/>
                  </a:lnTo>
                  <a:lnTo>
                    <a:pt x="4993598" y="2783631"/>
                  </a:lnTo>
                  <a:lnTo>
                    <a:pt x="4980422" y="2783631"/>
                  </a:lnTo>
                  <a:lnTo>
                    <a:pt x="4967246" y="2783631"/>
                  </a:lnTo>
                  <a:lnTo>
                    <a:pt x="4954070" y="2783631"/>
                  </a:lnTo>
                  <a:lnTo>
                    <a:pt x="4940895" y="2783631"/>
                  </a:lnTo>
                  <a:lnTo>
                    <a:pt x="4927719" y="2783631"/>
                  </a:lnTo>
                  <a:lnTo>
                    <a:pt x="4914543" y="2783631"/>
                  </a:lnTo>
                  <a:lnTo>
                    <a:pt x="4901368" y="2783631"/>
                  </a:lnTo>
                  <a:lnTo>
                    <a:pt x="4888192" y="2783631"/>
                  </a:lnTo>
                  <a:lnTo>
                    <a:pt x="4875016" y="2783631"/>
                  </a:lnTo>
                  <a:lnTo>
                    <a:pt x="4861840" y="2783631"/>
                  </a:lnTo>
                  <a:lnTo>
                    <a:pt x="4848665" y="2783631"/>
                  </a:lnTo>
                  <a:lnTo>
                    <a:pt x="4835489" y="2783631"/>
                  </a:lnTo>
                  <a:lnTo>
                    <a:pt x="4822313" y="2783631"/>
                  </a:lnTo>
                  <a:lnTo>
                    <a:pt x="4809138" y="2783631"/>
                  </a:lnTo>
                  <a:lnTo>
                    <a:pt x="4795962" y="2783631"/>
                  </a:lnTo>
                  <a:lnTo>
                    <a:pt x="4782786" y="2783631"/>
                  </a:lnTo>
                  <a:lnTo>
                    <a:pt x="4769610" y="2783631"/>
                  </a:lnTo>
                  <a:lnTo>
                    <a:pt x="4756435" y="2783631"/>
                  </a:lnTo>
                  <a:lnTo>
                    <a:pt x="4743259" y="2783631"/>
                  </a:lnTo>
                  <a:lnTo>
                    <a:pt x="4730083" y="2783631"/>
                  </a:lnTo>
                  <a:lnTo>
                    <a:pt x="4716907" y="2783631"/>
                  </a:lnTo>
                  <a:lnTo>
                    <a:pt x="4703732" y="2783631"/>
                  </a:lnTo>
                  <a:lnTo>
                    <a:pt x="4690556" y="2783631"/>
                  </a:lnTo>
                  <a:lnTo>
                    <a:pt x="4677380" y="2783631"/>
                  </a:lnTo>
                  <a:lnTo>
                    <a:pt x="4664205" y="2783631"/>
                  </a:lnTo>
                  <a:lnTo>
                    <a:pt x="4651029" y="2783631"/>
                  </a:lnTo>
                  <a:lnTo>
                    <a:pt x="4637853" y="2783631"/>
                  </a:lnTo>
                  <a:lnTo>
                    <a:pt x="4624677" y="2783631"/>
                  </a:lnTo>
                  <a:lnTo>
                    <a:pt x="4611502" y="2783631"/>
                  </a:lnTo>
                  <a:lnTo>
                    <a:pt x="4598326" y="2783631"/>
                  </a:lnTo>
                  <a:lnTo>
                    <a:pt x="4585150" y="2783631"/>
                  </a:lnTo>
                  <a:lnTo>
                    <a:pt x="4571975" y="2783631"/>
                  </a:lnTo>
                  <a:lnTo>
                    <a:pt x="4558799" y="2783631"/>
                  </a:lnTo>
                  <a:lnTo>
                    <a:pt x="4545623" y="2783631"/>
                  </a:lnTo>
                  <a:lnTo>
                    <a:pt x="4532447" y="2783631"/>
                  </a:lnTo>
                  <a:lnTo>
                    <a:pt x="4519272" y="2783631"/>
                  </a:lnTo>
                  <a:lnTo>
                    <a:pt x="4506096" y="2783631"/>
                  </a:lnTo>
                  <a:lnTo>
                    <a:pt x="4492920" y="2783631"/>
                  </a:lnTo>
                  <a:lnTo>
                    <a:pt x="4479744" y="2783631"/>
                  </a:lnTo>
                  <a:lnTo>
                    <a:pt x="4466569" y="2783631"/>
                  </a:lnTo>
                  <a:lnTo>
                    <a:pt x="4453393" y="2783631"/>
                  </a:lnTo>
                  <a:lnTo>
                    <a:pt x="4440217" y="2783631"/>
                  </a:lnTo>
                  <a:lnTo>
                    <a:pt x="4427042" y="2783631"/>
                  </a:lnTo>
                  <a:lnTo>
                    <a:pt x="4413866" y="2783631"/>
                  </a:lnTo>
                  <a:lnTo>
                    <a:pt x="4400690" y="2783631"/>
                  </a:lnTo>
                  <a:lnTo>
                    <a:pt x="4387514" y="2783631"/>
                  </a:lnTo>
                  <a:lnTo>
                    <a:pt x="4374339" y="2783631"/>
                  </a:lnTo>
                  <a:lnTo>
                    <a:pt x="4361163" y="2783631"/>
                  </a:lnTo>
                  <a:lnTo>
                    <a:pt x="4347987" y="2783631"/>
                  </a:lnTo>
                  <a:lnTo>
                    <a:pt x="4334812" y="2783631"/>
                  </a:lnTo>
                  <a:lnTo>
                    <a:pt x="4321636" y="2783631"/>
                  </a:lnTo>
                  <a:lnTo>
                    <a:pt x="4308460" y="2783631"/>
                  </a:lnTo>
                  <a:lnTo>
                    <a:pt x="4295284" y="2783631"/>
                  </a:lnTo>
                  <a:lnTo>
                    <a:pt x="4282109" y="2783631"/>
                  </a:lnTo>
                  <a:lnTo>
                    <a:pt x="4268933" y="2783631"/>
                  </a:lnTo>
                  <a:lnTo>
                    <a:pt x="4255757" y="2783631"/>
                  </a:lnTo>
                  <a:lnTo>
                    <a:pt x="4242582" y="2783631"/>
                  </a:lnTo>
                  <a:lnTo>
                    <a:pt x="4229406" y="2783631"/>
                  </a:lnTo>
                  <a:lnTo>
                    <a:pt x="4216230" y="2783631"/>
                  </a:lnTo>
                  <a:lnTo>
                    <a:pt x="4203054" y="2783631"/>
                  </a:lnTo>
                  <a:lnTo>
                    <a:pt x="4189879" y="2783631"/>
                  </a:lnTo>
                  <a:lnTo>
                    <a:pt x="4176703" y="2783631"/>
                  </a:lnTo>
                  <a:lnTo>
                    <a:pt x="4163527" y="2783631"/>
                  </a:lnTo>
                  <a:lnTo>
                    <a:pt x="4150351" y="2783631"/>
                  </a:lnTo>
                  <a:lnTo>
                    <a:pt x="4137176" y="2783631"/>
                  </a:lnTo>
                  <a:lnTo>
                    <a:pt x="4124000" y="2783631"/>
                  </a:lnTo>
                  <a:lnTo>
                    <a:pt x="4110824" y="2783631"/>
                  </a:lnTo>
                  <a:lnTo>
                    <a:pt x="4097649" y="2783631"/>
                  </a:lnTo>
                  <a:lnTo>
                    <a:pt x="4084473" y="2783631"/>
                  </a:lnTo>
                  <a:lnTo>
                    <a:pt x="4071297" y="2783631"/>
                  </a:lnTo>
                  <a:lnTo>
                    <a:pt x="4058121" y="2783631"/>
                  </a:lnTo>
                  <a:lnTo>
                    <a:pt x="4044946" y="2783631"/>
                  </a:lnTo>
                  <a:lnTo>
                    <a:pt x="4031770" y="2783631"/>
                  </a:lnTo>
                  <a:lnTo>
                    <a:pt x="4018594" y="2783631"/>
                  </a:lnTo>
                  <a:lnTo>
                    <a:pt x="4005419" y="2783631"/>
                  </a:lnTo>
                  <a:lnTo>
                    <a:pt x="3992243" y="2783631"/>
                  </a:lnTo>
                  <a:lnTo>
                    <a:pt x="3979067" y="2783631"/>
                  </a:lnTo>
                  <a:lnTo>
                    <a:pt x="3965891" y="2783631"/>
                  </a:lnTo>
                  <a:lnTo>
                    <a:pt x="3952716" y="2783631"/>
                  </a:lnTo>
                  <a:lnTo>
                    <a:pt x="3939540" y="2783631"/>
                  </a:lnTo>
                  <a:lnTo>
                    <a:pt x="3926364" y="2783631"/>
                  </a:lnTo>
                  <a:lnTo>
                    <a:pt x="3913189" y="2783631"/>
                  </a:lnTo>
                  <a:lnTo>
                    <a:pt x="3900013" y="2783631"/>
                  </a:lnTo>
                  <a:lnTo>
                    <a:pt x="3886837" y="2783631"/>
                  </a:lnTo>
                  <a:lnTo>
                    <a:pt x="3873661" y="2783631"/>
                  </a:lnTo>
                  <a:lnTo>
                    <a:pt x="3860486" y="2783631"/>
                  </a:lnTo>
                  <a:lnTo>
                    <a:pt x="3847310" y="2783631"/>
                  </a:lnTo>
                  <a:lnTo>
                    <a:pt x="3834134" y="2783631"/>
                  </a:lnTo>
                  <a:lnTo>
                    <a:pt x="3820958" y="2783631"/>
                  </a:lnTo>
                  <a:lnTo>
                    <a:pt x="3807783" y="2783631"/>
                  </a:lnTo>
                  <a:lnTo>
                    <a:pt x="3794607" y="2783631"/>
                  </a:lnTo>
                  <a:lnTo>
                    <a:pt x="3781431" y="2783631"/>
                  </a:lnTo>
                  <a:lnTo>
                    <a:pt x="3768256" y="2783631"/>
                  </a:lnTo>
                  <a:lnTo>
                    <a:pt x="3755080" y="2783631"/>
                  </a:lnTo>
                  <a:lnTo>
                    <a:pt x="3741904" y="2783631"/>
                  </a:lnTo>
                  <a:lnTo>
                    <a:pt x="3728728" y="2783631"/>
                  </a:lnTo>
                  <a:lnTo>
                    <a:pt x="3715553" y="2783631"/>
                  </a:lnTo>
                  <a:lnTo>
                    <a:pt x="3702377" y="2783631"/>
                  </a:lnTo>
                  <a:lnTo>
                    <a:pt x="3689201" y="2783631"/>
                  </a:lnTo>
                  <a:lnTo>
                    <a:pt x="3676026" y="2783631"/>
                  </a:lnTo>
                  <a:lnTo>
                    <a:pt x="3662850" y="2783631"/>
                  </a:lnTo>
                  <a:lnTo>
                    <a:pt x="3649674" y="2783631"/>
                  </a:lnTo>
                  <a:lnTo>
                    <a:pt x="3636498" y="2783631"/>
                  </a:lnTo>
                  <a:lnTo>
                    <a:pt x="3623323" y="2783631"/>
                  </a:lnTo>
                  <a:lnTo>
                    <a:pt x="3610147" y="2783631"/>
                  </a:lnTo>
                  <a:lnTo>
                    <a:pt x="3596971" y="2783631"/>
                  </a:lnTo>
                  <a:lnTo>
                    <a:pt x="3583795" y="2783631"/>
                  </a:lnTo>
                  <a:lnTo>
                    <a:pt x="3570620" y="2783631"/>
                  </a:lnTo>
                  <a:lnTo>
                    <a:pt x="3557444" y="2783631"/>
                  </a:lnTo>
                  <a:lnTo>
                    <a:pt x="3544268" y="2783631"/>
                  </a:lnTo>
                  <a:lnTo>
                    <a:pt x="3531093" y="2783631"/>
                  </a:lnTo>
                  <a:lnTo>
                    <a:pt x="3517917" y="2783631"/>
                  </a:lnTo>
                  <a:lnTo>
                    <a:pt x="3504741" y="2783631"/>
                  </a:lnTo>
                  <a:lnTo>
                    <a:pt x="3491565" y="2783631"/>
                  </a:lnTo>
                  <a:lnTo>
                    <a:pt x="3478390" y="2783631"/>
                  </a:lnTo>
                  <a:lnTo>
                    <a:pt x="3465214" y="2783631"/>
                  </a:lnTo>
                  <a:lnTo>
                    <a:pt x="3452038" y="2783631"/>
                  </a:lnTo>
                  <a:lnTo>
                    <a:pt x="3438863" y="2783631"/>
                  </a:lnTo>
                  <a:lnTo>
                    <a:pt x="3425687" y="2783631"/>
                  </a:lnTo>
                  <a:lnTo>
                    <a:pt x="3412511" y="2783631"/>
                  </a:lnTo>
                  <a:lnTo>
                    <a:pt x="3399335" y="2783631"/>
                  </a:lnTo>
                  <a:lnTo>
                    <a:pt x="3386160" y="2783631"/>
                  </a:lnTo>
                  <a:lnTo>
                    <a:pt x="3372984" y="2783631"/>
                  </a:lnTo>
                  <a:lnTo>
                    <a:pt x="3359808" y="2783631"/>
                  </a:lnTo>
                  <a:lnTo>
                    <a:pt x="3346633" y="2783631"/>
                  </a:lnTo>
                  <a:lnTo>
                    <a:pt x="3333457" y="2783631"/>
                  </a:lnTo>
                  <a:lnTo>
                    <a:pt x="3320281" y="2783631"/>
                  </a:lnTo>
                  <a:lnTo>
                    <a:pt x="3307105" y="2783631"/>
                  </a:lnTo>
                  <a:lnTo>
                    <a:pt x="3293930" y="2783631"/>
                  </a:lnTo>
                  <a:lnTo>
                    <a:pt x="3280754" y="2783631"/>
                  </a:lnTo>
                  <a:lnTo>
                    <a:pt x="3267578" y="2783631"/>
                  </a:lnTo>
                  <a:lnTo>
                    <a:pt x="3254402" y="2783631"/>
                  </a:lnTo>
                  <a:lnTo>
                    <a:pt x="3241227" y="2783631"/>
                  </a:lnTo>
                  <a:lnTo>
                    <a:pt x="3228051" y="2783631"/>
                  </a:lnTo>
                  <a:lnTo>
                    <a:pt x="3214875" y="2783631"/>
                  </a:lnTo>
                  <a:lnTo>
                    <a:pt x="3201700" y="2783631"/>
                  </a:lnTo>
                  <a:lnTo>
                    <a:pt x="3188524" y="2783631"/>
                  </a:lnTo>
                  <a:lnTo>
                    <a:pt x="3175348" y="2783631"/>
                  </a:lnTo>
                  <a:lnTo>
                    <a:pt x="3162172" y="2783631"/>
                  </a:lnTo>
                  <a:lnTo>
                    <a:pt x="3148997" y="2783631"/>
                  </a:lnTo>
                  <a:lnTo>
                    <a:pt x="3135821" y="2783631"/>
                  </a:lnTo>
                  <a:lnTo>
                    <a:pt x="3122645" y="2783631"/>
                  </a:lnTo>
                  <a:lnTo>
                    <a:pt x="3109470" y="2783631"/>
                  </a:lnTo>
                  <a:lnTo>
                    <a:pt x="3096294" y="2783631"/>
                  </a:lnTo>
                  <a:lnTo>
                    <a:pt x="3083118" y="2783631"/>
                  </a:lnTo>
                  <a:lnTo>
                    <a:pt x="3069942" y="2783631"/>
                  </a:lnTo>
                  <a:lnTo>
                    <a:pt x="3056767" y="2783631"/>
                  </a:lnTo>
                  <a:lnTo>
                    <a:pt x="3043591" y="2783631"/>
                  </a:lnTo>
                  <a:lnTo>
                    <a:pt x="3030415" y="2783631"/>
                  </a:lnTo>
                  <a:lnTo>
                    <a:pt x="3017240" y="2783631"/>
                  </a:lnTo>
                  <a:lnTo>
                    <a:pt x="3004064" y="2783631"/>
                  </a:lnTo>
                  <a:lnTo>
                    <a:pt x="2990888" y="2783631"/>
                  </a:lnTo>
                  <a:lnTo>
                    <a:pt x="2977712" y="2783631"/>
                  </a:lnTo>
                  <a:lnTo>
                    <a:pt x="2964537" y="2783631"/>
                  </a:lnTo>
                  <a:lnTo>
                    <a:pt x="2951361" y="2783631"/>
                  </a:lnTo>
                  <a:lnTo>
                    <a:pt x="2938185" y="2783631"/>
                  </a:lnTo>
                  <a:lnTo>
                    <a:pt x="2925009" y="2783631"/>
                  </a:lnTo>
                  <a:lnTo>
                    <a:pt x="2911834" y="2783631"/>
                  </a:lnTo>
                  <a:lnTo>
                    <a:pt x="2898658" y="2783631"/>
                  </a:lnTo>
                  <a:lnTo>
                    <a:pt x="2885482" y="2783631"/>
                  </a:lnTo>
                  <a:lnTo>
                    <a:pt x="2872307" y="2783631"/>
                  </a:lnTo>
                  <a:lnTo>
                    <a:pt x="2859131" y="2783631"/>
                  </a:lnTo>
                  <a:lnTo>
                    <a:pt x="2845955" y="2783631"/>
                  </a:lnTo>
                  <a:lnTo>
                    <a:pt x="2832779" y="2783631"/>
                  </a:lnTo>
                  <a:lnTo>
                    <a:pt x="2819604" y="2783631"/>
                  </a:lnTo>
                  <a:lnTo>
                    <a:pt x="2806428" y="2783631"/>
                  </a:lnTo>
                  <a:lnTo>
                    <a:pt x="2793252" y="2783631"/>
                  </a:lnTo>
                  <a:lnTo>
                    <a:pt x="2780077" y="2783631"/>
                  </a:lnTo>
                  <a:lnTo>
                    <a:pt x="2766901" y="2783631"/>
                  </a:lnTo>
                  <a:lnTo>
                    <a:pt x="2753725" y="2783631"/>
                  </a:lnTo>
                  <a:lnTo>
                    <a:pt x="2740549" y="2783631"/>
                  </a:lnTo>
                  <a:lnTo>
                    <a:pt x="2727374" y="2783631"/>
                  </a:lnTo>
                  <a:lnTo>
                    <a:pt x="2714198" y="2783631"/>
                  </a:lnTo>
                  <a:lnTo>
                    <a:pt x="2701022" y="2783631"/>
                  </a:lnTo>
                  <a:lnTo>
                    <a:pt x="2687846" y="2783631"/>
                  </a:lnTo>
                  <a:lnTo>
                    <a:pt x="2674671" y="2783631"/>
                  </a:lnTo>
                  <a:lnTo>
                    <a:pt x="2661495" y="2783631"/>
                  </a:lnTo>
                  <a:lnTo>
                    <a:pt x="2648319" y="2783631"/>
                  </a:lnTo>
                  <a:lnTo>
                    <a:pt x="2635144" y="2783631"/>
                  </a:lnTo>
                  <a:lnTo>
                    <a:pt x="2621968" y="2783631"/>
                  </a:lnTo>
                  <a:lnTo>
                    <a:pt x="2608792" y="2783631"/>
                  </a:lnTo>
                  <a:lnTo>
                    <a:pt x="2595616" y="2783631"/>
                  </a:lnTo>
                  <a:lnTo>
                    <a:pt x="2582441" y="2783631"/>
                  </a:lnTo>
                  <a:lnTo>
                    <a:pt x="2569265" y="2783631"/>
                  </a:lnTo>
                  <a:lnTo>
                    <a:pt x="2556089" y="2783631"/>
                  </a:lnTo>
                  <a:lnTo>
                    <a:pt x="2542914" y="2783631"/>
                  </a:lnTo>
                  <a:lnTo>
                    <a:pt x="2529738" y="2783631"/>
                  </a:lnTo>
                  <a:lnTo>
                    <a:pt x="2516562" y="2783631"/>
                  </a:lnTo>
                  <a:lnTo>
                    <a:pt x="2503386" y="2783631"/>
                  </a:lnTo>
                  <a:lnTo>
                    <a:pt x="2490211" y="2783631"/>
                  </a:lnTo>
                  <a:lnTo>
                    <a:pt x="2477035" y="2783631"/>
                  </a:lnTo>
                  <a:lnTo>
                    <a:pt x="2463859" y="2783631"/>
                  </a:lnTo>
                  <a:lnTo>
                    <a:pt x="2450684" y="2783631"/>
                  </a:lnTo>
                  <a:lnTo>
                    <a:pt x="2437508" y="2783631"/>
                  </a:lnTo>
                  <a:lnTo>
                    <a:pt x="2424332" y="2783631"/>
                  </a:lnTo>
                  <a:lnTo>
                    <a:pt x="2411156" y="2783631"/>
                  </a:lnTo>
                  <a:lnTo>
                    <a:pt x="2397981" y="2783631"/>
                  </a:lnTo>
                  <a:lnTo>
                    <a:pt x="2384805" y="2783631"/>
                  </a:lnTo>
                  <a:lnTo>
                    <a:pt x="2371629" y="2783631"/>
                  </a:lnTo>
                  <a:lnTo>
                    <a:pt x="2358453" y="2783631"/>
                  </a:lnTo>
                  <a:lnTo>
                    <a:pt x="2345278" y="2783631"/>
                  </a:lnTo>
                  <a:lnTo>
                    <a:pt x="2332102" y="2783631"/>
                  </a:lnTo>
                  <a:lnTo>
                    <a:pt x="2318926" y="2783631"/>
                  </a:lnTo>
                  <a:lnTo>
                    <a:pt x="2305751" y="2783631"/>
                  </a:lnTo>
                  <a:lnTo>
                    <a:pt x="2292575" y="2783631"/>
                  </a:lnTo>
                  <a:lnTo>
                    <a:pt x="2279399" y="2783631"/>
                  </a:lnTo>
                  <a:lnTo>
                    <a:pt x="2266223" y="2783631"/>
                  </a:lnTo>
                  <a:lnTo>
                    <a:pt x="2253048" y="2783631"/>
                  </a:lnTo>
                  <a:lnTo>
                    <a:pt x="2239872" y="2783631"/>
                  </a:lnTo>
                  <a:lnTo>
                    <a:pt x="2226696" y="2783631"/>
                  </a:lnTo>
                  <a:lnTo>
                    <a:pt x="2213521" y="2783631"/>
                  </a:lnTo>
                  <a:lnTo>
                    <a:pt x="2200345" y="2783631"/>
                  </a:lnTo>
                  <a:lnTo>
                    <a:pt x="2187169" y="2783631"/>
                  </a:lnTo>
                  <a:lnTo>
                    <a:pt x="2173993" y="2783631"/>
                  </a:lnTo>
                  <a:lnTo>
                    <a:pt x="2160818" y="2783631"/>
                  </a:lnTo>
                  <a:lnTo>
                    <a:pt x="2147642" y="2783631"/>
                  </a:lnTo>
                  <a:lnTo>
                    <a:pt x="2134466" y="2783631"/>
                  </a:lnTo>
                  <a:lnTo>
                    <a:pt x="2121291" y="2783631"/>
                  </a:lnTo>
                  <a:lnTo>
                    <a:pt x="2108115" y="2783631"/>
                  </a:lnTo>
                  <a:lnTo>
                    <a:pt x="2094939" y="2783631"/>
                  </a:lnTo>
                  <a:lnTo>
                    <a:pt x="2081763" y="2783631"/>
                  </a:lnTo>
                  <a:lnTo>
                    <a:pt x="2068588" y="2783631"/>
                  </a:lnTo>
                  <a:lnTo>
                    <a:pt x="2055412" y="2783631"/>
                  </a:lnTo>
                  <a:lnTo>
                    <a:pt x="2042236" y="2783631"/>
                  </a:lnTo>
                  <a:lnTo>
                    <a:pt x="2029060" y="2783631"/>
                  </a:lnTo>
                  <a:lnTo>
                    <a:pt x="2015885" y="2783631"/>
                  </a:lnTo>
                  <a:lnTo>
                    <a:pt x="2002709" y="2783631"/>
                  </a:lnTo>
                  <a:lnTo>
                    <a:pt x="1989533" y="2783631"/>
                  </a:lnTo>
                  <a:lnTo>
                    <a:pt x="1976358" y="2783631"/>
                  </a:lnTo>
                  <a:lnTo>
                    <a:pt x="1963182" y="2783631"/>
                  </a:lnTo>
                  <a:lnTo>
                    <a:pt x="1950006" y="2783631"/>
                  </a:lnTo>
                  <a:lnTo>
                    <a:pt x="1936830" y="2783631"/>
                  </a:lnTo>
                  <a:lnTo>
                    <a:pt x="1923655" y="2783631"/>
                  </a:lnTo>
                  <a:lnTo>
                    <a:pt x="1910479" y="2783631"/>
                  </a:lnTo>
                  <a:lnTo>
                    <a:pt x="1897303" y="2783631"/>
                  </a:lnTo>
                  <a:lnTo>
                    <a:pt x="1884128" y="2783631"/>
                  </a:lnTo>
                  <a:lnTo>
                    <a:pt x="1870952" y="2783631"/>
                  </a:lnTo>
                  <a:lnTo>
                    <a:pt x="1857776" y="2783631"/>
                  </a:lnTo>
                  <a:lnTo>
                    <a:pt x="1844600" y="2783631"/>
                  </a:lnTo>
                  <a:lnTo>
                    <a:pt x="1831425" y="2783631"/>
                  </a:lnTo>
                  <a:lnTo>
                    <a:pt x="1818249" y="2783631"/>
                  </a:lnTo>
                  <a:lnTo>
                    <a:pt x="1805073" y="2783631"/>
                  </a:lnTo>
                  <a:lnTo>
                    <a:pt x="1791897" y="2783631"/>
                  </a:lnTo>
                  <a:lnTo>
                    <a:pt x="1778722" y="2783631"/>
                  </a:lnTo>
                  <a:lnTo>
                    <a:pt x="1765546" y="2783631"/>
                  </a:lnTo>
                  <a:lnTo>
                    <a:pt x="1752370" y="2783631"/>
                  </a:lnTo>
                  <a:lnTo>
                    <a:pt x="1739195" y="2783631"/>
                  </a:lnTo>
                  <a:lnTo>
                    <a:pt x="1726019" y="2783631"/>
                  </a:lnTo>
                  <a:lnTo>
                    <a:pt x="1712843" y="2783631"/>
                  </a:lnTo>
                  <a:lnTo>
                    <a:pt x="1699667" y="2783631"/>
                  </a:lnTo>
                  <a:lnTo>
                    <a:pt x="1686492" y="2783631"/>
                  </a:lnTo>
                  <a:lnTo>
                    <a:pt x="1673316" y="2783631"/>
                  </a:lnTo>
                  <a:lnTo>
                    <a:pt x="1660140" y="2783631"/>
                  </a:lnTo>
                  <a:lnTo>
                    <a:pt x="1646965" y="2783631"/>
                  </a:lnTo>
                  <a:lnTo>
                    <a:pt x="1633789" y="2783631"/>
                  </a:lnTo>
                  <a:lnTo>
                    <a:pt x="1620613" y="2783631"/>
                  </a:lnTo>
                  <a:lnTo>
                    <a:pt x="1607437" y="2783631"/>
                  </a:lnTo>
                  <a:lnTo>
                    <a:pt x="1594262" y="2783631"/>
                  </a:lnTo>
                  <a:lnTo>
                    <a:pt x="1581086" y="2783631"/>
                  </a:lnTo>
                  <a:lnTo>
                    <a:pt x="1567910" y="2783631"/>
                  </a:lnTo>
                  <a:lnTo>
                    <a:pt x="1554735" y="2783631"/>
                  </a:lnTo>
                  <a:lnTo>
                    <a:pt x="1541559" y="2783631"/>
                  </a:lnTo>
                  <a:lnTo>
                    <a:pt x="1528383" y="2783631"/>
                  </a:lnTo>
                  <a:lnTo>
                    <a:pt x="1515207" y="2783631"/>
                  </a:lnTo>
                  <a:lnTo>
                    <a:pt x="1502032" y="2783631"/>
                  </a:lnTo>
                  <a:lnTo>
                    <a:pt x="1488856" y="2783631"/>
                  </a:lnTo>
                  <a:lnTo>
                    <a:pt x="1475680" y="2783631"/>
                  </a:lnTo>
                  <a:lnTo>
                    <a:pt x="1462504" y="2783631"/>
                  </a:lnTo>
                  <a:lnTo>
                    <a:pt x="1449329" y="2783631"/>
                  </a:lnTo>
                  <a:lnTo>
                    <a:pt x="1436153" y="2783631"/>
                  </a:lnTo>
                  <a:lnTo>
                    <a:pt x="1422977" y="2783631"/>
                  </a:lnTo>
                  <a:lnTo>
                    <a:pt x="1409802" y="2783631"/>
                  </a:lnTo>
                  <a:lnTo>
                    <a:pt x="1396626" y="2783631"/>
                  </a:lnTo>
                  <a:lnTo>
                    <a:pt x="1383450" y="2783631"/>
                  </a:lnTo>
                  <a:lnTo>
                    <a:pt x="1370274" y="2783631"/>
                  </a:lnTo>
                  <a:lnTo>
                    <a:pt x="1357099" y="2783631"/>
                  </a:lnTo>
                  <a:lnTo>
                    <a:pt x="1343923" y="2783631"/>
                  </a:lnTo>
                  <a:lnTo>
                    <a:pt x="1330747" y="2783631"/>
                  </a:lnTo>
                  <a:lnTo>
                    <a:pt x="1317572" y="2783631"/>
                  </a:lnTo>
                  <a:lnTo>
                    <a:pt x="1304396" y="2783631"/>
                  </a:lnTo>
                  <a:lnTo>
                    <a:pt x="1291220" y="2783631"/>
                  </a:lnTo>
                  <a:lnTo>
                    <a:pt x="1278044" y="2783631"/>
                  </a:lnTo>
                  <a:lnTo>
                    <a:pt x="1264869" y="2783631"/>
                  </a:lnTo>
                  <a:lnTo>
                    <a:pt x="1251693" y="2783631"/>
                  </a:lnTo>
                  <a:lnTo>
                    <a:pt x="1238517" y="2783631"/>
                  </a:lnTo>
                  <a:lnTo>
                    <a:pt x="1225342" y="2783631"/>
                  </a:lnTo>
                  <a:lnTo>
                    <a:pt x="1212166" y="2783631"/>
                  </a:lnTo>
                  <a:lnTo>
                    <a:pt x="1198990" y="2783631"/>
                  </a:lnTo>
                  <a:lnTo>
                    <a:pt x="1185814" y="2783631"/>
                  </a:lnTo>
                  <a:lnTo>
                    <a:pt x="1172639" y="2783631"/>
                  </a:lnTo>
                  <a:lnTo>
                    <a:pt x="1159463" y="2783631"/>
                  </a:lnTo>
                  <a:lnTo>
                    <a:pt x="1146287" y="2783631"/>
                  </a:lnTo>
                  <a:lnTo>
                    <a:pt x="1133111" y="2783631"/>
                  </a:lnTo>
                  <a:lnTo>
                    <a:pt x="1119936" y="2783631"/>
                  </a:lnTo>
                  <a:lnTo>
                    <a:pt x="1106760" y="2783631"/>
                  </a:lnTo>
                  <a:lnTo>
                    <a:pt x="1093584" y="2783631"/>
                  </a:lnTo>
                  <a:lnTo>
                    <a:pt x="1080409" y="2783631"/>
                  </a:lnTo>
                  <a:lnTo>
                    <a:pt x="1067233" y="2783631"/>
                  </a:lnTo>
                  <a:lnTo>
                    <a:pt x="1054057" y="2783631"/>
                  </a:lnTo>
                  <a:lnTo>
                    <a:pt x="1040881" y="2783631"/>
                  </a:lnTo>
                  <a:lnTo>
                    <a:pt x="1027706" y="2783631"/>
                  </a:lnTo>
                  <a:lnTo>
                    <a:pt x="1014530" y="2783631"/>
                  </a:lnTo>
                  <a:lnTo>
                    <a:pt x="1001354" y="2783631"/>
                  </a:lnTo>
                  <a:lnTo>
                    <a:pt x="988179" y="2783631"/>
                  </a:lnTo>
                  <a:lnTo>
                    <a:pt x="975003" y="2783631"/>
                  </a:lnTo>
                  <a:lnTo>
                    <a:pt x="961827" y="2783631"/>
                  </a:lnTo>
                  <a:lnTo>
                    <a:pt x="948651" y="2783631"/>
                  </a:lnTo>
                  <a:lnTo>
                    <a:pt x="935476" y="2783631"/>
                  </a:lnTo>
                  <a:lnTo>
                    <a:pt x="922300" y="2783631"/>
                  </a:lnTo>
                  <a:lnTo>
                    <a:pt x="909124" y="2783631"/>
                  </a:lnTo>
                  <a:lnTo>
                    <a:pt x="895948" y="2783631"/>
                  </a:lnTo>
                  <a:lnTo>
                    <a:pt x="882773" y="2783631"/>
                  </a:lnTo>
                  <a:lnTo>
                    <a:pt x="869597" y="2783631"/>
                  </a:lnTo>
                  <a:lnTo>
                    <a:pt x="856421" y="2783631"/>
                  </a:lnTo>
                  <a:lnTo>
                    <a:pt x="843246" y="2783631"/>
                  </a:lnTo>
                  <a:lnTo>
                    <a:pt x="830070" y="2783631"/>
                  </a:lnTo>
                  <a:lnTo>
                    <a:pt x="816894" y="2783631"/>
                  </a:lnTo>
                  <a:lnTo>
                    <a:pt x="803718" y="2783631"/>
                  </a:lnTo>
                  <a:lnTo>
                    <a:pt x="790543" y="2783631"/>
                  </a:lnTo>
                  <a:lnTo>
                    <a:pt x="777367" y="2783631"/>
                  </a:lnTo>
                  <a:lnTo>
                    <a:pt x="764191" y="2783631"/>
                  </a:lnTo>
                  <a:lnTo>
                    <a:pt x="751016" y="2783631"/>
                  </a:lnTo>
                  <a:lnTo>
                    <a:pt x="737840" y="2783631"/>
                  </a:lnTo>
                  <a:lnTo>
                    <a:pt x="724664" y="2783631"/>
                  </a:lnTo>
                  <a:lnTo>
                    <a:pt x="711488" y="2783631"/>
                  </a:lnTo>
                  <a:lnTo>
                    <a:pt x="698313" y="2783631"/>
                  </a:lnTo>
                  <a:lnTo>
                    <a:pt x="685137" y="2783631"/>
                  </a:lnTo>
                  <a:lnTo>
                    <a:pt x="671961" y="2783631"/>
                  </a:lnTo>
                  <a:lnTo>
                    <a:pt x="658786" y="2783631"/>
                  </a:lnTo>
                  <a:lnTo>
                    <a:pt x="645610" y="2783631"/>
                  </a:lnTo>
                  <a:lnTo>
                    <a:pt x="632434" y="2783631"/>
                  </a:lnTo>
                  <a:lnTo>
                    <a:pt x="619258" y="2783631"/>
                  </a:lnTo>
                  <a:lnTo>
                    <a:pt x="606083" y="2783631"/>
                  </a:lnTo>
                  <a:lnTo>
                    <a:pt x="592907" y="2783631"/>
                  </a:lnTo>
                  <a:lnTo>
                    <a:pt x="579731" y="2783631"/>
                  </a:lnTo>
                  <a:lnTo>
                    <a:pt x="566555" y="2783631"/>
                  </a:lnTo>
                  <a:lnTo>
                    <a:pt x="553380" y="2783631"/>
                  </a:lnTo>
                  <a:lnTo>
                    <a:pt x="540204" y="2783631"/>
                  </a:lnTo>
                  <a:lnTo>
                    <a:pt x="527028" y="2783631"/>
                  </a:lnTo>
                  <a:lnTo>
                    <a:pt x="513853" y="2783631"/>
                  </a:lnTo>
                  <a:lnTo>
                    <a:pt x="500677" y="2783631"/>
                  </a:lnTo>
                  <a:lnTo>
                    <a:pt x="487501" y="2783631"/>
                  </a:lnTo>
                  <a:lnTo>
                    <a:pt x="474325" y="2783631"/>
                  </a:lnTo>
                  <a:lnTo>
                    <a:pt x="461150" y="2783631"/>
                  </a:lnTo>
                  <a:lnTo>
                    <a:pt x="447974" y="2783631"/>
                  </a:lnTo>
                  <a:lnTo>
                    <a:pt x="434798" y="2783631"/>
                  </a:lnTo>
                  <a:lnTo>
                    <a:pt x="421623" y="2783631"/>
                  </a:lnTo>
                  <a:lnTo>
                    <a:pt x="408447" y="2783631"/>
                  </a:lnTo>
                  <a:lnTo>
                    <a:pt x="395271" y="2783631"/>
                  </a:lnTo>
                  <a:lnTo>
                    <a:pt x="382095" y="2783631"/>
                  </a:lnTo>
                  <a:lnTo>
                    <a:pt x="368920" y="2783631"/>
                  </a:lnTo>
                  <a:lnTo>
                    <a:pt x="355744" y="2783631"/>
                  </a:lnTo>
                  <a:lnTo>
                    <a:pt x="342568" y="2783631"/>
                  </a:lnTo>
                  <a:lnTo>
                    <a:pt x="329393" y="2783631"/>
                  </a:lnTo>
                  <a:lnTo>
                    <a:pt x="316217" y="2783631"/>
                  </a:lnTo>
                  <a:lnTo>
                    <a:pt x="303041" y="2783631"/>
                  </a:lnTo>
                  <a:lnTo>
                    <a:pt x="289865" y="2783631"/>
                  </a:lnTo>
                  <a:lnTo>
                    <a:pt x="276690" y="2783631"/>
                  </a:lnTo>
                  <a:lnTo>
                    <a:pt x="263514" y="2783631"/>
                  </a:lnTo>
                  <a:lnTo>
                    <a:pt x="250338" y="2783631"/>
                  </a:lnTo>
                  <a:lnTo>
                    <a:pt x="237162" y="2783631"/>
                  </a:lnTo>
                  <a:lnTo>
                    <a:pt x="223987" y="2783631"/>
                  </a:lnTo>
                  <a:lnTo>
                    <a:pt x="210811" y="2783631"/>
                  </a:lnTo>
                  <a:lnTo>
                    <a:pt x="197635" y="2783631"/>
                  </a:lnTo>
                  <a:lnTo>
                    <a:pt x="184460" y="2783631"/>
                  </a:lnTo>
                  <a:lnTo>
                    <a:pt x="171284" y="2783631"/>
                  </a:lnTo>
                  <a:lnTo>
                    <a:pt x="158108" y="2783631"/>
                  </a:lnTo>
                  <a:lnTo>
                    <a:pt x="144932" y="2783631"/>
                  </a:lnTo>
                  <a:lnTo>
                    <a:pt x="131757" y="2783631"/>
                  </a:lnTo>
                  <a:lnTo>
                    <a:pt x="118581" y="2783631"/>
                  </a:lnTo>
                  <a:lnTo>
                    <a:pt x="105405" y="2783631"/>
                  </a:lnTo>
                  <a:lnTo>
                    <a:pt x="92230" y="2783631"/>
                  </a:lnTo>
                  <a:lnTo>
                    <a:pt x="79054" y="2783631"/>
                  </a:lnTo>
                  <a:lnTo>
                    <a:pt x="65878" y="2783631"/>
                  </a:lnTo>
                  <a:lnTo>
                    <a:pt x="52702" y="2783631"/>
                  </a:lnTo>
                  <a:lnTo>
                    <a:pt x="39527" y="2783631"/>
                  </a:lnTo>
                  <a:lnTo>
                    <a:pt x="26351" y="2783631"/>
                  </a:lnTo>
                  <a:lnTo>
                    <a:pt x="13175" y="2783631"/>
                  </a:lnTo>
                  <a:lnTo>
                    <a:pt x="0" y="2783631"/>
                  </a:lnTo>
                  <a:close/>
                </a:path>
              </a:pathLst>
            </a:custGeom>
            <a:solidFill>
              <a:srgbClr val="1F78B4">
                <a:alpha val="34901"/>
              </a:srgbClr>
            </a:solidFill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1528799" y="2690498"/>
              <a:ext cx="6732793" cy="2688021"/>
            </a:xfrm>
            <a:custGeom>
              <a:avLst/>
              <a:pathLst>
                <a:path w="6732793" h="2688021">
                  <a:moveTo>
                    <a:pt x="0" y="2688021"/>
                  </a:moveTo>
                  <a:lnTo>
                    <a:pt x="13175" y="2683939"/>
                  </a:lnTo>
                  <a:lnTo>
                    <a:pt x="26351" y="2679704"/>
                  </a:lnTo>
                  <a:lnTo>
                    <a:pt x="39527" y="2675336"/>
                  </a:lnTo>
                  <a:lnTo>
                    <a:pt x="52702" y="2670885"/>
                  </a:lnTo>
                  <a:lnTo>
                    <a:pt x="65878" y="2666233"/>
                  </a:lnTo>
                  <a:lnTo>
                    <a:pt x="79054" y="2661485"/>
                  </a:lnTo>
                  <a:lnTo>
                    <a:pt x="92230" y="2656620"/>
                  </a:lnTo>
                  <a:lnTo>
                    <a:pt x="105405" y="2651568"/>
                  </a:lnTo>
                  <a:lnTo>
                    <a:pt x="118581" y="2646428"/>
                  </a:lnTo>
                  <a:lnTo>
                    <a:pt x="131757" y="2641124"/>
                  </a:lnTo>
                  <a:lnTo>
                    <a:pt x="144932" y="2635672"/>
                  </a:lnTo>
                  <a:lnTo>
                    <a:pt x="158108" y="2630129"/>
                  </a:lnTo>
                  <a:lnTo>
                    <a:pt x="171284" y="2624375"/>
                  </a:lnTo>
                  <a:lnTo>
                    <a:pt x="184460" y="2618514"/>
                  </a:lnTo>
                  <a:lnTo>
                    <a:pt x="197635" y="2612530"/>
                  </a:lnTo>
                  <a:lnTo>
                    <a:pt x="210811" y="2606346"/>
                  </a:lnTo>
                  <a:lnTo>
                    <a:pt x="223987" y="2600069"/>
                  </a:lnTo>
                  <a:lnTo>
                    <a:pt x="237162" y="2593622"/>
                  </a:lnTo>
                  <a:lnTo>
                    <a:pt x="250338" y="2587017"/>
                  </a:lnTo>
                  <a:lnTo>
                    <a:pt x="263514" y="2580318"/>
                  </a:lnTo>
                  <a:lnTo>
                    <a:pt x="276690" y="2573402"/>
                  </a:lnTo>
                  <a:lnTo>
                    <a:pt x="289865" y="2566372"/>
                  </a:lnTo>
                  <a:lnTo>
                    <a:pt x="303041" y="2559220"/>
                  </a:lnTo>
                  <a:lnTo>
                    <a:pt x="316217" y="2551860"/>
                  </a:lnTo>
                  <a:lnTo>
                    <a:pt x="329393" y="2544404"/>
                  </a:lnTo>
                  <a:lnTo>
                    <a:pt x="342568" y="2536779"/>
                  </a:lnTo>
                  <a:lnTo>
                    <a:pt x="355744" y="2528991"/>
                  </a:lnTo>
                  <a:lnTo>
                    <a:pt x="368920" y="2521108"/>
                  </a:lnTo>
                  <a:lnTo>
                    <a:pt x="382095" y="2513011"/>
                  </a:lnTo>
                  <a:lnTo>
                    <a:pt x="395271" y="2504797"/>
                  </a:lnTo>
                  <a:lnTo>
                    <a:pt x="408447" y="2496464"/>
                  </a:lnTo>
                  <a:lnTo>
                    <a:pt x="421623" y="2487921"/>
                  </a:lnTo>
                  <a:lnTo>
                    <a:pt x="434798" y="2479284"/>
                  </a:lnTo>
                  <a:lnTo>
                    <a:pt x="447974" y="2470483"/>
                  </a:lnTo>
                  <a:lnTo>
                    <a:pt x="461150" y="2461520"/>
                  </a:lnTo>
                  <a:lnTo>
                    <a:pt x="474325" y="2452464"/>
                  </a:lnTo>
                  <a:lnTo>
                    <a:pt x="487501" y="2443202"/>
                  </a:lnTo>
                  <a:lnTo>
                    <a:pt x="500677" y="2433824"/>
                  </a:lnTo>
                  <a:lnTo>
                    <a:pt x="513853" y="2424335"/>
                  </a:lnTo>
                  <a:lnTo>
                    <a:pt x="527028" y="2414639"/>
                  </a:lnTo>
                  <a:lnTo>
                    <a:pt x="540204" y="2404854"/>
                  </a:lnTo>
                  <a:lnTo>
                    <a:pt x="553380" y="2394915"/>
                  </a:lnTo>
                  <a:lnTo>
                    <a:pt x="566555" y="2384819"/>
                  </a:lnTo>
                  <a:lnTo>
                    <a:pt x="579731" y="2374634"/>
                  </a:lnTo>
                  <a:lnTo>
                    <a:pt x="592907" y="2364258"/>
                  </a:lnTo>
                  <a:lnTo>
                    <a:pt x="606083" y="2353770"/>
                  </a:lnTo>
                  <a:lnTo>
                    <a:pt x="619258" y="2343180"/>
                  </a:lnTo>
                  <a:lnTo>
                    <a:pt x="632434" y="2332395"/>
                  </a:lnTo>
                  <a:lnTo>
                    <a:pt x="645610" y="2321526"/>
                  </a:lnTo>
                  <a:lnTo>
                    <a:pt x="658786" y="2310519"/>
                  </a:lnTo>
                  <a:lnTo>
                    <a:pt x="671961" y="2299363"/>
                  </a:lnTo>
                  <a:lnTo>
                    <a:pt x="685137" y="2288126"/>
                  </a:lnTo>
                  <a:lnTo>
                    <a:pt x="698313" y="2276718"/>
                  </a:lnTo>
                  <a:lnTo>
                    <a:pt x="711488" y="2265205"/>
                  </a:lnTo>
                  <a:lnTo>
                    <a:pt x="724664" y="2253602"/>
                  </a:lnTo>
                  <a:lnTo>
                    <a:pt x="737840" y="2241822"/>
                  </a:lnTo>
                  <a:lnTo>
                    <a:pt x="751016" y="2229967"/>
                  </a:lnTo>
                  <a:lnTo>
                    <a:pt x="764191" y="2217992"/>
                  </a:lnTo>
                  <a:lnTo>
                    <a:pt x="777367" y="2205883"/>
                  </a:lnTo>
                  <a:lnTo>
                    <a:pt x="790543" y="2193703"/>
                  </a:lnTo>
                  <a:lnTo>
                    <a:pt x="803718" y="2181376"/>
                  </a:lnTo>
                  <a:lnTo>
                    <a:pt x="816894" y="2168957"/>
                  </a:lnTo>
                  <a:lnTo>
                    <a:pt x="830070" y="2156463"/>
                  </a:lnTo>
                  <a:lnTo>
                    <a:pt x="843246" y="2143816"/>
                  </a:lnTo>
                  <a:lnTo>
                    <a:pt x="856421" y="2131107"/>
                  </a:lnTo>
                  <a:lnTo>
                    <a:pt x="869597" y="2118299"/>
                  </a:lnTo>
                  <a:lnTo>
                    <a:pt x="882773" y="2105379"/>
                  </a:lnTo>
                  <a:lnTo>
                    <a:pt x="895948" y="2092402"/>
                  </a:lnTo>
                  <a:lnTo>
                    <a:pt x="909124" y="2079308"/>
                  </a:lnTo>
                  <a:lnTo>
                    <a:pt x="922300" y="2066140"/>
                  </a:lnTo>
                  <a:lnTo>
                    <a:pt x="935476" y="2052915"/>
                  </a:lnTo>
                  <a:lnTo>
                    <a:pt x="948651" y="2039571"/>
                  </a:lnTo>
                  <a:lnTo>
                    <a:pt x="961827" y="2026180"/>
                  </a:lnTo>
                  <a:lnTo>
                    <a:pt x="975003" y="2012717"/>
                  </a:lnTo>
                  <a:lnTo>
                    <a:pt x="988179" y="1999173"/>
                  </a:lnTo>
                  <a:lnTo>
                    <a:pt x="1001354" y="1985587"/>
                  </a:lnTo>
                  <a:lnTo>
                    <a:pt x="1014530" y="1971923"/>
                  </a:lnTo>
                  <a:lnTo>
                    <a:pt x="1027706" y="1958209"/>
                  </a:lnTo>
                  <a:lnTo>
                    <a:pt x="1040881" y="1944459"/>
                  </a:lnTo>
                  <a:lnTo>
                    <a:pt x="1054057" y="1930634"/>
                  </a:lnTo>
                  <a:lnTo>
                    <a:pt x="1067233" y="1916782"/>
                  </a:lnTo>
                  <a:lnTo>
                    <a:pt x="1080409" y="1902891"/>
                  </a:lnTo>
                  <a:lnTo>
                    <a:pt x="1093584" y="1888958"/>
                  </a:lnTo>
                  <a:lnTo>
                    <a:pt x="1106760" y="1875004"/>
                  </a:lnTo>
                  <a:lnTo>
                    <a:pt x="1119936" y="1861017"/>
                  </a:lnTo>
                  <a:lnTo>
                    <a:pt x="1133111" y="1847012"/>
                  </a:lnTo>
                  <a:lnTo>
                    <a:pt x="1146287" y="1832994"/>
                  </a:lnTo>
                  <a:lnTo>
                    <a:pt x="1159463" y="1818959"/>
                  </a:lnTo>
                  <a:lnTo>
                    <a:pt x="1172639" y="1804921"/>
                  </a:lnTo>
                  <a:lnTo>
                    <a:pt x="1185814" y="1790881"/>
                  </a:lnTo>
                  <a:lnTo>
                    <a:pt x="1198990" y="1776847"/>
                  </a:lnTo>
                  <a:lnTo>
                    <a:pt x="1212166" y="1762820"/>
                  </a:lnTo>
                  <a:lnTo>
                    <a:pt x="1225342" y="1748810"/>
                  </a:lnTo>
                  <a:lnTo>
                    <a:pt x="1238517" y="1734822"/>
                  </a:lnTo>
                  <a:lnTo>
                    <a:pt x="1251693" y="1720848"/>
                  </a:lnTo>
                  <a:lnTo>
                    <a:pt x="1264869" y="1706925"/>
                  </a:lnTo>
                  <a:lnTo>
                    <a:pt x="1278044" y="1693028"/>
                  </a:lnTo>
                  <a:lnTo>
                    <a:pt x="1291220" y="1679169"/>
                  </a:lnTo>
                  <a:lnTo>
                    <a:pt x="1304396" y="1665376"/>
                  </a:lnTo>
                  <a:lnTo>
                    <a:pt x="1317572" y="1651618"/>
                  </a:lnTo>
                  <a:lnTo>
                    <a:pt x="1330747" y="1637934"/>
                  </a:lnTo>
                  <a:lnTo>
                    <a:pt x="1343923" y="1624319"/>
                  </a:lnTo>
                  <a:lnTo>
                    <a:pt x="1357099" y="1610749"/>
                  </a:lnTo>
                  <a:lnTo>
                    <a:pt x="1370274" y="1597302"/>
                  </a:lnTo>
                  <a:lnTo>
                    <a:pt x="1383450" y="1583915"/>
                  </a:lnTo>
                  <a:lnTo>
                    <a:pt x="1396626" y="1570610"/>
                  </a:lnTo>
                  <a:lnTo>
                    <a:pt x="1409802" y="1557435"/>
                  </a:lnTo>
                  <a:lnTo>
                    <a:pt x="1422977" y="1544327"/>
                  </a:lnTo>
                  <a:lnTo>
                    <a:pt x="1436153" y="1531352"/>
                  </a:lnTo>
                  <a:lnTo>
                    <a:pt x="1449329" y="1518498"/>
                  </a:lnTo>
                  <a:lnTo>
                    <a:pt x="1462504" y="1505720"/>
                  </a:lnTo>
                  <a:lnTo>
                    <a:pt x="1475680" y="1493138"/>
                  </a:lnTo>
                  <a:lnTo>
                    <a:pt x="1488856" y="1480653"/>
                  </a:lnTo>
                  <a:lnTo>
                    <a:pt x="1502032" y="1468291"/>
                  </a:lnTo>
                  <a:lnTo>
                    <a:pt x="1515207" y="1456128"/>
                  </a:lnTo>
                  <a:lnTo>
                    <a:pt x="1528383" y="1444062"/>
                  </a:lnTo>
                  <a:lnTo>
                    <a:pt x="1541559" y="1432185"/>
                  </a:lnTo>
                  <a:lnTo>
                    <a:pt x="1554735" y="1420479"/>
                  </a:lnTo>
                  <a:lnTo>
                    <a:pt x="1567910" y="1408881"/>
                  </a:lnTo>
                  <a:lnTo>
                    <a:pt x="1581086" y="1397544"/>
                  </a:lnTo>
                  <a:lnTo>
                    <a:pt x="1594262" y="1386342"/>
                  </a:lnTo>
                  <a:lnTo>
                    <a:pt x="1607437" y="1375296"/>
                  </a:lnTo>
                  <a:lnTo>
                    <a:pt x="1620613" y="1364513"/>
                  </a:lnTo>
                  <a:lnTo>
                    <a:pt x="1633789" y="1353854"/>
                  </a:lnTo>
                  <a:lnTo>
                    <a:pt x="1646965" y="1343427"/>
                  </a:lnTo>
                  <a:lnTo>
                    <a:pt x="1660140" y="1333218"/>
                  </a:lnTo>
                  <a:lnTo>
                    <a:pt x="1673316" y="1323141"/>
                  </a:lnTo>
                  <a:lnTo>
                    <a:pt x="1686492" y="1313376"/>
                  </a:lnTo>
                  <a:lnTo>
                    <a:pt x="1699667" y="1303773"/>
                  </a:lnTo>
                  <a:lnTo>
                    <a:pt x="1712843" y="1294352"/>
                  </a:lnTo>
                  <a:lnTo>
                    <a:pt x="1726019" y="1285240"/>
                  </a:lnTo>
                  <a:lnTo>
                    <a:pt x="1739195" y="1276270"/>
                  </a:lnTo>
                  <a:lnTo>
                    <a:pt x="1752370" y="1267559"/>
                  </a:lnTo>
                  <a:lnTo>
                    <a:pt x="1765546" y="1259095"/>
                  </a:lnTo>
                  <a:lnTo>
                    <a:pt x="1778722" y="1250776"/>
                  </a:lnTo>
                  <a:lnTo>
                    <a:pt x="1791897" y="1242793"/>
                  </a:lnTo>
                  <a:lnTo>
                    <a:pt x="1805073" y="1234989"/>
                  </a:lnTo>
                  <a:lnTo>
                    <a:pt x="1818249" y="1227373"/>
                  </a:lnTo>
                  <a:lnTo>
                    <a:pt x="1831425" y="1220084"/>
                  </a:lnTo>
                  <a:lnTo>
                    <a:pt x="1844600" y="1212942"/>
                  </a:lnTo>
                  <a:lnTo>
                    <a:pt x="1857776" y="1206058"/>
                  </a:lnTo>
                  <a:lnTo>
                    <a:pt x="1870952" y="1199426"/>
                  </a:lnTo>
                  <a:lnTo>
                    <a:pt x="1884128" y="1192938"/>
                  </a:lnTo>
                  <a:lnTo>
                    <a:pt x="1897303" y="1186771"/>
                  </a:lnTo>
                  <a:lnTo>
                    <a:pt x="1910479" y="1180778"/>
                  </a:lnTo>
                  <a:lnTo>
                    <a:pt x="1923655" y="1174959"/>
                  </a:lnTo>
                  <a:lnTo>
                    <a:pt x="1936830" y="1169445"/>
                  </a:lnTo>
                  <a:lnTo>
                    <a:pt x="1950006" y="1164064"/>
                  </a:lnTo>
                  <a:lnTo>
                    <a:pt x="1963182" y="1158909"/>
                  </a:lnTo>
                  <a:lnTo>
                    <a:pt x="1976358" y="1153975"/>
                  </a:lnTo>
                  <a:lnTo>
                    <a:pt x="1989533" y="1149165"/>
                  </a:lnTo>
                  <a:lnTo>
                    <a:pt x="2002709" y="1144619"/>
                  </a:lnTo>
                  <a:lnTo>
                    <a:pt x="2015885" y="1140215"/>
                  </a:lnTo>
                  <a:lnTo>
                    <a:pt x="2029060" y="1135947"/>
                  </a:lnTo>
                  <a:lnTo>
                    <a:pt x="2042236" y="1131915"/>
                  </a:lnTo>
                  <a:lnTo>
                    <a:pt x="2055412" y="1127980"/>
                  </a:lnTo>
                  <a:lnTo>
                    <a:pt x="2068588" y="1124206"/>
                  </a:lnTo>
                  <a:lnTo>
                    <a:pt x="2081763" y="1120585"/>
                  </a:lnTo>
                  <a:lnTo>
                    <a:pt x="2094939" y="1117046"/>
                  </a:lnTo>
                  <a:lnTo>
                    <a:pt x="2108115" y="1113670"/>
                  </a:lnTo>
                  <a:lnTo>
                    <a:pt x="2121291" y="1110377"/>
                  </a:lnTo>
                  <a:lnTo>
                    <a:pt x="2134466" y="1107160"/>
                  </a:lnTo>
                  <a:lnTo>
                    <a:pt x="2147642" y="1104063"/>
                  </a:lnTo>
                  <a:lnTo>
                    <a:pt x="2160818" y="1101008"/>
                  </a:lnTo>
                  <a:lnTo>
                    <a:pt x="2173993" y="1098019"/>
                  </a:lnTo>
                  <a:lnTo>
                    <a:pt x="2187169" y="1095080"/>
                  </a:lnTo>
                  <a:lnTo>
                    <a:pt x="2200345" y="1092163"/>
                  </a:lnTo>
                  <a:lnTo>
                    <a:pt x="2213521" y="1089275"/>
                  </a:lnTo>
                  <a:lnTo>
                    <a:pt x="2226696" y="1086387"/>
                  </a:lnTo>
                  <a:lnTo>
                    <a:pt x="2239872" y="1083500"/>
                  </a:lnTo>
                  <a:lnTo>
                    <a:pt x="2253048" y="1080580"/>
                  </a:lnTo>
                  <a:lnTo>
                    <a:pt x="2266223" y="1077635"/>
                  </a:lnTo>
                  <a:lnTo>
                    <a:pt x="2279399" y="1074644"/>
                  </a:lnTo>
                  <a:lnTo>
                    <a:pt x="2292575" y="1071574"/>
                  </a:lnTo>
                  <a:lnTo>
                    <a:pt x="2305751" y="1068457"/>
                  </a:lnTo>
                  <a:lnTo>
                    <a:pt x="2318926" y="1065222"/>
                  </a:lnTo>
                  <a:lnTo>
                    <a:pt x="2332102" y="1061889"/>
                  </a:lnTo>
                  <a:lnTo>
                    <a:pt x="2345278" y="1058479"/>
                  </a:lnTo>
                  <a:lnTo>
                    <a:pt x="2358453" y="1054867"/>
                  </a:lnTo>
                  <a:lnTo>
                    <a:pt x="2371629" y="1051160"/>
                  </a:lnTo>
                  <a:lnTo>
                    <a:pt x="2384805" y="1047297"/>
                  </a:lnTo>
                  <a:lnTo>
                    <a:pt x="2397981" y="1043223"/>
                  </a:lnTo>
                  <a:lnTo>
                    <a:pt x="2411156" y="1039033"/>
                  </a:lnTo>
                  <a:lnTo>
                    <a:pt x="2424332" y="1034588"/>
                  </a:lnTo>
                  <a:lnTo>
                    <a:pt x="2437508" y="1029951"/>
                  </a:lnTo>
                  <a:lnTo>
                    <a:pt x="2450684" y="1025169"/>
                  </a:lnTo>
                  <a:lnTo>
                    <a:pt x="2463859" y="1020032"/>
                  </a:lnTo>
                  <a:lnTo>
                    <a:pt x="2477035" y="1014738"/>
                  </a:lnTo>
                  <a:lnTo>
                    <a:pt x="2490211" y="1009201"/>
                  </a:lnTo>
                  <a:lnTo>
                    <a:pt x="2503386" y="1003342"/>
                  </a:lnTo>
                  <a:lnTo>
                    <a:pt x="2516562" y="997311"/>
                  </a:lnTo>
                  <a:lnTo>
                    <a:pt x="2529738" y="990926"/>
                  </a:lnTo>
                  <a:lnTo>
                    <a:pt x="2542914" y="984275"/>
                  </a:lnTo>
                  <a:lnTo>
                    <a:pt x="2556089" y="977436"/>
                  </a:lnTo>
                  <a:lnTo>
                    <a:pt x="2569265" y="970134"/>
                  </a:lnTo>
                  <a:lnTo>
                    <a:pt x="2582441" y="962638"/>
                  </a:lnTo>
                  <a:lnTo>
                    <a:pt x="2595616" y="954851"/>
                  </a:lnTo>
                  <a:lnTo>
                    <a:pt x="2608792" y="946673"/>
                  </a:lnTo>
                  <a:lnTo>
                    <a:pt x="2621968" y="938297"/>
                  </a:lnTo>
                  <a:lnTo>
                    <a:pt x="2635144" y="929523"/>
                  </a:lnTo>
                  <a:lnTo>
                    <a:pt x="2648319" y="920449"/>
                  </a:lnTo>
                  <a:lnTo>
                    <a:pt x="2661495" y="911175"/>
                  </a:lnTo>
                  <a:lnTo>
                    <a:pt x="2674671" y="901405"/>
                  </a:lnTo>
                  <a:lnTo>
                    <a:pt x="2687846" y="891434"/>
                  </a:lnTo>
                  <a:lnTo>
                    <a:pt x="2701022" y="881171"/>
                  </a:lnTo>
                  <a:lnTo>
                    <a:pt x="2714198" y="870515"/>
                  </a:lnTo>
                  <a:lnTo>
                    <a:pt x="2727374" y="859665"/>
                  </a:lnTo>
                  <a:lnTo>
                    <a:pt x="2740549" y="848441"/>
                  </a:lnTo>
                  <a:lnTo>
                    <a:pt x="2753725" y="836935"/>
                  </a:lnTo>
                  <a:lnTo>
                    <a:pt x="2766901" y="825243"/>
                  </a:lnTo>
                  <a:lnTo>
                    <a:pt x="2780077" y="813117"/>
                  </a:lnTo>
                  <a:lnTo>
                    <a:pt x="2793252" y="800813"/>
                  </a:lnTo>
                  <a:lnTo>
                    <a:pt x="2806428" y="788264"/>
                  </a:lnTo>
                  <a:lnTo>
                    <a:pt x="2819604" y="775388"/>
                  </a:lnTo>
                  <a:lnTo>
                    <a:pt x="2832779" y="762357"/>
                  </a:lnTo>
                  <a:lnTo>
                    <a:pt x="2845955" y="749038"/>
                  </a:lnTo>
                  <a:lnTo>
                    <a:pt x="2859131" y="735504"/>
                  </a:lnTo>
                  <a:lnTo>
                    <a:pt x="2872307" y="721832"/>
                  </a:lnTo>
                  <a:lnTo>
                    <a:pt x="2885482" y="707858"/>
                  </a:lnTo>
                  <a:lnTo>
                    <a:pt x="2898658" y="693763"/>
                  </a:lnTo>
                  <a:lnTo>
                    <a:pt x="2911834" y="679510"/>
                  </a:lnTo>
                  <a:lnTo>
                    <a:pt x="2925009" y="665053"/>
                  </a:lnTo>
                  <a:lnTo>
                    <a:pt x="2938185" y="650507"/>
                  </a:lnTo>
                  <a:lnTo>
                    <a:pt x="2951361" y="635804"/>
                  </a:lnTo>
                  <a:lnTo>
                    <a:pt x="2964537" y="620992"/>
                  </a:lnTo>
                  <a:lnTo>
                    <a:pt x="2977712" y="606113"/>
                  </a:lnTo>
                  <a:lnTo>
                    <a:pt x="2990888" y="591110"/>
                  </a:lnTo>
                  <a:lnTo>
                    <a:pt x="3004064" y="576067"/>
                  </a:lnTo>
                  <a:lnTo>
                    <a:pt x="3017240" y="560974"/>
                  </a:lnTo>
                  <a:lnTo>
                    <a:pt x="3030415" y="545837"/>
                  </a:lnTo>
                  <a:lnTo>
                    <a:pt x="3043591" y="530690"/>
                  </a:lnTo>
                  <a:lnTo>
                    <a:pt x="3056767" y="515536"/>
                  </a:lnTo>
                  <a:lnTo>
                    <a:pt x="3069942" y="500401"/>
                  </a:lnTo>
                  <a:lnTo>
                    <a:pt x="3083118" y="485280"/>
                  </a:lnTo>
                  <a:lnTo>
                    <a:pt x="3096294" y="470224"/>
                  </a:lnTo>
                  <a:lnTo>
                    <a:pt x="3109470" y="455217"/>
                  </a:lnTo>
                  <a:lnTo>
                    <a:pt x="3122645" y="440269"/>
                  </a:lnTo>
                  <a:lnTo>
                    <a:pt x="3135821" y="425447"/>
                  </a:lnTo>
                  <a:lnTo>
                    <a:pt x="3148997" y="410693"/>
                  </a:lnTo>
                  <a:lnTo>
                    <a:pt x="3162172" y="396073"/>
                  </a:lnTo>
                  <a:lnTo>
                    <a:pt x="3175348" y="381599"/>
                  </a:lnTo>
                  <a:lnTo>
                    <a:pt x="3188524" y="367215"/>
                  </a:lnTo>
                  <a:lnTo>
                    <a:pt x="3201700" y="353064"/>
                  </a:lnTo>
                  <a:lnTo>
                    <a:pt x="3214875" y="339049"/>
                  </a:lnTo>
                  <a:lnTo>
                    <a:pt x="3228051" y="325182"/>
                  </a:lnTo>
                  <a:lnTo>
                    <a:pt x="3241227" y="311592"/>
                  </a:lnTo>
                  <a:lnTo>
                    <a:pt x="3254402" y="298136"/>
                  </a:lnTo>
                  <a:lnTo>
                    <a:pt x="3267578" y="284926"/>
                  </a:lnTo>
                  <a:lnTo>
                    <a:pt x="3280754" y="271968"/>
                  </a:lnTo>
                  <a:lnTo>
                    <a:pt x="3293930" y="259162"/>
                  </a:lnTo>
                  <a:lnTo>
                    <a:pt x="3307105" y="246713"/>
                  </a:lnTo>
                  <a:lnTo>
                    <a:pt x="3320281" y="234469"/>
                  </a:lnTo>
                  <a:lnTo>
                    <a:pt x="3333457" y="222436"/>
                  </a:lnTo>
                  <a:lnTo>
                    <a:pt x="3346633" y="210792"/>
                  </a:lnTo>
                  <a:lnTo>
                    <a:pt x="3359808" y="199329"/>
                  </a:lnTo>
                  <a:lnTo>
                    <a:pt x="3372984" y="188183"/>
                  </a:lnTo>
                  <a:lnTo>
                    <a:pt x="3386160" y="177366"/>
                  </a:lnTo>
                  <a:lnTo>
                    <a:pt x="3399335" y="166740"/>
                  </a:lnTo>
                  <a:lnTo>
                    <a:pt x="3412511" y="156545"/>
                  </a:lnTo>
                  <a:lnTo>
                    <a:pt x="3425687" y="146601"/>
                  </a:lnTo>
                  <a:lnTo>
                    <a:pt x="3438863" y="136901"/>
                  </a:lnTo>
                  <a:lnTo>
                    <a:pt x="3452038" y="127659"/>
                  </a:lnTo>
                  <a:lnTo>
                    <a:pt x="3465214" y="118623"/>
                  </a:lnTo>
                  <a:lnTo>
                    <a:pt x="3478390" y="109939"/>
                  </a:lnTo>
                  <a:lnTo>
                    <a:pt x="3491565" y="101625"/>
                  </a:lnTo>
                  <a:lnTo>
                    <a:pt x="3504741" y="93522"/>
                  </a:lnTo>
                  <a:lnTo>
                    <a:pt x="3517917" y="85880"/>
                  </a:lnTo>
                  <a:lnTo>
                    <a:pt x="3531093" y="78513"/>
                  </a:lnTo>
                  <a:lnTo>
                    <a:pt x="3544268" y="71398"/>
                  </a:lnTo>
                  <a:lnTo>
                    <a:pt x="3557444" y="64774"/>
                  </a:lnTo>
                  <a:lnTo>
                    <a:pt x="3570620" y="58363"/>
                  </a:lnTo>
                  <a:lnTo>
                    <a:pt x="3583795" y="52309"/>
                  </a:lnTo>
                  <a:lnTo>
                    <a:pt x="3596971" y="46644"/>
                  </a:lnTo>
                  <a:lnTo>
                    <a:pt x="3610147" y="41193"/>
                  </a:lnTo>
                  <a:lnTo>
                    <a:pt x="3623323" y="36204"/>
                  </a:lnTo>
                  <a:lnTo>
                    <a:pt x="3636498" y="31498"/>
                  </a:lnTo>
                  <a:lnTo>
                    <a:pt x="3649674" y="27039"/>
                  </a:lnTo>
                  <a:lnTo>
                    <a:pt x="3662850" y="23076"/>
                  </a:lnTo>
                  <a:lnTo>
                    <a:pt x="3676026" y="19326"/>
                  </a:lnTo>
                  <a:lnTo>
                    <a:pt x="3689201" y="15924"/>
                  </a:lnTo>
                  <a:lnTo>
                    <a:pt x="3702377" y="12913"/>
                  </a:lnTo>
                  <a:lnTo>
                    <a:pt x="3715553" y="10114"/>
                  </a:lnTo>
                  <a:lnTo>
                    <a:pt x="3728728" y="7761"/>
                  </a:lnTo>
                  <a:lnTo>
                    <a:pt x="3741904" y="5694"/>
                  </a:lnTo>
                  <a:lnTo>
                    <a:pt x="3755080" y="3862"/>
                  </a:lnTo>
                  <a:lnTo>
                    <a:pt x="3768256" y="2525"/>
                  </a:lnTo>
                  <a:lnTo>
                    <a:pt x="3781431" y="1397"/>
                  </a:lnTo>
                  <a:lnTo>
                    <a:pt x="3794607" y="601"/>
                  </a:lnTo>
                  <a:lnTo>
                    <a:pt x="3807783" y="197"/>
                  </a:lnTo>
                  <a:lnTo>
                    <a:pt x="3820958" y="0"/>
                  </a:lnTo>
                  <a:lnTo>
                    <a:pt x="3834134" y="233"/>
                  </a:lnTo>
                  <a:lnTo>
                    <a:pt x="3847310" y="754"/>
                  </a:lnTo>
                  <a:lnTo>
                    <a:pt x="3860486" y="1499"/>
                  </a:lnTo>
                  <a:lnTo>
                    <a:pt x="3873661" y="2737"/>
                  </a:lnTo>
                  <a:lnTo>
                    <a:pt x="3886837" y="4181"/>
                  </a:lnTo>
                  <a:lnTo>
                    <a:pt x="3900013" y="5945"/>
                  </a:lnTo>
                  <a:lnTo>
                    <a:pt x="3913189" y="8101"/>
                  </a:lnTo>
                  <a:lnTo>
                    <a:pt x="3926364" y="10462"/>
                  </a:lnTo>
                  <a:lnTo>
                    <a:pt x="3939540" y="13240"/>
                  </a:lnTo>
                  <a:lnTo>
                    <a:pt x="3952716" y="16311"/>
                  </a:lnTo>
                  <a:lnTo>
                    <a:pt x="3965891" y="19596"/>
                  </a:lnTo>
                  <a:lnTo>
                    <a:pt x="3979067" y="23375"/>
                  </a:lnTo>
                  <a:lnTo>
                    <a:pt x="3992243" y="27358"/>
                  </a:lnTo>
                  <a:lnTo>
                    <a:pt x="4005419" y="31650"/>
                  </a:lnTo>
                  <a:lnTo>
                    <a:pt x="4018594" y="36339"/>
                  </a:lnTo>
                  <a:lnTo>
                    <a:pt x="4031770" y="41229"/>
                  </a:lnTo>
                  <a:lnTo>
                    <a:pt x="4044946" y="46526"/>
                  </a:lnTo>
                  <a:lnTo>
                    <a:pt x="4058121" y="52119"/>
                  </a:lnTo>
                  <a:lnTo>
                    <a:pt x="4071297" y="57915"/>
                  </a:lnTo>
                  <a:lnTo>
                    <a:pt x="4084473" y="64207"/>
                  </a:lnTo>
                  <a:lnTo>
                    <a:pt x="4097649" y="70698"/>
                  </a:lnTo>
                  <a:lnTo>
                    <a:pt x="4110824" y="77488"/>
                  </a:lnTo>
                  <a:lnTo>
                    <a:pt x="4124000" y="84672"/>
                  </a:lnTo>
                  <a:lnTo>
                    <a:pt x="4137176" y="92054"/>
                  </a:lnTo>
                  <a:lnTo>
                    <a:pt x="4150351" y="99826"/>
                  </a:lnTo>
                  <a:lnTo>
                    <a:pt x="4163527" y="107892"/>
                  </a:lnTo>
                  <a:lnTo>
                    <a:pt x="4176703" y="116154"/>
                  </a:lnTo>
                  <a:lnTo>
                    <a:pt x="4189879" y="124892"/>
                  </a:lnTo>
                  <a:lnTo>
                    <a:pt x="4203054" y="133827"/>
                  </a:lnTo>
                  <a:lnTo>
                    <a:pt x="4216230" y="143041"/>
                  </a:lnTo>
                  <a:lnTo>
                    <a:pt x="4229406" y="152638"/>
                  </a:lnTo>
                  <a:lnTo>
                    <a:pt x="4242582" y="162423"/>
                  </a:lnTo>
                  <a:lnTo>
                    <a:pt x="4255757" y="172570"/>
                  </a:lnTo>
                  <a:lnTo>
                    <a:pt x="4268933" y="183000"/>
                  </a:lnTo>
                  <a:lnTo>
                    <a:pt x="4282109" y="193614"/>
                  </a:lnTo>
                  <a:lnTo>
                    <a:pt x="4295284" y="204664"/>
                  </a:lnTo>
                  <a:lnTo>
                    <a:pt x="4308460" y="215901"/>
                  </a:lnTo>
                  <a:lnTo>
                    <a:pt x="4321636" y="227390"/>
                  </a:lnTo>
                  <a:lnTo>
                    <a:pt x="4334812" y="239235"/>
                  </a:lnTo>
                  <a:lnTo>
                    <a:pt x="4347987" y="251249"/>
                  </a:lnTo>
                  <a:lnTo>
                    <a:pt x="4361163" y="263584"/>
                  </a:lnTo>
                  <a:lnTo>
                    <a:pt x="4374339" y="276178"/>
                  </a:lnTo>
                  <a:lnTo>
                    <a:pt x="4387514" y="288935"/>
                  </a:lnTo>
                  <a:lnTo>
                    <a:pt x="4400690" y="302072"/>
                  </a:lnTo>
                  <a:lnTo>
                    <a:pt x="4413866" y="315377"/>
                  </a:lnTo>
                  <a:lnTo>
                    <a:pt x="4427042" y="328895"/>
                  </a:lnTo>
                  <a:lnTo>
                    <a:pt x="4440217" y="342723"/>
                  </a:lnTo>
                  <a:lnTo>
                    <a:pt x="4453393" y="356697"/>
                  </a:lnTo>
                  <a:lnTo>
                    <a:pt x="4466569" y="370937"/>
                  </a:lnTo>
                  <a:lnTo>
                    <a:pt x="4479744" y="385398"/>
                  </a:lnTo>
                  <a:lnTo>
                    <a:pt x="4492920" y="399994"/>
                  </a:lnTo>
                  <a:lnTo>
                    <a:pt x="4506096" y="414898"/>
                  </a:lnTo>
                  <a:lnTo>
                    <a:pt x="4519272" y="429942"/>
                  </a:lnTo>
                  <a:lnTo>
                    <a:pt x="4532447" y="445153"/>
                  </a:lnTo>
                  <a:lnTo>
                    <a:pt x="4545623" y="460616"/>
                  </a:lnTo>
                  <a:lnTo>
                    <a:pt x="4558799" y="476192"/>
                  </a:lnTo>
                  <a:lnTo>
                    <a:pt x="4571975" y="491971"/>
                  </a:lnTo>
                  <a:lnTo>
                    <a:pt x="4585150" y="507923"/>
                  </a:lnTo>
                  <a:lnTo>
                    <a:pt x="4598326" y="523978"/>
                  </a:lnTo>
                  <a:lnTo>
                    <a:pt x="4611502" y="540258"/>
                  </a:lnTo>
                  <a:lnTo>
                    <a:pt x="4624677" y="556643"/>
                  </a:lnTo>
                  <a:lnTo>
                    <a:pt x="4637853" y="573147"/>
                  </a:lnTo>
                  <a:lnTo>
                    <a:pt x="4651029" y="589832"/>
                  </a:lnTo>
                  <a:lnTo>
                    <a:pt x="4664205" y="606596"/>
                  </a:lnTo>
                  <a:lnTo>
                    <a:pt x="4677380" y="623496"/>
                  </a:lnTo>
                  <a:lnTo>
                    <a:pt x="4690556" y="640513"/>
                  </a:lnTo>
                  <a:lnTo>
                    <a:pt x="4703732" y="657598"/>
                  </a:lnTo>
                  <a:lnTo>
                    <a:pt x="4716907" y="674824"/>
                  </a:lnTo>
                  <a:lnTo>
                    <a:pt x="4730083" y="692117"/>
                  </a:lnTo>
                  <a:lnTo>
                    <a:pt x="4743259" y="709479"/>
                  </a:lnTo>
                  <a:lnTo>
                    <a:pt x="4756435" y="726947"/>
                  </a:lnTo>
                  <a:lnTo>
                    <a:pt x="4769610" y="744458"/>
                  </a:lnTo>
                  <a:lnTo>
                    <a:pt x="4782786" y="762041"/>
                  </a:lnTo>
                  <a:lnTo>
                    <a:pt x="4795962" y="779682"/>
                  </a:lnTo>
                  <a:lnTo>
                    <a:pt x="4809138" y="797355"/>
                  </a:lnTo>
                  <a:lnTo>
                    <a:pt x="4822313" y="815088"/>
                  </a:lnTo>
                  <a:lnTo>
                    <a:pt x="4835489" y="832847"/>
                  </a:lnTo>
                  <a:lnTo>
                    <a:pt x="4848665" y="850630"/>
                  </a:lnTo>
                  <a:lnTo>
                    <a:pt x="4861840" y="868444"/>
                  </a:lnTo>
                  <a:lnTo>
                    <a:pt x="4875016" y="886266"/>
                  </a:lnTo>
                  <a:lnTo>
                    <a:pt x="4888192" y="904100"/>
                  </a:lnTo>
                  <a:lnTo>
                    <a:pt x="4901368" y="921935"/>
                  </a:lnTo>
                  <a:lnTo>
                    <a:pt x="4914543" y="939768"/>
                  </a:lnTo>
                  <a:lnTo>
                    <a:pt x="4927719" y="957587"/>
                  </a:lnTo>
                  <a:lnTo>
                    <a:pt x="4940895" y="975391"/>
                  </a:lnTo>
                  <a:lnTo>
                    <a:pt x="4954070" y="993181"/>
                  </a:lnTo>
                  <a:lnTo>
                    <a:pt x="4967246" y="1010929"/>
                  </a:lnTo>
                  <a:lnTo>
                    <a:pt x="4980422" y="1028653"/>
                  </a:lnTo>
                  <a:lnTo>
                    <a:pt x="4993598" y="1046337"/>
                  </a:lnTo>
                  <a:lnTo>
                    <a:pt x="5006773" y="1063968"/>
                  </a:lnTo>
                  <a:lnTo>
                    <a:pt x="5019949" y="1081566"/>
                  </a:lnTo>
                  <a:lnTo>
                    <a:pt x="5033125" y="1099088"/>
                  </a:lnTo>
                  <a:lnTo>
                    <a:pt x="5046300" y="1116556"/>
                  </a:lnTo>
                  <a:lnTo>
                    <a:pt x="5059476" y="1133977"/>
                  </a:lnTo>
                  <a:lnTo>
                    <a:pt x="5072652" y="1151291"/>
                  </a:lnTo>
                  <a:lnTo>
                    <a:pt x="5085828" y="1168555"/>
                  </a:lnTo>
                  <a:lnTo>
                    <a:pt x="5099003" y="1185734"/>
                  </a:lnTo>
                  <a:lnTo>
                    <a:pt x="5112179" y="1202812"/>
                  </a:lnTo>
                  <a:lnTo>
                    <a:pt x="5125355" y="1219833"/>
                  </a:lnTo>
                  <a:lnTo>
                    <a:pt x="5138531" y="1236725"/>
                  </a:lnTo>
                  <a:lnTo>
                    <a:pt x="5151706" y="1253530"/>
                  </a:lnTo>
                  <a:lnTo>
                    <a:pt x="5164882" y="1270262"/>
                  </a:lnTo>
                  <a:lnTo>
                    <a:pt x="5178058" y="1286833"/>
                  </a:lnTo>
                  <a:lnTo>
                    <a:pt x="5191233" y="1303331"/>
                  </a:lnTo>
                  <a:lnTo>
                    <a:pt x="5204409" y="1319713"/>
                  </a:lnTo>
                  <a:lnTo>
                    <a:pt x="5217585" y="1335952"/>
                  </a:lnTo>
                  <a:lnTo>
                    <a:pt x="5230761" y="1352114"/>
                  </a:lnTo>
                  <a:lnTo>
                    <a:pt x="5243936" y="1368109"/>
                  </a:lnTo>
                  <a:lnTo>
                    <a:pt x="5257112" y="1383990"/>
                  </a:lnTo>
                  <a:lnTo>
                    <a:pt x="5270288" y="1399779"/>
                  </a:lnTo>
                  <a:lnTo>
                    <a:pt x="5283463" y="1415364"/>
                  </a:lnTo>
                  <a:lnTo>
                    <a:pt x="5296639" y="1430861"/>
                  </a:lnTo>
                  <a:lnTo>
                    <a:pt x="5309815" y="1446218"/>
                  </a:lnTo>
                  <a:lnTo>
                    <a:pt x="5322991" y="1461402"/>
                  </a:lnTo>
                  <a:lnTo>
                    <a:pt x="5336166" y="1476495"/>
                  </a:lnTo>
                  <a:lnTo>
                    <a:pt x="5349342" y="1491394"/>
                  </a:lnTo>
                  <a:lnTo>
                    <a:pt x="5362518" y="1506158"/>
                  </a:lnTo>
                  <a:lnTo>
                    <a:pt x="5375693" y="1520820"/>
                  </a:lnTo>
                  <a:lnTo>
                    <a:pt x="5388869" y="1535246"/>
                  </a:lnTo>
                  <a:lnTo>
                    <a:pt x="5402045" y="1549574"/>
                  </a:lnTo>
                  <a:lnTo>
                    <a:pt x="5415221" y="1563748"/>
                  </a:lnTo>
                  <a:lnTo>
                    <a:pt x="5428396" y="1577726"/>
                  </a:lnTo>
                  <a:lnTo>
                    <a:pt x="5441572" y="1591603"/>
                  </a:lnTo>
                  <a:lnTo>
                    <a:pt x="5454748" y="1605272"/>
                  </a:lnTo>
                  <a:lnTo>
                    <a:pt x="5467924" y="1618791"/>
                  </a:lnTo>
                  <a:lnTo>
                    <a:pt x="5481099" y="1632203"/>
                  </a:lnTo>
                  <a:lnTo>
                    <a:pt x="5494275" y="1645357"/>
                  </a:lnTo>
                  <a:lnTo>
                    <a:pt x="5507451" y="1658406"/>
                  </a:lnTo>
                  <a:lnTo>
                    <a:pt x="5520626" y="1671294"/>
                  </a:lnTo>
                  <a:lnTo>
                    <a:pt x="5533802" y="1683971"/>
                  </a:lnTo>
                  <a:lnTo>
                    <a:pt x="5546978" y="1696540"/>
                  </a:lnTo>
                  <a:lnTo>
                    <a:pt x="5560154" y="1708894"/>
                  </a:lnTo>
                  <a:lnTo>
                    <a:pt x="5573329" y="1721086"/>
                  </a:lnTo>
                  <a:lnTo>
                    <a:pt x="5586505" y="1733169"/>
                  </a:lnTo>
                  <a:lnTo>
                    <a:pt x="5599681" y="1744981"/>
                  </a:lnTo>
                  <a:lnTo>
                    <a:pt x="5612856" y="1756681"/>
                  </a:lnTo>
                  <a:lnTo>
                    <a:pt x="5626032" y="1768219"/>
                  </a:lnTo>
                  <a:lnTo>
                    <a:pt x="5639208" y="1779533"/>
                  </a:lnTo>
                  <a:lnTo>
                    <a:pt x="5652384" y="1790736"/>
                  </a:lnTo>
                  <a:lnTo>
                    <a:pt x="5665559" y="1801720"/>
                  </a:lnTo>
                  <a:lnTo>
                    <a:pt x="5678735" y="1812533"/>
                  </a:lnTo>
                  <a:lnTo>
                    <a:pt x="5691911" y="1823234"/>
                  </a:lnTo>
                  <a:lnTo>
                    <a:pt x="5705086" y="1833658"/>
                  </a:lnTo>
                  <a:lnTo>
                    <a:pt x="5718262" y="1843965"/>
                  </a:lnTo>
                  <a:lnTo>
                    <a:pt x="5731438" y="1854109"/>
                  </a:lnTo>
                  <a:lnTo>
                    <a:pt x="5744614" y="1864020"/>
                  </a:lnTo>
                  <a:lnTo>
                    <a:pt x="5757789" y="1873816"/>
                  </a:lnTo>
                  <a:lnTo>
                    <a:pt x="5770965" y="1883394"/>
                  </a:lnTo>
                  <a:lnTo>
                    <a:pt x="5784141" y="1892793"/>
                  </a:lnTo>
                  <a:lnTo>
                    <a:pt x="5797317" y="1902077"/>
                  </a:lnTo>
                  <a:lnTo>
                    <a:pt x="5810492" y="1911085"/>
                  </a:lnTo>
                  <a:lnTo>
                    <a:pt x="5823668" y="1919971"/>
                  </a:lnTo>
                  <a:lnTo>
                    <a:pt x="5836844" y="1928695"/>
                  </a:lnTo>
                  <a:lnTo>
                    <a:pt x="5850019" y="1937181"/>
                  </a:lnTo>
                  <a:lnTo>
                    <a:pt x="5863195" y="1945553"/>
                  </a:lnTo>
                  <a:lnTo>
                    <a:pt x="5876371" y="1953708"/>
                  </a:lnTo>
                  <a:lnTo>
                    <a:pt x="5889547" y="1961683"/>
                  </a:lnTo>
                  <a:lnTo>
                    <a:pt x="5902722" y="1969544"/>
                  </a:lnTo>
                  <a:lnTo>
                    <a:pt x="5915898" y="1977137"/>
                  </a:lnTo>
                  <a:lnTo>
                    <a:pt x="5929074" y="1984604"/>
                  </a:lnTo>
                  <a:lnTo>
                    <a:pt x="5942249" y="1991919"/>
                  </a:lnTo>
                  <a:lnTo>
                    <a:pt x="5955425" y="1998999"/>
                  </a:lnTo>
                  <a:lnTo>
                    <a:pt x="5968601" y="2005968"/>
                  </a:lnTo>
                  <a:lnTo>
                    <a:pt x="5981777" y="2012735"/>
                  </a:lnTo>
                  <a:lnTo>
                    <a:pt x="5994952" y="2019327"/>
                  </a:lnTo>
                  <a:lnTo>
                    <a:pt x="6008128" y="2025811"/>
                  </a:lnTo>
                  <a:lnTo>
                    <a:pt x="6021304" y="2032049"/>
                  </a:lnTo>
                  <a:lnTo>
                    <a:pt x="6034480" y="2038169"/>
                  </a:lnTo>
                  <a:lnTo>
                    <a:pt x="6047655" y="2044151"/>
                  </a:lnTo>
                  <a:lnTo>
                    <a:pt x="6060831" y="2049918"/>
                  </a:lnTo>
                  <a:lnTo>
                    <a:pt x="6074007" y="2055588"/>
                  </a:lnTo>
                  <a:lnTo>
                    <a:pt x="6087182" y="2061082"/>
                  </a:lnTo>
                  <a:lnTo>
                    <a:pt x="6100358" y="2066421"/>
                  </a:lnTo>
                  <a:lnTo>
                    <a:pt x="6113534" y="2071668"/>
                  </a:lnTo>
                  <a:lnTo>
                    <a:pt x="6126710" y="2076710"/>
                  </a:lnTo>
                  <a:lnTo>
                    <a:pt x="6139885" y="2081653"/>
                  </a:lnTo>
                  <a:lnTo>
                    <a:pt x="6153061" y="2086486"/>
                  </a:lnTo>
                  <a:lnTo>
                    <a:pt x="6166237" y="2091146"/>
                  </a:lnTo>
                  <a:lnTo>
                    <a:pt x="6179412" y="2095731"/>
                  </a:lnTo>
                  <a:lnTo>
                    <a:pt x="6192588" y="2100183"/>
                  </a:lnTo>
                  <a:lnTo>
                    <a:pt x="6205764" y="2104520"/>
                  </a:lnTo>
                  <a:lnTo>
                    <a:pt x="6218940" y="2108790"/>
                  </a:lnTo>
                  <a:lnTo>
                    <a:pt x="6232115" y="2112920"/>
                  </a:lnTo>
                  <a:lnTo>
                    <a:pt x="6245291" y="2116982"/>
                  </a:lnTo>
                  <a:lnTo>
                    <a:pt x="6258467" y="2120973"/>
                  </a:lnTo>
                  <a:lnTo>
                    <a:pt x="6271642" y="2124857"/>
                  </a:lnTo>
                  <a:lnTo>
                    <a:pt x="6284818" y="2128697"/>
                  </a:lnTo>
                  <a:lnTo>
                    <a:pt x="6297994" y="2132464"/>
                  </a:lnTo>
                  <a:lnTo>
                    <a:pt x="6311170" y="2136172"/>
                  </a:lnTo>
                  <a:lnTo>
                    <a:pt x="6324345" y="2139848"/>
                  </a:lnTo>
                  <a:lnTo>
                    <a:pt x="6337521" y="2143464"/>
                  </a:lnTo>
                  <a:lnTo>
                    <a:pt x="6350697" y="2147056"/>
                  </a:lnTo>
                  <a:lnTo>
                    <a:pt x="6363873" y="2150625"/>
                  </a:lnTo>
                  <a:lnTo>
                    <a:pt x="6377048" y="2154168"/>
                  </a:lnTo>
                  <a:lnTo>
                    <a:pt x="6390224" y="2157706"/>
                  </a:lnTo>
                  <a:lnTo>
                    <a:pt x="6403400" y="2161239"/>
                  </a:lnTo>
                  <a:lnTo>
                    <a:pt x="6416575" y="2164778"/>
                  </a:lnTo>
                  <a:lnTo>
                    <a:pt x="6429751" y="2168325"/>
                  </a:lnTo>
                  <a:lnTo>
                    <a:pt x="6442927" y="2171898"/>
                  </a:lnTo>
                  <a:lnTo>
                    <a:pt x="6456103" y="2175496"/>
                  </a:lnTo>
                  <a:lnTo>
                    <a:pt x="6469278" y="2179118"/>
                  </a:lnTo>
                  <a:lnTo>
                    <a:pt x="6482454" y="2182801"/>
                  </a:lnTo>
                  <a:lnTo>
                    <a:pt x="6495630" y="2186518"/>
                  </a:lnTo>
                  <a:lnTo>
                    <a:pt x="6508805" y="2190291"/>
                  </a:lnTo>
                  <a:lnTo>
                    <a:pt x="6521981" y="2194138"/>
                  </a:lnTo>
                  <a:lnTo>
                    <a:pt x="6535157" y="2198028"/>
                  </a:lnTo>
                  <a:lnTo>
                    <a:pt x="6548333" y="2202021"/>
                  </a:lnTo>
                  <a:lnTo>
                    <a:pt x="6561508" y="2206083"/>
                  </a:lnTo>
                  <a:lnTo>
                    <a:pt x="6574684" y="2210207"/>
                  </a:lnTo>
                  <a:lnTo>
                    <a:pt x="6587860" y="2214468"/>
                  </a:lnTo>
                  <a:lnTo>
                    <a:pt x="6601035" y="2218791"/>
                  </a:lnTo>
                  <a:lnTo>
                    <a:pt x="6614211" y="2223218"/>
                  </a:lnTo>
                  <a:lnTo>
                    <a:pt x="6627387" y="2227771"/>
                  </a:lnTo>
                  <a:lnTo>
                    <a:pt x="6640563" y="2232392"/>
                  </a:lnTo>
                  <a:lnTo>
                    <a:pt x="6653738" y="2237166"/>
                  </a:lnTo>
                  <a:lnTo>
                    <a:pt x="6666914" y="2242041"/>
                  </a:lnTo>
                  <a:lnTo>
                    <a:pt x="6680090" y="2246999"/>
                  </a:lnTo>
                  <a:lnTo>
                    <a:pt x="6693266" y="2252139"/>
                  </a:lnTo>
                  <a:lnTo>
                    <a:pt x="6706441" y="2257357"/>
                  </a:lnTo>
                  <a:lnTo>
                    <a:pt x="6719617" y="2262702"/>
                  </a:lnTo>
                  <a:lnTo>
                    <a:pt x="6732793" y="2268195"/>
                  </a:lnTo>
                </a:path>
              </a:pathLst>
            </a:custGeom>
            <a:ln w="18970" cap="flat">
              <a:solidFill>
                <a:srgbClr val="1F78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g19"/>
            <p:cNvSpPr/>
            <p:nvPr/>
          </p:nvSpPr>
          <p:spPr>
            <a:xfrm>
              <a:off x="1528799" y="3008552"/>
              <a:ext cx="6732793" cy="2465577"/>
            </a:xfrm>
            <a:custGeom>
              <a:avLst/>
              <a:pathLst>
                <a:path w="6732793" h="2465577">
                  <a:moveTo>
                    <a:pt x="0" y="2314964"/>
                  </a:moveTo>
                  <a:lnTo>
                    <a:pt x="13175" y="2312113"/>
                  </a:lnTo>
                  <a:lnTo>
                    <a:pt x="26351" y="2309226"/>
                  </a:lnTo>
                  <a:lnTo>
                    <a:pt x="39527" y="2306319"/>
                  </a:lnTo>
                  <a:lnTo>
                    <a:pt x="52702" y="2303361"/>
                  </a:lnTo>
                  <a:lnTo>
                    <a:pt x="65878" y="2300374"/>
                  </a:lnTo>
                  <a:lnTo>
                    <a:pt x="79054" y="2297356"/>
                  </a:lnTo>
                  <a:lnTo>
                    <a:pt x="92230" y="2294281"/>
                  </a:lnTo>
                  <a:lnTo>
                    <a:pt x="105405" y="2291179"/>
                  </a:lnTo>
                  <a:lnTo>
                    <a:pt x="118581" y="2288023"/>
                  </a:lnTo>
                  <a:lnTo>
                    <a:pt x="131757" y="2284818"/>
                  </a:lnTo>
                  <a:lnTo>
                    <a:pt x="144932" y="2281584"/>
                  </a:lnTo>
                  <a:lnTo>
                    <a:pt x="158108" y="2278267"/>
                  </a:lnTo>
                  <a:lnTo>
                    <a:pt x="171284" y="2274913"/>
                  </a:lnTo>
                  <a:lnTo>
                    <a:pt x="184460" y="2271506"/>
                  </a:lnTo>
                  <a:lnTo>
                    <a:pt x="197635" y="2268021"/>
                  </a:lnTo>
                  <a:lnTo>
                    <a:pt x="210811" y="2264498"/>
                  </a:lnTo>
                  <a:lnTo>
                    <a:pt x="223987" y="2260888"/>
                  </a:lnTo>
                  <a:lnTo>
                    <a:pt x="237162" y="2257214"/>
                  </a:lnTo>
                  <a:lnTo>
                    <a:pt x="250338" y="2253492"/>
                  </a:lnTo>
                  <a:lnTo>
                    <a:pt x="263514" y="2249656"/>
                  </a:lnTo>
                  <a:lnTo>
                    <a:pt x="276690" y="2245770"/>
                  </a:lnTo>
                  <a:lnTo>
                    <a:pt x="289865" y="2241800"/>
                  </a:lnTo>
                  <a:lnTo>
                    <a:pt x="303041" y="2237731"/>
                  </a:lnTo>
                  <a:lnTo>
                    <a:pt x="316217" y="2233610"/>
                  </a:lnTo>
                  <a:lnTo>
                    <a:pt x="329393" y="2229359"/>
                  </a:lnTo>
                  <a:lnTo>
                    <a:pt x="342568" y="2225034"/>
                  </a:lnTo>
                  <a:lnTo>
                    <a:pt x="355744" y="2220633"/>
                  </a:lnTo>
                  <a:lnTo>
                    <a:pt x="368920" y="2216091"/>
                  </a:lnTo>
                  <a:lnTo>
                    <a:pt x="382095" y="2211485"/>
                  </a:lnTo>
                  <a:lnTo>
                    <a:pt x="395271" y="2206756"/>
                  </a:lnTo>
                  <a:lnTo>
                    <a:pt x="408447" y="2201914"/>
                  </a:lnTo>
                  <a:lnTo>
                    <a:pt x="421623" y="2197004"/>
                  </a:lnTo>
                  <a:lnTo>
                    <a:pt x="434798" y="2191920"/>
                  </a:lnTo>
                  <a:lnTo>
                    <a:pt x="447974" y="2186755"/>
                  </a:lnTo>
                  <a:lnTo>
                    <a:pt x="461150" y="2181481"/>
                  </a:lnTo>
                  <a:lnTo>
                    <a:pt x="474325" y="2176050"/>
                  </a:lnTo>
                  <a:lnTo>
                    <a:pt x="487501" y="2170542"/>
                  </a:lnTo>
                  <a:lnTo>
                    <a:pt x="500677" y="2164871"/>
                  </a:lnTo>
                  <a:lnTo>
                    <a:pt x="513853" y="2159081"/>
                  </a:lnTo>
                  <a:lnTo>
                    <a:pt x="527028" y="2153203"/>
                  </a:lnTo>
                  <a:lnTo>
                    <a:pt x="540204" y="2147121"/>
                  </a:lnTo>
                  <a:lnTo>
                    <a:pt x="553380" y="2140954"/>
                  </a:lnTo>
                  <a:lnTo>
                    <a:pt x="566555" y="2134647"/>
                  </a:lnTo>
                  <a:lnTo>
                    <a:pt x="579731" y="2128176"/>
                  </a:lnTo>
                  <a:lnTo>
                    <a:pt x="592907" y="2121620"/>
                  </a:lnTo>
                  <a:lnTo>
                    <a:pt x="606083" y="2114866"/>
                  </a:lnTo>
                  <a:lnTo>
                    <a:pt x="619258" y="2107996"/>
                  </a:lnTo>
                  <a:lnTo>
                    <a:pt x="632434" y="2101014"/>
                  </a:lnTo>
                  <a:lnTo>
                    <a:pt x="645610" y="2093825"/>
                  </a:lnTo>
                  <a:lnTo>
                    <a:pt x="658786" y="2086546"/>
                  </a:lnTo>
                  <a:lnTo>
                    <a:pt x="671961" y="2079100"/>
                  </a:lnTo>
                  <a:lnTo>
                    <a:pt x="685137" y="2071498"/>
                  </a:lnTo>
                  <a:lnTo>
                    <a:pt x="698313" y="2063804"/>
                  </a:lnTo>
                  <a:lnTo>
                    <a:pt x="711488" y="2055889"/>
                  </a:lnTo>
                  <a:lnTo>
                    <a:pt x="724664" y="2047870"/>
                  </a:lnTo>
                  <a:lnTo>
                    <a:pt x="737840" y="2039719"/>
                  </a:lnTo>
                  <a:lnTo>
                    <a:pt x="751016" y="2031374"/>
                  </a:lnTo>
                  <a:lnTo>
                    <a:pt x="764191" y="2022937"/>
                  </a:lnTo>
                  <a:lnTo>
                    <a:pt x="777367" y="2014317"/>
                  </a:lnTo>
                  <a:lnTo>
                    <a:pt x="790543" y="2005556"/>
                  </a:lnTo>
                  <a:lnTo>
                    <a:pt x="803718" y="1996702"/>
                  </a:lnTo>
                  <a:lnTo>
                    <a:pt x="816894" y="1987619"/>
                  </a:lnTo>
                  <a:lnTo>
                    <a:pt x="830070" y="1978448"/>
                  </a:lnTo>
                  <a:lnTo>
                    <a:pt x="843246" y="1969133"/>
                  </a:lnTo>
                  <a:lnTo>
                    <a:pt x="856421" y="1959645"/>
                  </a:lnTo>
                  <a:lnTo>
                    <a:pt x="869597" y="1950071"/>
                  </a:lnTo>
                  <a:lnTo>
                    <a:pt x="882773" y="1940304"/>
                  </a:lnTo>
                  <a:lnTo>
                    <a:pt x="895948" y="1930421"/>
                  </a:lnTo>
                  <a:lnTo>
                    <a:pt x="909124" y="1920433"/>
                  </a:lnTo>
                  <a:lnTo>
                    <a:pt x="922300" y="1910247"/>
                  </a:lnTo>
                  <a:lnTo>
                    <a:pt x="935476" y="1899977"/>
                  </a:lnTo>
                  <a:lnTo>
                    <a:pt x="948651" y="1889559"/>
                  </a:lnTo>
                  <a:lnTo>
                    <a:pt x="961827" y="1878997"/>
                  </a:lnTo>
                  <a:lnTo>
                    <a:pt x="975003" y="1868354"/>
                  </a:lnTo>
                  <a:lnTo>
                    <a:pt x="988179" y="1857521"/>
                  </a:lnTo>
                  <a:lnTo>
                    <a:pt x="1001354" y="1846596"/>
                  </a:lnTo>
                  <a:lnTo>
                    <a:pt x="1014530" y="1835563"/>
                  </a:lnTo>
                  <a:lnTo>
                    <a:pt x="1027706" y="1824364"/>
                  </a:lnTo>
                  <a:lnTo>
                    <a:pt x="1040881" y="1813090"/>
                  </a:lnTo>
                  <a:lnTo>
                    <a:pt x="1054057" y="1801670"/>
                  </a:lnTo>
                  <a:lnTo>
                    <a:pt x="1067233" y="1790134"/>
                  </a:lnTo>
                  <a:lnTo>
                    <a:pt x="1080409" y="1778527"/>
                  </a:lnTo>
                  <a:lnTo>
                    <a:pt x="1093584" y="1766740"/>
                  </a:lnTo>
                  <a:lnTo>
                    <a:pt x="1106760" y="1754884"/>
                  </a:lnTo>
                  <a:lnTo>
                    <a:pt x="1119936" y="1742920"/>
                  </a:lnTo>
                  <a:lnTo>
                    <a:pt x="1133111" y="1730824"/>
                  </a:lnTo>
                  <a:lnTo>
                    <a:pt x="1146287" y="1718664"/>
                  </a:lnTo>
                  <a:lnTo>
                    <a:pt x="1159463" y="1706365"/>
                  </a:lnTo>
                  <a:lnTo>
                    <a:pt x="1172639" y="1693979"/>
                  </a:lnTo>
                  <a:lnTo>
                    <a:pt x="1185814" y="1681520"/>
                  </a:lnTo>
                  <a:lnTo>
                    <a:pt x="1198990" y="1668918"/>
                  </a:lnTo>
                  <a:lnTo>
                    <a:pt x="1212166" y="1656259"/>
                  </a:lnTo>
                  <a:lnTo>
                    <a:pt x="1225342" y="1643499"/>
                  </a:lnTo>
                  <a:lnTo>
                    <a:pt x="1238517" y="1630638"/>
                  </a:lnTo>
                  <a:lnTo>
                    <a:pt x="1251693" y="1617724"/>
                  </a:lnTo>
                  <a:lnTo>
                    <a:pt x="1264869" y="1604686"/>
                  </a:lnTo>
                  <a:lnTo>
                    <a:pt x="1278044" y="1591587"/>
                  </a:lnTo>
                  <a:lnTo>
                    <a:pt x="1291220" y="1578420"/>
                  </a:lnTo>
                  <a:lnTo>
                    <a:pt x="1304396" y="1565147"/>
                  </a:lnTo>
                  <a:lnTo>
                    <a:pt x="1317572" y="1551828"/>
                  </a:lnTo>
                  <a:lnTo>
                    <a:pt x="1330747" y="1538422"/>
                  </a:lnTo>
                  <a:lnTo>
                    <a:pt x="1343923" y="1524947"/>
                  </a:lnTo>
                  <a:lnTo>
                    <a:pt x="1357099" y="1511430"/>
                  </a:lnTo>
                  <a:lnTo>
                    <a:pt x="1370274" y="1497814"/>
                  </a:lnTo>
                  <a:lnTo>
                    <a:pt x="1383450" y="1484159"/>
                  </a:lnTo>
                  <a:lnTo>
                    <a:pt x="1396626" y="1470448"/>
                  </a:lnTo>
                  <a:lnTo>
                    <a:pt x="1409802" y="1456670"/>
                  </a:lnTo>
                  <a:lnTo>
                    <a:pt x="1422977" y="1442859"/>
                  </a:lnTo>
                  <a:lnTo>
                    <a:pt x="1436153" y="1428984"/>
                  </a:lnTo>
                  <a:lnTo>
                    <a:pt x="1449329" y="1415070"/>
                  </a:lnTo>
                  <a:lnTo>
                    <a:pt x="1462504" y="1401126"/>
                  </a:lnTo>
                  <a:lnTo>
                    <a:pt x="1475680" y="1387123"/>
                  </a:lnTo>
                  <a:lnTo>
                    <a:pt x="1488856" y="1373100"/>
                  </a:lnTo>
                  <a:lnTo>
                    <a:pt x="1502032" y="1359043"/>
                  </a:lnTo>
                  <a:lnTo>
                    <a:pt x="1515207" y="1344954"/>
                  </a:lnTo>
                  <a:lnTo>
                    <a:pt x="1528383" y="1330851"/>
                  </a:lnTo>
                  <a:lnTo>
                    <a:pt x="1541559" y="1316717"/>
                  </a:lnTo>
                  <a:lnTo>
                    <a:pt x="1554735" y="1302572"/>
                  </a:lnTo>
                  <a:lnTo>
                    <a:pt x="1567910" y="1288415"/>
                  </a:lnTo>
                  <a:lnTo>
                    <a:pt x="1581086" y="1274246"/>
                  </a:lnTo>
                  <a:lnTo>
                    <a:pt x="1594262" y="1260074"/>
                  </a:lnTo>
                  <a:lnTo>
                    <a:pt x="1607437" y="1245899"/>
                  </a:lnTo>
                  <a:lnTo>
                    <a:pt x="1620613" y="1231728"/>
                  </a:lnTo>
                  <a:lnTo>
                    <a:pt x="1633789" y="1217561"/>
                  </a:lnTo>
                  <a:lnTo>
                    <a:pt x="1646965" y="1203408"/>
                  </a:lnTo>
                  <a:lnTo>
                    <a:pt x="1660140" y="1189268"/>
                  </a:lnTo>
                  <a:lnTo>
                    <a:pt x="1673316" y="1175142"/>
                  </a:lnTo>
                  <a:lnTo>
                    <a:pt x="1686492" y="1161046"/>
                  </a:lnTo>
                  <a:lnTo>
                    <a:pt x="1699667" y="1146966"/>
                  </a:lnTo>
                  <a:lnTo>
                    <a:pt x="1712843" y="1132923"/>
                  </a:lnTo>
                  <a:lnTo>
                    <a:pt x="1726019" y="1118913"/>
                  </a:lnTo>
                  <a:lnTo>
                    <a:pt x="1739195" y="1104926"/>
                  </a:lnTo>
                  <a:lnTo>
                    <a:pt x="1752370" y="1091002"/>
                  </a:lnTo>
                  <a:lnTo>
                    <a:pt x="1765546" y="1077107"/>
                  </a:lnTo>
                  <a:lnTo>
                    <a:pt x="1778722" y="1063260"/>
                  </a:lnTo>
                  <a:lnTo>
                    <a:pt x="1791897" y="1049474"/>
                  </a:lnTo>
                  <a:lnTo>
                    <a:pt x="1805073" y="1035721"/>
                  </a:lnTo>
                  <a:lnTo>
                    <a:pt x="1818249" y="1022048"/>
                  </a:lnTo>
                  <a:lnTo>
                    <a:pt x="1831425" y="1008425"/>
                  </a:lnTo>
                  <a:lnTo>
                    <a:pt x="1844600" y="994851"/>
                  </a:lnTo>
                  <a:lnTo>
                    <a:pt x="1857776" y="981371"/>
                  </a:lnTo>
                  <a:lnTo>
                    <a:pt x="1870952" y="967934"/>
                  </a:lnTo>
                  <a:lnTo>
                    <a:pt x="1884128" y="954577"/>
                  </a:lnTo>
                  <a:lnTo>
                    <a:pt x="1897303" y="941299"/>
                  </a:lnTo>
                  <a:lnTo>
                    <a:pt x="1910479" y="928067"/>
                  </a:lnTo>
                  <a:lnTo>
                    <a:pt x="1923655" y="914950"/>
                  </a:lnTo>
                  <a:lnTo>
                    <a:pt x="1936830" y="901889"/>
                  </a:lnTo>
                  <a:lnTo>
                    <a:pt x="1950006" y="888899"/>
                  </a:lnTo>
                  <a:lnTo>
                    <a:pt x="1963182" y="876016"/>
                  </a:lnTo>
                  <a:lnTo>
                    <a:pt x="1976358" y="863185"/>
                  </a:lnTo>
                  <a:lnTo>
                    <a:pt x="1989533" y="850457"/>
                  </a:lnTo>
                  <a:lnTo>
                    <a:pt x="2002709" y="837809"/>
                  </a:lnTo>
                  <a:lnTo>
                    <a:pt x="2015885" y="825216"/>
                  </a:lnTo>
                  <a:lnTo>
                    <a:pt x="2029060" y="812755"/>
                  </a:lnTo>
                  <a:lnTo>
                    <a:pt x="2042236" y="800347"/>
                  </a:lnTo>
                  <a:lnTo>
                    <a:pt x="2055412" y="788023"/>
                  </a:lnTo>
                  <a:lnTo>
                    <a:pt x="2068588" y="775802"/>
                  </a:lnTo>
                  <a:lnTo>
                    <a:pt x="2081763" y="763633"/>
                  </a:lnTo>
                  <a:lnTo>
                    <a:pt x="2094939" y="751577"/>
                  </a:lnTo>
                  <a:lnTo>
                    <a:pt x="2108115" y="739591"/>
                  </a:lnTo>
                  <a:lnTo>
                    <a:pt x="2121291" y="727667"/>
                  </a:lnTo>
                  <a:lnTo>
                    <a:pt x="2134466" y="715861"/>
                  </a:lnTo>
                  <a:lnTo>
                    <a:pt x="2147642" y="704105"/>
                  </a:lnTo>
                  <a:lnTo>
                    <a:pt x="2160818" y="692435"/>
                  </a:lnTo>
                  <a:lnTo>
                    <a:pt x="2173993" y="680851"/>
                  </a:lnTo>
                  <a:lnTo>
                    <a:pt x="2187169" y="669313"/>
                  </a:lnTo>
                  <a:lnTo>
                    <a:pt x="2200345" y="657885"/>
                  </a:lnTo>
                  <a:lnTo>
                    <a:pt x="2213521" y="646510"/>
                  </a:lnTo>
                  <a:lnTo>
                    <a:pt x="2226696" y="635197"/>
                  </a:lnTo>
                  <a:lnTo>
                    <a:pt x="2239872" y="623979"/>
                  </a:lnTo>
                  <a:lnTo>
                    <a:pt x="2253048" y="612801"/>
                  </a:lnTo>
                  <a:lnTo>
                    <a:pt x="2266223" y="601706"/>
                  </a:lnTo>
                  <a:lnTo>
                    <a:pt x="2279399" y="590675"/>
                  </a:lnTo>
                  <a:lnTo>
                    <a:pt x="2292575" y="579683"/>
                  </a:lnTo>
                  <a:lnTo>
                    <a:pt x="2305751" y="568790"/>
                  </a:lnTo>
                  <a:lnTo>
                    <a:pt x="2318926" y="557934"/>
                  </a:lnTo>
                  <a:lnTo>
                    <a:pt x="2332102" y="547136"/>
                  </a:lnTo>
                  <a:lnTo>
                    <a:pt x="2345278" y="536411"/>
                  </a:lnTo>
                  <a:lnTo>
                    <a:pt x="2358453" y="525721"/>
                  </a:lnTo>
                  <a:lnTo>
                    <a:pt x="2371629" y="515106"/>
                  </a:lnTo>
                  <a:lnTo>
                    <a:pt x="2384805" y="504539"/>
                  </a:lnTo>
                  <a:lnTo>
                    <a:pt x="2397981" y="494013"/>
                  </a:lnTo>
                  <a:lnTo>
                    <a:pt x="2411156" y="483568"/>
                  </a:lnTo>
                  <a:lnTo>
                    <a:pt x="2424332" y="473156"/>
                  </a:lnTo>
                  <a:lnTo>
                    <a:pt x="2437508" y="462804"/>
                  </a:lnTo>
                  <a:lnTo>
                    <a:pt x="2450684" y="452513"/>
                  </a:lnTo>
                  <a:lnTo>
                    <a:pt x="2463859" y="442256"/>
                  </a:lnTo>
                  <a:lnTo>
                    <a:pt x="2477035" y="432079"/>
                  </a:lnTo>
                  <a:lnTo>
                    <a:pt x="2490211" y="421945"/>
                  </a:lnTo>
                  <a:lnTo>
                    <a:pt x="2503386" y="411859"/>
                  </a:lnTo>
                  <a:lnTo>
                    <a:pt x="2516562" y="401854"/>
                  </a:lnTo>
                  <a:lnTo>
                    <a:pt x="2529738" y="391887"/>
                  </a:lnTo>
                  <a:lnTo>
                    <a:pt x="2542914" y="381993"/>
                  </a:lnTo>
                  <a:lnTo>
                    <a:pt x="2556089" y="372165"/>
                  </a:lnTo>
                  <a:lnTo>
                    <a:pt x="2569265" y="362377"/>
                  </a:lnTo>
                  <a:lnTo>
                    <a:pt x="2582441" y="352696"/>
                  </a:lnTo>
                  <a:lnTo>
                    <a:pt x="2595616" y="343063"/>
                  </a:lnTo>
                  <a:lnTo>
                    <a:pt x="2608792" y="333499"/>
                  </a:lnTo>
                  <a:lnTo>
                    <a:pt x="2621968" y="324034"/>
                  </a:lnTo>
                  <a:lnTo>
                    <a:pt x="2635144" y="314618"/>
                  </a:lnTo>
                  <a:lnTo>
                    <a:pt x="2648319" y="305312"/>
                  </a:lnTo>
                  <a:lnTo>
                    <a:pt x="2661495" y="296086"/>
                  </a:lnTo>
                  <a:lnTo>
                    <a:pt x="2674671" y="286922"/>
                  </a:lnTo>
                  <a:lnTo>
                    <a:pt x="2687846" y="277904"/>
                  </a:lnTo>
                  <a:lnTo>
                    <a:pt x="2701022" y="268948"/>
                  </a:lnTo>
                  <a:lnTo>
                    <a:pt x="2714198" y="260100"/>
                  </a:lnTo>
                  <a:lnTo>
                    <a:pt x="2727374" y="251378"/>
                  </a:lnTo>
                  <a:lnTo>
                    <a:pt x="2740549" y="242725"/>
                  </a:lnTo>
                  <a:lnTo>
                    <a:pt x="2753725" y="234236"/>
                  </a:lnTo>
                  <a:lnTo>
                    <a:pt x="2766901" y="225845"/>
                  </a:lnTo>
                  <a:lnTo>
                    <a:pt x="2780077" y="217552"/>
                  </a:lnTo>
                  <a:lnTo>
                    <a:pt x="2793252" y="209443"/>
                  </a:lnTo>
                  <a:lnTo>
                    <a:pt x="2806428" y="201418"/>
                  </a:lnTo>
                  <a:lnTo>
                    <a:pt x="2819604" y="193552"/>
                  </a:lnTo>
                  <a:lnTo>
                    <a:pt x="2832779" y="185838"/>
                  </a:lnTo>
                  <a:lnTo>
                    <a:pt x="2845955" y="178212"/>
                  </a:lnTo>
                  <a:lnTo>
                    <a:pt x="2859131" y="170816"/>
                  </a:lnTo>
                  <a:lnTo>
                    <a:pt x="2872307" y="163528"/>
                  </a:lnTo>
                  <a:lnTo>
                    <a:pt x="2885482" y="156383"/>
                  </a:lnTo>
                  <a:lnTo>
                    <a:pt x="2898658" y="149449"/>
                  </a:lnTo>
                  <a:lnTo>
                    <a:pt x="2911834" y="142616"/>
                  </a:lnTo>
                  <a:lnTo>
                    <a:pt x="2925009" y="135998"/>
                  </a:lnTo>
                  <a:lnTo>
                    <a:pt x="2938185" y="129541"/>
                  </a:lnTo>
                  <a:lnTo>
                    <a:pt x="2951361" y="123197"/>
                  </a:lnTo>
                  <a:lnTo>
                    <a:pt x="2964537" y="117127"/>
                  </a:lnTo>
                  <a:lnTo>
                    <a:pt x="2977712" y="111167"/>
                  </a:lnTo>
                  <a:lnTo>
                    <a:pt x="2990888" y="105391"/>
                  </a:lnTo>
                  <a:lnTo>
                    <a:pt x="3004064" y="99831"/>
                  </a:lnTo>
                  <a:lnTo>
                    <a:pt x="3017240" y="94383"/>
                  </a:lnTo>
                  <a:lnTo>
                    <a:pt x="3030415" y="89190"/>
                  </a:lnTo>
                  <a:lnTo>
                    <a:pt x="3043591" y="84149"/>
                  </a:lnTo>
                  <a:lnTo>
                    <a:pt x="3056767" y="79249"/>
                  </a:lnTo>
                  <a:lnTo>
                    <a:pt x="3069942" y="74615"/>
                  </a:lnTo>
                  <a:lnTo>
                    <a:pt x="3083118" y="70094"/>
                  </a:lnTo>
                  <a:lnTo>
                    <a:pt x="3096294" y="65780"/>
                  </a:lnTo>
                  <a:lnTo>
                    <a:pt x="3109470" y="61661"/>
                  </a:lnTo>
                  <a:lnTo>
                    <a:pt x="3122645" y="57653"/>
                  </a:lnTo>
                  <a:lnTo>
                    <a:pt x="3135821" y="53912"/>
                  </a:lnTo>
                  <a:lnTo>
                    <a:pt x="3148997" y="50296"/>
                  </a:lnTo>
                  <a:lnTo>
                    <a:pt x="3162172" y="46834"/>
                  </a:lnTo>
                  <a:lnTo>
                    <a:pt x="3175348" y="43598"/>
                  </a:lnTo>
                  <a:lnTo>
                    <a:pt x="3188524" y="40465"/>
                  </a:lnTo>
                  <a:lnTo>
                    <a:pt x="3201700" y="37537"/>
                  </a:lnTo>
                  <a:lnTo>
                    <a:pt x="3214875" y="34762"/>
                  </a:lnTo>
                  <a:lnTo>
                    <a:pt x="3228051" y="32088"/>
                  </a:lnTo>
                  <a:lnTo>
                    <a:pt x="3241227" y="29654"/>
                  </a:lnTo>
                  <a:lnTo>
                    <a:pt x="3254402" y="27310"/>
                  </a:lnTo>
                  <a:lnTo>
                    <a:pt x="3267578" y="25110"/>
                  </a:lnTo>
                  <a:lnTo>
                    <a:pt x="3280754" y="23077"/>
                  </a:lnTo>
                  <a:lnTo>
                    <a:pt x="3293930" y="21127"/>
                  </a:lnTo>
                  <a:lnTo>
                    <a:pt x="3307105" y="19352"/>
                  </a:lnTo>
                  <a:lnTo>
                    <a:pt x="3320281" y="17681"/>
                  </a:lnTo>
                  <a:lnTo>
                    <a:pt x="3333457" y="16099"/>
                  </a:lnTo>
                  <a:lnTo>
                    <a:pt x="3346633" y="14682"/>
                  </a:lnTo>
                  <a:lnTo>
                    <a:pt x="3359808" y="13329"/>
                  </a:lnTo>
                  <a:lnTo>
                    <a:pt x="3372984" y="12091"/>
                  </a:lnTo>
                  <a:lnTo>
                    <a:pt x="3386160" y="10958"/>
                  </a:lnTo>
                  <a:lnTo>
                    <a:pt x="3399335" y="9882"/>
                  </a:lnTo>
                  <a:lnTo>
                    <a:pt x="3412511" y="8932"/>
                  </a:lnTo>
                  <a:lnTo>
                    <a:pt x="3425687" y="8039"/>
                  </a:lnTo>
                  <a:lnTo>
                    <a:pt x="3438863" y="7213"/>
                  </a:lnTo>
                  <a:lnTo>
                    <a:pt x="3452038" y="6480"/>
                  </a:lnTo>
                  <a:lnTo>
                    <a:pt x="3465214" y="5788"/>
                  </a:lnTo>
                  <a:lnTo>
                    <a:pt x="3478390" y="5169"/>
                  </a:lnTo>
                  <a:lnTo>
                    <a:pt x="3491565" y="4605"/>
                  </a:lnTo>
                  <a:lnTo>
                    <a:pt x="3504741" y="4073"/>
                  </a:lnTo>
                  <a:lnTo>
                    <a:pt x="3517917" y="3616"/>
                  </a:lnTo>
                  <a:lnTo>
                    <a:pt x="3531093" y="3185"/>
                  </a:lnTo>
                  <a:lnTo>
                    <a:pt x="3544268" y="2793"/>
                  </a:lnTo>
                  <a:lnTo>
                    <a:pt x="3557444" y="2445"/>
                  </a:lnTo>
                  <a:lnTo>
                    <a:pt x="3570620" y="2117"/>
                  </a:lnTo>
                  <a:lnTo>
                    <a:pt x="3583795" y="1829"/>
                  </a:lnTo>
                  <a:lnTo>
                    <a:pt x="3596971" y="1565"/>
                  </a:lnTo>
                  <a:lnTo>
                    <a:pt x="3610147" y="1319"/>
                  </a:lnTo>
                  <a:lnTo>
                    <a:pt x="3623323" y="1108"/>
                  </a:lnTo>
                  <a:lnTo>
                    <a:pt x="3636498" y="909"/>
                  </a:lnTo>
                  <a:lnTo>
                    <a:pt x="3649674" y="733"/>
                  </a:lnTo>
                  <a:lnTo>
                    <a:pt x="3662850" y="579"/>
                  </a:lnTo>
                  <a:lnTo>
                    <a:pt x="3676026" y="436"/>
                  </a:lnTo>
                  <a:lnTo>
                    <a:pt x="3689201" y="319"/>
                  </a:lnTo>
                  <a:lnTo>
                    <a:pt x="3702377" y="216"/>
                  </a:lnTo>
                  <a:lnTo>
                    <a:pt x="3715553" y="129"/>
                  </a:lnTo>
                  <a:lnTo>
                    <a:pt x="3728728" y="69"/>
                  </a:lnTo>
                  <a:lnTo>
                    <a:pt x="3741904" y="22"/>
                  </a:lnTo>
                  <a:lnTo>
                    <a:pt x="3755080" y="0"/>
                  </a:lnTo>
                  <a:lnTo>
                    <a:pt x="3768256" y="2"/>
                  </a:lnTo>
                  <a:lnTo>
                    <a:pt x="3781431" y="19"/>
                  </a:lnTo>
                  <a:lnTo>
                    <a:pt x="3794607" y="79"/>
                  </a:lnTo>
                  <a:lnTo>
                    <a:pt x="3807783" y="159"/>
                  </a:lnTo>
                  <a:lnTo>
                    <a:pt x="3820958" y="269"/>
                  </a:lnTo>
                  <a:lnTo>
                    <a:pt x="3834134" y="424"/>
                  </a:lnTo>
                  <a:lnTo>
                    <a:pt x="3847310" y="604"/>
                  </a:lnTo>
                  <a:lnTo>
                    <a:pt x="3860486" y="837"/>
                  </a:lnTo>
                  <a:lnTo>
                    <a:pt x="3873661" y="1113"/>
                  </a:lnTo>
                  <a:lnTo>
                    <a:pt x="3886837" y="1421"/>
                  </a:lnTo>
                  <a:lnTo>
                    <a:pt x="3900013" y="1811"/>
                  </a:lnTo>
                  <a:lnTo>
                    <a:pt x="3913189" y="2238"/>
                  </a:lnTo>
                  <a:lnTo>
                    <a:pt x="3926364" y="2727"/>
                  </a:lnTo>
                  <a:lnTo>
                    <a:pt x="3939540" y="3294"/>
                  </a:lnTo>
                  <a:lnTo>
                    <a:pt x="3952716" y="3904"/>
                  </a:lnTo>
                  <a:lnTo>
                    <a:pt x="3965891" y="4619"/>
                  </a:lnTo>
                  <a:lnTo>
                    <a:pt x="3979067" y="5399"/>
                  </a:lnTo>
                  <a:lnTo>
                    <a:pt x="3992243" y="6244"/>
                  </a:lnTo>
                  <a:lnTo>
                    <a:pt x="4005419" y="7215"/>
                  </a:lnTo>
                  <a:lnTo>
                    <a:pt x="4018594" y="8243"/>
                  </a:lnTo>
                  <a:lnTo>
                    <a:pt x="4031770" y="9384"/>
                  </a:lnTo>
                  <a:lnTo>
                    <a:pt x="4044946" y="10635"/>
                  </a:lnTo>
                  <a:lnTo>
                    <a:pt x="4058121" y="11949"/>
                  </a:lnTo>
                  <a:lnTo>
                    <a:pt x="4071297" y="13434"/>
                  </a:lnTo>
                  <a:lnTo>
                    <a:pt x="4084473" y="15000"/>
                  </a:lnTo>
                  <a:lnTo>
                    <a:pt x="4097649" y="16674"/>
                  </a:lnTo>
                  <a:lnTo>
                    <a:pt x="4110824" y="18512"/>
                  </a:lnTo>
                  <a:lnTo>
                    <a:pt x="4124000" y="20430"/>
                  </a:lnTo>
                  <a:lnTo>
                    <a:pt x="4137176" y="22516"/>
                  </a:lnTo>
                  <a:lnTo>
                    <a:pt x="4150351" y="24733"/>
                  </a:lnTo>
                  <a:lnTo>
                    <a:pt x="4163527" y="27042"/>
                  </a:lnTo>
                  <a:lnTo>
                    <a:pt x="4176703" y="29578"/>
                  </a:lnTo>
                  <a:lnTo>
                    <a:pt x="4189879" y="32207"/>
                  </a:lnTo>
                  <a:lnTo>
                    <a:pt x="4203054" y="34990"/>
                  </a:lnTo>
                  <a:lnTo>
                    <a:pt x="4216230" y="37962"/>
                  </a:lnTo>
                  <a:lnTo>
                    <a:pt x="4229406" y="41032"/>
                  </a:lnTo>
                  <a:lnTo>
                    <a:pt x="4242582" y="44327"/>
                  </a:lnTo>
                  <a:lnTo>
                    <a:pt x="4255757" y="47762"/>
                  </a:lnTo>
                  <a:lnTo>
                    <a:pt x="4268933" y="51327"/>
                  </a:lnTo>
                  <a:lnTo>
                    <a:pt x="4282109" y="55141"/>
                  </a:lnTo>
                  <a:lnTo>
                    <a:pt x="4295284" y="59065"/>
                  </a:lnTo>
                  <a:lnTo>
                    <a:pt x="4308460" y="63190"/>
                  </a:lnTo>
                  <a:lnTo>
                    <a:pt x="4321636" y="67512"/>
                  </a:lnTo>
                  <a:lnTo>
                    <a:pt x="4334812" y="71946"/>
                  </a:lnTo>
                  <a:lnTo>
                    <a:pt x="4347987" y="76659"/>
                  </a:lnTo>
                  <a:lnTo>
                    <a:pt x="4361163" y="81509"/>
                  </a:lnTo>
                  <a:lnTo>
                    <a:pt x="4374339" y="86526"/>
                  </a:lnTo>
                  <a:lnTo>
                    <a:pt x="4387514" y="91801"/>
                  </a:lnTo>
                  <a:lnTo>
                    <a:pt x="4400690" y="97197"/>
                  </a:lnTo>
                  <a:lnTo>
                    <a:pt x="4413866" y="102839"/>
                  </a:lnTo>
                  <a:lnTo>
                    <a:pt x="4427042" y="108674"/>
                  </a:lnTo>
                  <a:lnTo>
                    <a:pt x="4440217" y="114636"/>
                  </a:lnTo>
                  <a:lnTo>
                    <a:pt x="4453393" y="120921"/>
                  </a:lnTo>
                  <a:lnTo>
                    <a:pt x="4466569" y="127333"/>
                  </a:lnTo>
                  <a:lnTo>
                    <a:pt x="4479744" y="133950"/>
                  </a:lnTo>
                  <a:lnTo>
                    <a:pt x="4492920" y="140823"/>
                  </a:lnTo>
                  <a:lnTo>
                    <a:pt x="4506096" y="147826"/>
                  </a:lnTo>
                  <a:lnTo>
                    <a:pt x="4519272" y="155117"/>
                  </a:lnTo>
                  <a:lnTo>
                    <a:pt x="4532447" y="162593"/>
                  </a:lnTo>
                  <a:lnTo>
                    <a:pt x="4545623" y="170228"/>
                  </a:lnTo>
                  <a:lnTo>
                    <a:pt x="4558799" y="178183"/>
                  </a:lnTo>
                  <a:lnTo>
                    <a:pt x="4571975" y="186275"/>
                  </a:lnTo>
                  <a:lnTo>
                    <a:pt x="4585150" y="194609"/>
                  </a:lnTo>
                  <a:lnTo>
                    <a:pt x="4598326" y="203191"/>
                  </a:lnTo>
                  <a:lnTo>
                    <a:pt x="4611502" y="211911"/>
                  </a:lnTo>
                  <a:lnTo>
                    <a:pt x="4624677" y="220960"/>
                  </a:lnTo>
                  <a:lnTo>
                    <a:pt x="4637853" y="230180"/>
                  </a:lnTo>
                  <a:lnTo>
                    <a:pt x="4651029" y="239593"/>
                  </a:lnTo>
                  <a:lnTo>
                    <a:pt x="4664205" y="249319"/>
                  </a:lnTo>
                  <a:lnTo>
                    <a:pt x="4677380" y="259187"/>
                  </a:lnTo>
                  <a:lnTo>
                    <a:pt x="4690556" y="269337"/>
                  </a:lnTo>
                  <a:lnTo>
                    <a:pt x="4703732" y="279719"/>
                  </a:lnTo>
                  <a:lnTo>
                    <a:pt x="4716907" y="290246"/>
                  </a:lnTo>
                  <a:lnTo>
                    <a:pt x="4730083" y="301143"/>
                  </a:lnTo>
                  <a:lnTo>
                    <a:pt x="4743259" y="312190"/>
                  </a:lnTo>
                  <a:lnTo>
                    <a:pt x="4756435" y="323463"/>
                  </a:lnTo>
                  <a:lnTo>
                    <a:pt x="4769610" y="335034"/>
                  </a:lnTo>
                  <a:lnTo>
                    <a:pt x="4782786" y="346751"/>
                  </a:lnTo>
                  <a:lnTo>
                    <a:pt x="4795962" y="358783"/>
                  </a:lnTo>
                  <a:lnTo>
                    <a:pt x="4809138" y="371025"/>
                  </a:lnTo>
                  <a:lnTo>
                    <a:pt x="4822313" y="383437"/>
                  </a:lnTo>
                  <a:lnTo>
                    <a:pt x="4835489" y="396205"/>
                  </a:lnTo>
                  <a:lnTo>
                    <a:pt x="4848665" y="409119"/>
                  </a:lnTo>
                  <a:lnTo>
                    <a:pt x="4861840" y="422287"/>
                  </a:lnTo>
                  <a:lnTo>
                    <a:pt x="4875016" y="435723"/>
                  </a:lnTo>
                  <a:lnTo>
                    <a:pt x="4888192" y="449304"/>
                  </a:lnTo>
                  <a:lnTo>
                    <a:pt x="4901368" y="463219"/>
                  </a:lnTo>
                  <a:lnTo>
                    <a:pt x="4914543" y="477313"/>
                  </a:lnTo>
                  <a:lnTo>
                    <a:pt x="4927719" y="491596"/>
                  </a:lnTo>
                  <a:lnTo>
                    <a:pt x="4940895" y="506195"/>
                  </a:lnTo>
                  <a:lnTo>
                    <a:pt x="4954070" y="520931"/>
                  </a:lnTo>
                  <a:lnTo>
                    <a:pt x="4967246" y="535931"/>
                  </a:lnTo>
                  <a:lnTo>
                    <a:pt x="4980422" y="551155"/>
                  </a:lnTo>
                  <a:lnTo>
                    <a:pt x="4993598" y="566512"/>
                  </a:lnTo>
                  <a:lnTo>
                    <a:pt x="5006773" y="582196"/>
                  </a:lnTo>
                  <a:lnTo>
                    <a:pt x="5019949" y="598016"/>
                  </a:lnTo>
                  <a:lnTo>
                    <a:pt x="5033125" y="614027"/>
                  </a:lnTo>
                  <a:lnTo>
                    <a:pt x="5046300" y="630290"/>
                  </a:lnTo>
                  <a:lnTo>
                    <a:pt x="5059476" y="646671"/>
                  </a:lnTo>
                  <a:lnTo>
                    <a:pt x="5072652" y="663296"/>
                  </a:lnTo>
                  <a:lnTo>
                    <a:pt x="5085828" y="680085"/>
                  </a:lnTo>
                  <a:lnTo>
                    <a:pt x="5099003" y="696994"/>
                  </a:lnTo>
                  <a:lnTo>
                    <a:pt x="5112179" y="714161"/>
                  </a:lnTo>
                  <a:lnTo>
                    <a:pt x="5125355" y="731425"/>
                  </a:lnTo>
                  <a:lnTo>
                    <a:pt x="5138531" y="748851"/>
                  </a:lnTo>
                  <a:lnTo>
                    <a:pt x="5151706" y="766446"/>
                  </a:lnTo>
                  <a:lnTo>
                    <a:pt x="5164882" y="784127"/>
                  </a:lnTo>
                  <a:lnTo>
                    <a:pt x="5178058" y="801991"/>
                  </a:lnTo>
                  <a:lnTo>
                    <a:pt x="5191233" y="819949"/>
                  </a:lnTo>
                  <a:lnTo>
                    <a:pt x="5204409" y="837999"/>
                  </a:lnTo>
                  <a:lnTo>
                    <a:pt x="5217585" y="856192"/>
                  </a:lnTo>
                  <a:lnTo>
                    <a:pt x="5230761" y="874441"/>
                  </a:lnTo>
                  <a:lnTo>
                    <a:pt x="5243936" y="892788"/>
                  </a:lnTo>
                  <a:lnTo>
                    <a:pt x="5257112" y="911208"/>
                  </a:lnTo>
                  <a:lnTo>
                    <a:pt x="5270288" y="929669"/>
                  </a:lnTo>
                  <a:lnTo>
                    <a:pt x="5283463" y="948207"/>
                  </a:lnTo>
                  <a:lnTo>
                    <a:pt x="5296639" y="966769"/>
                  </a:lnTo>
                  <a:lnTo>
                    <a:pt x="5309815" y="985362"/>
                  </a:lnTo>
                  <a:lnTo>
                    <a:pt x="5322991" y="1003974"/>
                  </a:lnTo>
                  <a:lnTo>
                    <a:pt x="5336166" y="1022589"/>
                  </a:lnTo>
                  <a:lnTo>
                    <a:pt x="5349342" y="1041200"/>
                  </a:lnTo>
                  <a:lnTo>
                    <a:pt x="5362518" y="1059789"/>
                  </a:lnTo>
                  <a:lnTo>
                    <a:pt x="5375693" y="1078364"/>
                  </a:lnTo>
                  <a:lnTo>
                    <a:pt x="5388869" y="1096872"/>
                  </a:lnTo>
                  <a:lnTo>
                    <a:pt x="5402045" y="1115342"/>
                  </a:lnTo>
                  <a:lnTo>
                    <a:pt x="5415221" y="1133750"/>
                  </a:lnTo>
                  <a:lnTo>
                    <a:pt x="5428396" y="1152060"/>
                  </a:lnTo>
                  <a:lnTo>
                    <a:pt x="5441572" y="1170315"/>
                  </a:lnTo>
                  <a:lnTo>
                    <a:pt x="5454748" y="1188430"/>
                  </a:lnTo>
                  <a:lnTo>
                    <a:pt x="5467924" y="1206444"/>
                  </a:lnTo>
                  <a:lnTo>
                    <a:pt x="5481099" y="1224365"/>
                  </a:lnTo>
                  <a:lnTo>
                    <a:pt x="5494275" y="1242083"/>
                  </a:lnTo>
                  <a:lnTo>
                    <a:pt x="5507451" y="1259705"/>
                  </a:lnTo>
                  <a:lnTo>
                    <a:pt x="5520626" y="1277147"/>
                  </a:lnTo>
                  <a:lnTo>
                    <a:pt x="5533802" y="1294395"/>
                  </a:lnTo>
                  <a:lnTo>
                    <a:pt x="5546978" y="1311531"/>
                  </a:lnTo>
                  <a:lnTo>
                    <a:pt x="5560154" y="1328373"/>
                  </a:lnTo>
                  <a:lnTo>
                    <a:pt x="5573329" y="1345060"/>
                  </a:lnTo>
                  <a:lnTo>
                    <a:pt x="5586505" y="1361560"/>
                  </a:lnTo>
                  <a:lnTo>
                    <a:pt x="5599681" y="1377750"/>
                  </a:lnTo>
                  <a:lnTo>
                    <a:pt x="5612856" y="1393791"/>
                  </a:lnTo>
                  <a:lnTo>
                    <a:pt x="5626032" y="1409525"/>
                  </a:lnTo>
                  <a:lnTo>
                    <a:pt x="5639208" y="1425002"/>
                  </a:lnTo>
                  <a:lnTo>
                    <a:pt x="5652384" y="1440316"/>
                  </a:lnTo>
                  <a:lnTo>
                    <a:pt x="5665559" y="1455187"/>
                  </a:lnTo>
                  <a:lnTo>
                    <a:pt x="5678735" y="1469878"/>
                  </a:lnTo>
                  <a:lnTo>
                    <a:pt x="5691911" y="1484283"/>
                  </a:lnTo>
                  <a:lnTo>
                    <a:pt x="5705086" y="1498314"/>
                  </a:lnTo>
                  <a:lnTo>
                    <a:pt x="5718262" y="1512155"/>
                  </a:lnTo>
                  <a:lnTo>
                    <a:pt x="5731438" y="1525570"/>
                  </a:lnTo>
                  <a:lnTo>
                    <a:pt x="5744614" y="1538705"/>
                  </a:lnTo>
                  <a:lnTo>
                    <a:pt x="5757789" y="1551600"/>
                  </a:lnTo>
                  <a:lnTo>
                    <a:pt x="5770965" y="1564001"/>
                  </a:lnTo>
                  <a:lnTo>
                    <a:pt x="5784141" y="1576192"/>
                  </a:lnTo>
                  <a:lnTo>
                    <a:pt x="5797317" y="1588008"/>
                  </a:lnTo>
                  <a:lnTo>
                    <a:pt x="5810492" y="1599435"/>
                  </a:lnTo>
                  <a:lnTo>
                    <a:pt x="5823668" y="1610647"/>
                  </a:lnTo>
                  <a:lnTo>
                    <a:pt x="5836844" y="1621343"/>
                  </a:lnTo>
                  <a:lnTo>
                    <a:pt x="5850019" y="1631771"/>
                  </a:lnTo>
                  <a:lnTo>
                    <a:pt x="5863195" y="1641897"/>
                  </a:lnTo>
                  <a:lnTo>
                    <a:pt x="5876371" y="1651533"/>
                  </a:lnTo>
                  <a:lnTo>
                    <a:pt x="5889547" y="1660948"/>
                  </a:lnTo>
                  <a:lnTo>
                    <a:pt x="5902722" y="1669928"/>
                  </a:lnTo>
                  <a:lnTo>
                    <a:pt x="5915898" y="1678549"/>
                  </a:lnTo>
                  <a:lnTo>
                    <a:pt x="5929074" y="1686949"/>
                  </a:lnTo>
                  <a:lnTo>
                    <a:pt x="5942249" y="1694789"/>
                  </a:lnTo>
                  <a:lnTo>
                    <a:pt x="5955425" y="1702405"/>
                  </a:lnTo>
                  <a:lnTo>
                    <a:pt x="5968601" y="1709683"/>
                  </a:lnTo>
                  <a:lnTo>
                    <a:pt x="5981777" y="1716526"/>
                  </a:lnTo>
                  <a:lnTo>
                    <a:pt x="5994952" y="1723157"/>
                  </a:lnTo>
                  <a:lnTo>
                    <a:pt x="6008128" y="1729340"/>
                  </a:lnTo>
                  <a:lnTo>
                    <a:pt x="6021304" y="1735227"/>
                  </a:lnTo>
                  <a:lnTo>
                    <a:pt x="6034480" y="1740880"/>
                  </a:lnTo>
                  <a:lnTo>
                    <a:pt x="6047655" y="1746048"/>
                  </a:lnTo>
                  <a:lnTo>
                    <a:pt x="6060831" y="1751024"/>
                  </a:lnTo>
                  <a:lnTo>
                    <a:pt x="6074007" y="1755667"/>
                  </a:lnTo>
                  <a:lnTo>
                    <a:pt x="6087182" y="1759969"/>
                  </a:lnTo>
                  <a:lnTo>
                    <a:pt x="6100358" y="1764090"/>
                  </a:lnTo>
                  <a:lnTo>
                    <a:pt x="6113534" y="1767803"/>
                  </a:lnTo>
                  <a:lnTo>
                    <a:pt x="6126710" y="1771305"/>
                  </a:lnTo>
                  <a:lnTo>
                    <a:pt x="6139885" y="1774587"/>
                  </a:lnTo>
                  <a:lnTo>
                    <a:pt x="6153061" y="1777515"/>
                  </a:lnTo>
                  <a:lnTo>
                    <a:pt x="6166237" y="1780294"/>
                  </a:lnTo>
                  <a:lnTo>
                    <a:pt x="6179412" y="1782793"/>
                  </a:lnTo>
                  <a:lnTo>
                    <a:pt x="6192588" y="1785067"/>
                  </a:lnTo>
                  <a:lnTo>
                    <a:pt x="6205764" y="1787207"/>
                  </a:lnTo>
                  <a:lnTo>
                    <a:pt x="6218940" y="1789039"/>
                  </a:lnTo>
                  <a:lnTo>
                    <a:pt x="6232115" y="1790752"/>
                  </a:lnTo>
                  <a:lnTo>
                    <a:pt x="6245291" y="1792297"/>
                  </a:lnTo>
                  <a:lnTo>
                    <a:pt x="6258467" y="1793638"/>
                  </a:lnTo>
                  <a:lnTo>
                    <a:pt x="6271642" y="1794887"/>
                  </a:lnTo>
                  <a:lnTo>
                    <a:pt x="6284818" y="1795959"/>
                  </a:lnTo>
                  <a:lnTo>
                    <a:pt x="6297994" y="1796923"/>
                  </a:lnTo>
                  <a:lnTo>
                    <a:pt x="6311170" y="1797808"/>
                  </a:lnTo>
                  <a:lnTo>
                    <a:pt x="6324345" y="1798548"/>
                  </a:lnTo>
                  <a:lnTo>
                    <a:pt x="6337521" y="1799243"/>
                  </a:lnTo>
                  <a:lnTo>
                    <a:pt x="6350697" y="1799862"/>
                  </a:lnTo>
                  <a:lnTo>
                    <a:pt x="6363873" y="1800423"/>
                  </a:lnTo>
                  <a:lnTo>
                    <a:pt x="6377048" y="1800957"/>
                  </a:lnTo>
                  <a:lnTo>
                    <a:pt x="6390224" y="1801452"/>
                  </a:lnTo>
                  <a:lnTo>
                    <a:pt x="6403400" y="1801943"/>
                  </a:lnTo>
                  <a:lnTo>
                    <a:pt x="6416575" y="1802429"/>
                  </a:lnTo>
                  <a:lnTo>
                    <a:pt x="6429751" y="1802938"/>
                  </a:lnTo>
                  <a:lnTo>
                    <a:pt x="6442927" y="1803467"/>
                  </a:lnTo>
                  <a:lnTo>
                    <a:pt x="6456103" y="1804038"/>
                  </a:lnTo>
                  <a:lnTo>
                    <a:pt x="6469278" y="1804672"/>
                  </a:lnTo>
                  <a:lnTo>
                    <a:pt x="6482454" y="1805343"/>
                  </a:lnTo>
                  <a:lnTo>
                    <a:pt x="6495630" y="1806132"/>
                  </a:lnTo>
                  <a:lnTo>
                    <a:pt x="6508805" y="1806990"/>
                  </a:lnTo>
                  <a:lnTo>
                    <a:pt x="6521981" y="1807935"/>
                  </a:lnTo>
                  <a:lnTo>
                    <a:pt x="6535157" y="1809033"/>
                  </a:lnTo>
                  <a:lnTo>
                    <a:pt x="6548333" y="1810207"/>
                  </a:lnTo>
                  <a:lnTo>
                    <a:pt x="6561508" y="1811549"/>
                  </a:lnTo>
                  <a:lnTo>
                    <a:pt x="6574684" y="1813033"/>
                  </a:lnTo>
                  <a:lnTo>
                    <a:pt x="6587860" y="1814613"/>
                  </a:lnTo>
                  <a:lnTo>
                    <a:pt x="6601035" y="1816450"/>
                  </a:lnTo>
                  <a:lnTo>
                    <a:pt x="6614211" y="1818395"/>
                  </a:lnTo>
                  <a:lnTo>
                    <a:pt x="6627387" y="1820519"/>
                  </a:lnTo>
                  <a:lnTo>
                    <a:pt x="6640563" y="1822870"/>
                  </a:lnTo>
                  <a:lnTo>
                    <a:pt x="6653738" y="1825341"/>
                  </a:lnTo>
                  <a:lnTo>
                    <a:pt x="6666914" y="1828085"/>
                  </a:lnTo>
                  <a:lnTo>
                    <a:pt x="6680090" y="1831003"/>
                  </a:lnTo>
                  <a:lnTo>
                    <a:pt x="6693266" y="1834080"/>
                  </a:lnTo>
                  <a:lnTo>
                    <a:pt x="6706441" y="1837470"/>
                  </a:lnTo>
                  <a:lnTo>
                    <a:pt x="6719617" y="1840994"/>
                  </a:lnTo>
                  <a:lnTo>
                    <a:pt x="6732793" y="1844767"/>
                  </a:lnTo>
                  <a:lnTo>
                    <a:pt x="6732793" y="2465577"/>
                  </a:lnTo>
                  <a:lnTo>
                    <a:pt x="6719617" y="2465577"/>
                  </a:lnTo>
                  <a:lnTo>
                    <a:pt x="6706441" y="2465577"/>
                  </a:lnTo>
                  <a:lnTo>
                    <a:pt x="6693266" y="2465577"/>
                  </a:lnTo>
                  <a:lnTo>
                    <a:pt x="6680090" y="2465577"/>
                  </a:lnTo>
                  <a:lnTo>
                    <a:pt x="6666914" y="2465577"/>
                  </a:lnTo>
                  <a:lnTo>
                    <a:pt x="6653738" y="2465577"/>
                  </a:lnTo>
                  <a:lnTo>
                    <a:pt x="6640563" y="2465577"/>
                  </a:lnTo>
                  <a:lnTo>
                    <a:pt x="6627387" y="2465577"/>
                  </a:lnTo>
                  <a:lnTo>
                    <a:pt x="6614211" y="2465577"/>
                  </a:lnTo>
                  <a:lnTo>
                    <a:pt x="6601035" y="2465577"/>
                  </a:lnTo>
                  <a:lnTo>
                    <a:pt x="6587860" y="2465577"/>
                  </a:lnTo>
                  <a:lnTo>
                    <a:pt x="6574684" y="2465577"/>
                  </a:lnTo>
                  <a:lnTo>
                    <a:pt x="6561508" y="2465577"/>
                  </a:lnTo>
                  <a:lnTo>
                    <a:pt x="6548333" y="2465577"/>
                  </a:lnTo>
                  <a:lnTo>
                    <a:pt x="6535157" y="2465577"/>
                  </a:lnTo>
                  <a:lnTo>
                    <a:pt x="6521981" y="2465577"/>
                  </a:lnTo>
                  <a:lnTo>
                    <a:pt x="6508805" y="2465577"/>
                  </a:lnTo>
                  <a:lnTo>
                    <a:pt x="6495630" y="2465577"/>
                  </a:lnTo>
                  <a:lnTo>
                    <a:pt x="6482454" y="2465577"/>
                  </a:lnTo>
                  <a:lnTo>
                    <a:pt x="6469278" y="2465577"/>
                  </a:lnTo>
                  <a:lnTo>
                    <a:pt x="6456103" y="2465577"/>
                  </a:lnTo>
                  <a:lnTo>
                    <a:pt x="6442927" y="2465577"/>
                  </a:lnTo>
                  <a:lnTo>
                    <a:pt x="6429751" y="2465577"/>
                  </a:lnTo>
                  <a:lnTo>
                    <a:pt x="6416575" y="2465577"/>
                  </a:lnTo>
                  <a:lnTo>
                    <a:pt x="6403400" y="2465577"/>
                  </a:lnTo>
                  <a:lnTo>
                    <a:pt x="6390224" y="2465577"/>
                  </a:lnTo>
                  <a:lnTo>
                    <a:pt x="6377048" y="2465577"/>
                  </a:lnTo>
                  <a:lnTo>
                    <a:pt x="6363873" y="2465577"/>
                  </a:lnTo>
                  <a:lnTo>
                    <a:pt x="6350697" y="2465577"/>
                  </a:lnTo>
                  <a:lnTo>
                    <a:pt x="6337521" y="2465577"/>
                  </a:lnTo>
                  <a:lnTo>
                    <a:pt x="6324345" y="2465577"/>
                  </a:lnTo>
                  <a:lnTo>
                    <a:pt x="6311170" y="2465577"/>
                  </a:lnTo>
                  <a:lnTo>
                    <a:pt x="6297994" y="2465577"/>
                  </a:lnTo>
                  <a:lnTo>
                    <a:pt x="6284818" y="2465577"/>
                  </a:lnTo>
                  <a:lnTo>
                    <a:pt x="6271642" y="2465577"/>
                  </a:lnTo>
                  <a:lnTo>
                    <a:pt x="6258467" y="2465577"/>
                  </a:lnTo>
                  <a:lnTo>
                    <a:pt x="6245291" y="2465577"/>
                  </a:lnTo>
                  <a:lnTo>
                    <a:pt x="6232115" y="2465577"/>
                  </a:lnTo>
                  <a:lnTo>
                    <a:pt x="6218940" y="2465577"/>
                  </a:lnTo>
                  <a:lnTo>
                    <a:pt x="6205764" y="2465577"/>
                  </a:lnTo>
                  <a:lnTo>
                    <a:pt x="6192588" y="2465577"/>
                  </a:lnTo>
                  <a:lnTo>
                    <a:pt x="6179412" y="2465577"/>
                  </a:lnTo>
                  <a:lnTo>
                    <a:pt x="6166237" y="2465577"/>
                  </a:lnTo>
                  <a:lnTo>
                    <a:pt x="6153061" y="2465577"/>
                  </a:lnTo>
                  <a:lnTo>
                    <a:pt x="6139885" y="2465577"/>
                  </a:lnTo>
                  <a:lnTo>
                    <a:pt x="6126710" y="2465577"/>
                  </a:lnTo>
                  <a:lnTo>
                    <a:pt x="6113534" y="2465577"/>
                  </a:lnTo>
                  <a:lnTo>
                    <a:pt x="6100358" y="2465577"/>
                  </a:lnTo>
                  <a:lnTo>
                    <a:pt x="6087182" y="2465577"/>
                  </a:lnTo>
                  <a:lnTo>
                    <a:pt x="6074007" y="2465577"/>
                  </a:lnTo>
                  <a:lnTo>
                    <a:pt x="6060831" y="2465577"/>
                  </a:lnTo>
                  <a:lnTo>
                    <a:pt x="6047655" y="2465577"/>
                  </a:lnTo>
                  <a:lnTo>
                    <a:pt x="6034480" y="2465577"/>
                  </a:lnTo>
                  <a:lnTo>
                    <a:pt x="6021304" y="2465577"/>
                  </a:lnTo>
                  <a:lnTo>
                    <a:pt x="6008128" y="2465577"/>
                  </a:lnTo>
                  <a:lnTo>
                    <a:pt x="5994952" y="2465577"/>
                  </a:lnTo>
                  <a:lnTo>
                    <a:pt x="5981777" y="2465577"/>
                  </a:lnTo>
                  <a:lnTo>
                    <a:pt x="5968601" y="2465577"/>
                  </a:lnTo>
                  <a:lnTo>
                    <a:pt x="5955425" y="2465577"/>
                  </a:lnTo>
                  <a:lnTo>
                    <a:pt x="5942249" y="2465577"/>
                  </a:lnTo>
                  <a:lnTo>
                    <a:pt x="5929074" y="2465577"/>
                  </a:lnTo>
                  <a:lnTo>
                    <a:pt x="5915898" y="2465577"/>
                  </a:lnTo>
                  <a:lnTo>
                    <a:pt x="5902722" y="2465577"/>
                  </a:lnTo>
                  <a:lnTo>
                    <a:pt x="5889547" y="2465577"/>
                  </a:lnTo>
                  <a:lnTo>
                    <a:pt x="5876371" y="2465577"/>
                  </a:lnTo>
                  <a:lnTo>
                    <a:pt x="5863195" y="2465577"/>
                  </a:lnTo>
                  <a:lnTo>
                    <a:pt x="5850019" y="2465577"/>
                  </a:lnTo>
                  <a:lnTo>
                    <a:pt x="5836844" y="2465577"/>
                  </a:lnTo>
                  <a:lnTo>
                    <a:pt x="5823668" y="2465577"/>
                  </a:lnTo>
                  <a:lnTo>
                    <a:pt x="5810492" y="2465577"/>
                  </a:lnTo>
                  <a:lnTo>
                    <a:pt x="5797317" y="2465577"/>
                  </a:lnTo>
                  <a:lnTo>
                    <a:pt x="5784141" y="2465577"/>
                  </a:lnTo>
                  <a:lnTo>
                    <a:pt x="5770965" y="2465577"/>
                  </a:lnTo>
                  <a:lnTo>
                    <a:pt x="5757789" y="2465577"/>
                  </a:lnTo>
                  <a:lnTo>
                    <a:pt x="5744614" y="2465577"/>
                  </a:lnTo>
                  <a:lnTo>
                    <a:pt x="5731438" y="2465577"/>
                  </a:lnTo>
                  <a:lnTo>
                    <a:pt x="5718262" y="2465577"/>
                  </a:lnTo>
                  <a:lnTo>
                    <a:pt x="5705086" y="2465577"/>
                  </a:lnTo>
                  <a:lnTo>
                    <a:pt x="5691911" y="2465577"/>
                  </a:lnTo>
                  <a:lnTo>
                    <a:pt x="5678735" y="2465577"/>
                  </a:lnTo>
                  <a:lnTo>
                    <a:pt x="5665559" y="2465577"/>
                  </a:lnTo>
                  <a:lnTo>
                    <a:pt x="5652384" y="2465577"/>
                  </a:lnTo>
                  <a:lnTo>
                    <a:pt x="5639208" y="2465577"/>
                  </a:lnTo>
                  <a:lnTo>
                    <a:pt x="5626032" y="2465577"/>
                  </a:lnTo>
                  <a:lnTo>
                    <a:pt x="5612856" y="2465577"/>
                  </a:lnTo>
                  <a:lnTo>
                    <a:pt x="5599681" y="2465577"/>
                  </a:lnTo>
                  <a:lnTo>
                    <a:pt x="5586505" y="2465577"/>
                  </a:lnTo>
                  <a:lnTo>
                    <a:pt x="5573329" y="2465577"/>
                  </a:lnTo>
                  <a:lnTo>
                    <a:pt x="5560154" y="2465577"/>
                  </a:lnTo>
                  <a:lnTo>
                    <a:pt x="5546978" y="2465577"/>
                  </a:lnTo>
                  <a:lnTo>
                    <a:pt x="5533802" y="2465577"/>
                  </a:lnTo>
                  <a:lnTo>
                    <a:pt x="5520626" y="2465577"/>
                  </a:lnTo>
                  <a:lnTo>
                    <a:pt x="5507451" y="2465577"/>
                  </a:lnTo>
                  <a:lnTo>
                    <a:pt x="5494275" y="2465577"/>
                  </a:lnTo>
                  <a:lnTo>
                    <a:pt x="5481099" y="2465577"/>
                  </a:lnTo>
                  <a:lnTo>
                    <a:pt x="5467924" y="2465577"/>
                  </a:lnTo>
                  <a:lnTo>
                    <a:pt x="5454748" y="2465577"/>
                  </a:lnTo>
                  <a:lnTo>
                    <a:pt x="5441572" y="2465577"/>
                  </a:lnTo>
                  <a:lnTo>
                    <a:pt x="5428396" y="2465577"/>
                  </a:lnTo>
                  <a:lnTo>
                    <a:pt x="5415221" y="2465577"/>
                  </a:lnTo>
                  <a:lnTo>
                    <a:pt x="5402045" y="2465577"/>
                  </a:lnTo>
                  <a:lnTo>
                    <a:pt x="5388869" y="2465577"/>
                  </a:lnTo>
                  <a:lnTo>
                    <a:pt x="5375693" y="2465577"/>
                  </a:lnTo>
                  <a:lnTo>
                    <a:pt x="5362518" y="2465577"/>
                  </a:lnTo>
                  <a:lnTo>
                    <a:pt x="5349342" y="2465577"/>
                  </a:lnTo>
                  <a:lnTo>
                    <a:pt x="5336166" y="2465577"/>
                  </a:lnTo>
                  <a:lnTo>
                    <a:pt x="5322991" y="2465577"/>
                  </a:lnTo>
                  <a:lnTo>
                    <a:pt x="5309815" y="2465577"/>
                  </a:lnTo>
                  <a:lnTo>
                    <a:pt x="5296639" y="2465577"/>
                  </a:lnTo>
                  <a:lnTo>
                    <a:pt x="5283463" y="2465577"/>
                  </a:lnTo>
                  <a:lnTo>
                    <a:pt x="5270288" y="2465577"/>
                  </a:lnTo>
                  <a:lnTo>
                    <a:pt x="5257112" y="2465577"/>
                  </a:lnTo>
                  <a:lnTo>
                    <a:pt x="5243936" y="2465577"/>
                  </a:lnTo>
                  <a:lnTo>
                    <a:pt x="5230761" y="2465577"/>
                  </a:lnTo>
                  <a:lnTo>
                    <a:pt x="5217585" y="2465577"/>
                  </a:lnTo>
                  <a:lnTo>
                    <a:pt x="5204409" y="2465577"/>
                  </a:lnTo>
                  <a:lnTo>
                    <a:pt x="5191233" y="2465577"/>
                  </a:lnTo>
                  <a:lnTo>
                    <a:pt x="5178058" y="2465577"/>
                  </a:lnTo>
                  <a:lnTo>
                    <a:pt x="5164882" y="2465577"/>
                  </a:lnTo>
                  <a:lnTo>
                    <a:pt x="5151706" y="2465577"/>
                  </a:lnTo>
                  <a:lnTo>
                    <a:pt x="5138531" y="2465577"/>
                  </a:lnTo>
                  <a:lnTo>
                    <a:pt x="5125355" y="2465577"/>
                  </a:lnTo>
                  <a:lnTo>
                    <a:pt x="5112179" y="2465577"/>
                  </a:lnTo>
                  <a:lnTo>
                    <a:pt x="5099003" y="2465577"/>
                  </a:lnTo>
                  <a:lnTo>
                    <a:pt x="5085828" y="2465577"/>
                  </a:lnTo>
                  <a:lnTo>
                    <a:pt x="5072652" y="2465577"/>
                  </a:lnTo>
                  <a:lnTo>
                    <a:pt x="5059476" y="2465577"/>
                  </a:lnTo>
                  <a:lnTo>
                    <a:pt x="5046300" y="2465577"/>
                  </a:lnTo>
                  <a:lnTo>
                    <a:pt x="5033125" y="2465577"/>
                  </a:lnTo>
                  <a:lnTo>
                    <a:pt x="5019949" y="2465577"/>
                  </a:lnTo>
                  <a:lnTo>
                    <a:pt x="5006773" y="2465577"/>
                  </a:lnTo>
                  <a:lnTo>
                    <a:pt x="4993598" y="2465577"/>
                  </a:lnTo>
                  <a:lnTo>
                    <a:pt x="4980422" y="2465577"/>
                  </a:lnTo>
                  <a:lnTo>
                    <a:pt x="4967246" y="2465577"/>
                  </a:lnTo>
                  <a:lnTo>
                    <a:pt x="4954070" y="2465577"/>
                  </a:lnTo>
                  <a:lnTo>
                    <a:pt x="4940895" y="2465577"/>
                  </a:lnTo>
                  <a:lnTo>
                    <a:pt x="4927719" y="2465577"/>
                  </a:lnTo>
                  <a:lnTo>
                    <a:pt x="4914543" y="2465577"/>
                  </a:lnTo>
                  <a:lnTo>
                    <a:pt x="4901368" y="2465577"/>
                  </a:lnTo>
                  <a:lnTo>
                    <a:pt x="4888192" y="2465577"/>
                  </a:lnTo>
                  <a:lnTo>
                    <a:pt x="4875016" y="2465577"/>
                  </a:lnTo>
                  <a:lnTo>
                    <a:pt x="4861840" y="2465577"/>
                  </a:lnTo>
                  <a:lnTo>
                    <a:pt x="4848665" y="2465577"/>
                  </a:lnTo>
                  <a:lnTo>
                    <a:pt x="4835489" y="2465577"/>
                  </a:lnTo>
                  <a:lnTo>
                    <a:pt x="4822313" y="2465577"/>
                  </a:lnTo>
                  <a:lnTo>
                    <a:pt x="4809138" y="2465577"/>
                  </a:lnTo>
                  <a:lnTo>
                    <a:pt x="4795962" y="2465577"/>
                  </a:lnTo>
                  <a:lnTo>
                    <a:pt x="4782786" y="2465577"/>
                  </a:lnTo>
                  <a:lnTo>
                    <a:pt x="4769610" y="2465577"/>
                  </a:lnTo>
                  <a:lnTo>
                    <a:pt x="4756435" y="2465577"/>
                  </a:lnTo>
                  <a:lnTo>
                    <a:pt x="4743259" y="2465577"/>
                  </a:lnTo>
                  <a:lnTo>
                    <a:pt x="4730083" y="2465577"/>
                  </a:lnTo>
                  <a:lnTo>
                    <a:pt x="4716907" y="2465577"/>
                  </a:lnTo>
                  <a:lnTo>
                    <a:pt x="4703732" y="2465577"/>
                  </a:lnTo>
                  <a:lnTo>
                    <a:pt x="4690556" y="2465577"/>
                  </a:lnTo>
                  <a:lnTo>
                    <a:pt x="4677380" y="2465577"/>
                  </a:lnTo>
                  <a:lnTo>
                    <a:pt x="4664205" y="2465577"/>
                  </a:lnTo>
                  <a:lnTo>
                    <a:pt x="4651029" y="2465577"/>
                  </a:lnTo>
                  <a:lnTo>
                    <a:pt x="4637853" y="2465577"/>
                  </a:lnTo>
                  <a:lnTo>
                    <a:pt x="4624677" y="2465577"/>
                  </a:lnTo>
                  <a:lnTo>
                    <a:pt x="4611502" y="2465577"/>
                  </a:lnTo>
                  <a:lnTo>
                    <a:pt x="4598326" y="2465577"/>
                  </a:lnTo>
                  <a:lnTo>
                    <a:pt x="4585150" y="2465577"/>
                  </a:lnTo>
                  <a:lnTo>
                    <a:pt x="4571975" y="2465577"/>
                  </a:lnTo>
                  <a:lnTo>
                    <a:pt x="4558799" y="2465577"/>
                  </a:lnTo>
                  <a:lnTo>
                    <a:pt x="4545623" y="2465577"/>
                  </a:lnTo>
                  <a:lnTo>
                    <a:pt x="4532447" y="2465577"/>
                  </a:lnTo>
                  <a:lnTo>
                    <a:pt x="4519272" y="2465577"/>
                  </a:lnTo>
                  <a:lnTo>
                    <a:pt x="4506096" y="2465577"/>
                  </a:lnTo>
                  <a:lnTo>
                    <a:pt x="4492920" y="2465577"/>
                  </a:lnTo>
                  <a:lnTo>
                    <a:pt x="4479744" y="2465577"/>
                  </a:lnTo>
                  <a:lnTo>
                    <a:pt x="4466569" y="2465577"/>
                  </a:lnTo>
                  <a:lnTo>
                    <a:pt x="4453393" y="2465577"/>
                  </a:lnTo>
                  <a:lnTo>
                    <a:pt x="4440217" y="2465577"/>
                  </a:lnTo>
                  <a:lnTo>
                    <a:pt x="4427042" y="2465577"/>
                  </a:lnTo>
                  <a:lnTo>
                    <a:pt x="4413866" y="2465577"/>
                  </a:lnTo>
                  <a:lnTo>
                    <a:pt x="4400690" y="2465577"/>
                  </a:lnTo>
                  <a:lnTo>
                    <a:pt x="4387514" y="2465577"/>
                  </a:lnTo>
                  <a:lnTo>
                    <a:pt x="4374339" y="2465577"/>
                  </a:lnTo>
                  <a:lnTo>
                    <a:pt x="4361163" y="2465577"/>
                  </a:lnTo>
                  <a:lnTo>
                    <a:pt x="4347987" y="2465577"/>
                  </a:lnTo>
                  <a:lnTo>
                    <a:pt x="4334812" y="2465577"/>
                  </a:lnTo>
                  <a:lnTo>
                    <a:pt x="4321636" y="2465577"/>
                  </a:lnTo>
                  <a:lnTo>
                    <a:pt x="4308460" y="2465577"/>
                  </a:lnTo>
                  <a:lnTo>
                    <a:pt x="4295284" y="2465577"/>
                  </a:lnTo>
                  <a:lnTo>
                    <a:pt x="4282109" y="2465577"/>
                  </a:lnTo>
                  <a:lnTo>
                    <a:pt x="4268933" y="2465577"/>
                  </a:lnTo>
                  <a:lnTo>
                    <a:pt x="4255757" y="2465577"/>
                  </a:lnTo>
                  <a:lnTo>
                    <a:pt x="4242582" y="2465577"/>
                  </a:lnTo>
                  <a:lnTo>
                    <a:pt x="4229406" y="2465577"/>
                  </a:lnTo>
                  <a:lnTo>
                    <a:pt x="4216230" y="2465577"/>
                  </a:lnTo>
                  <a:lnTo>
                    <a:pt x="4203054" y="2465577"/>
                  </a:lnTo>
                  <a:lnTo>
                    <a:pt x="4189879" y="2465577"/>
                  </a:lnTo>
                  <a:lnTo>
                    <a:pt x="4176703" y="2465577"/>
                  </a:lnTo>
                  <a:lnTo>
                    <a:pt x="4163527" y="2465577"/>
                  </a:lnTo>
                  <a:lnTo>
                    <a:pt x="4150351" y="2465577"/>
                  </a:lnTo>
                  <a:lnTo>
                    <a:pt x="4137176" y="2465577"/>
                  </a:lnTo>
                  <a:lnTo>
                    <a:pt x="4124000" y="2465577"/>
                  </a:lnTo>
                  <a:lnTo>
                    <a:pt x="4110824" y="2465577"/>
                  </a:lnTo>
                  <a:lnTo>
                    <a:pt x="4097649" y="2465577"/>
                  </a:lnTo>
                  <a:lnTo>
                    <a:pt x="4084473" y="2465577"/>
                  </a:lnTo>
                  <a:lnTo>
                    <a:pt x="4071297" y="2465577"/>
                  </a:lnTo>
                  <a:lnTo>
                    <a:pt x="4058121" y="2465577"/>
                  </a:lnTo>
                  <a:lnTo>
                    <a:pt x="4044946" y="2465577"/>
                  </a:lnTo>
                  <a:lnTo>
                    <a:pt x="4031770" y="2465577"/>
                  </a:lnTo>
                  <a:lnTo>
                    <a:pt x="4018594" y="2465577"/>
                  </a:lnTo>
                  <a:lnTo>
                    <a:pt x="4005419" y="2465577"/>
                  </a:lnTo>
                  <a:lnTo>
                    <a:pt x="3992243" y="2465577"/>
                  </a:lnTo>
                  <a:lnTo>
                    <a:pt x="3979067" y="2465577"/>
                  </a:lnTo>
                  <a:lnTo>
                    <a:pt x="3965891" y="2465577"/>
                  </a:lnTo>
                  <a:lnTo>
                    <a:pt x="3952716" y="2465577"/>
                  </a:lnTo>
                  <a:lnTo>
                    <a:pt x="3939540" y="2465577"/>
                  </a:lnTo>
                  <a:lnTo>
                    <a:pt x="3926364" y="2465577"/>
                  </a:lnTo>
                  <a:lnTo>
                    <a:pt x="3913189" y="2465577"/>
                  </a:lnTo>
                  <a:lnTo>
                    <a:pt x="3900013" y="2465577"/>
                  </a:lnTo>
                  <a:lnTo>
                    <a:pt x="3886837" y="2465577"/>
                  </a:lnTo>
                  <a:lnTo>
                    <a:pt x="3873661" y="2465577"/>
                  </a:lnTo>
                  <a:lnTo>
                    <a:pt x="3860486" y="2465577"/>
                  </a:lnTo>
                  <a:lnTo>
                    <a:pt x="3847310" y="2465577"/>
                  </a:lnTo>
                  <a:lnTo>
                    <a:pt x="3834134" y="2465577"/>
                  </a:lnTo>
                  <a:lnTo>
                    <a:pt x="3820958" y="2465577"/>
                  </a:lnTo>
                  <a:lnTo>
                    <a:pt x="3807783" y="2465577"/>
                  </a:lnTo>
                  <a:lnTo>
                    <a:pt x="3794607" y="2465577"/>
                  </a:lnTo>
                  <a:lnTo>
                    <a:pt x="3781431" y="2465577"/>
                  </a:lnTo>
                  <a:lnTo>
                    <a:pt x="3768256" y="2465577"/>
                  </a:lnTo>
                  <a:lnTo>
                    <a:pt x="3755080" y="2465577"/>
                  </a:lnTo>
                  <a:lnTo>
                    <a:pt x="3741904" y="2465577"/>
                  </a:lnTo>
                  <a:lnTo>
                    <a:pt x="3728728" y="2465577"/>
                  </a:lnTo>
                  <a:lnTo>
                    <a:pt x="3715553" y="2465577"/>
                  </a:lnTo>
                  <a:lnTo>
                    <a:pt x="3702377" y="2465577"/>
                  </a:lnTo>
                  <a:lnTo>
                    <a:pt x="3689201" y="2465577"/>
                  </a:lnTo>
                  <a:lnTo>
                    <a:pt x="3676026" y="2465577"/>
                  </a:lnTo>
                  <a:lnTo>
                    <a:pt x="3662850" y="2465577"/>
                  </a:lnTo>
                  <a:lnTo>
                    <a:pt x="3649674" y="2465577"/>
                  </a:lnTo>
                  <a:lnTo>
                    <a:pt x="3636498" y="2465577"/>
                  </a:lnTo>
                  <a:lnTo>
                    <a:pt x="3623323" y="2465577"/>
                  </a:lnTo>
                  <a:lnTo>
                    <a:pt x="3610147" y="2465577"/>
                  </a:lnTo>
                  <a:lnTo>
                    <a:pt x="3596971" y="2465577"/>
                  </a:lnTo>
                  <a:lnTo>
                    <a:pt x="3583795" y="2465577"/>
                  </a:lnTo>
                  <a:lnTo>
                    <a:pt x="3570620" y="2465577"/>
                  </a:lnTo>
                  <a:lnTo>
                    <a:pt x="3557444" y="2465577"/>
                  </a:lnTo>
                  <a:lnTo>
                    <a:pt x="3544268" y="2465577"/>
                  </a:lnTo>
                  <a:lnTo>
                    <a:pt x="3531093" y="2465577"/>
                  </a:lnTo>
                  <a:lnTo>
                    <a:pt x="3517917" y="2465577"/>
                  </a:lnTo>
                  <a:lnTo>
                    <a:pt x="3504741" y="2465577"/>
                  </a:lnTo>
                  <a:lnTo>
                    <a:pt x="3491565" y="2465577"/>
                  </a:lnTo>
                  <a:lnTo>
                    <a:pt x="3478390" y="2465577"/>
                  </a:lnTo>
                  <a:lnTo>
                    <a:pt x="3465214" y="2465577"/>
                  </a:lnTo>
                  <a:lnTo>
                    <a:pt x="3452038" y="2465577"/>
                  </a:lnTo>
                  <a:lnTo>
                    <a:pt x="3438863" y="2465577"/>
                  </a:lnTo>
                  <a:lnTo>
                    <a:pt x="3425687" y="2465577"/>
                  </a:lnTo>
                  <a:lnTo>
                    <a:pt x="3412511" y="2465577"/>
                  </a:lnTo>
                  <a:lnTo>
                    <a:pt x="3399335" y="2465577"/>
                  </a:lnTo>
                  <a:lnTo>
                    <a:pt x="3386160" y="2465577"/>
                  </a:lnTo>
                  <a:lnTo>
                    <a:pt x="3372984" y="2465577"/>
                  </a:lnTo>
                  <a:lnTo>
                    <a:pt x="3359808" y="2465577"/>
                  </a:lnTo>
                  <a:lnTo>
                    <a:pt x="3346633" y="2465577"/>
                  </a:lnTo>
                  <a:lnTo>
                    <a:pt x="3333457" y="2465577"/>
                  </a:lnTo>
                  <a:lnTo>
                    <a:pt x="3320281" y="2465577"/>
                  </a:lnTo>
                  <a:lnTo>
                    <a:pt x="3307105" y="2465577"/>
                  </a:lnTo>
                  <a:lnTo>
                    <a:pt x="3293930" y="2465577"/>
                  </a:lnTo>
                  <a:lnTo>
                    <a:pt x="3280754" y="2465577"/>
                  </a:lnTo>
                  <a:lnTo>
                    <a:pt x="3267578" y="2465577"/>
                  </a:lnTo>
                  <a:lnTo>
                    <a:pt x="3254402" y="2465577"/>
                  </a:lnTo>
                  <a:lnTo>
                    <a:pt x="3241227" y="2465577"/>
                  </a:lnTo>
                  <a:lnTo>
                    <a:pt x="3228051" y="2465577"/>
                  </a:lnTo>
                  <a:lnTo>
                    <a:pt x="3214875" y="2465577"/>
                  </a:lnTo>
                  <a:lnTo>
                    <a:pt x="3201700" y="2465577"/>
                  </a:lnTo>
                  <a:lnTo>
                    <a:pt x="3188524" y="2465577"/>
                  </a:lnTo>
                  <a:lnTo>
                    <a:pt x="3175348" y="2465577"/>
                  </a:lnTo>
                  <a:lnTo>
                    <a:pt x="3162172" y="2465577"/>
                  </a:lnTo>
                  <a:lnTo>
                    <a:pt x="3148997" y="2465577"/>
                  </a:lnTo>
                  <a:lnTo>
                    <a:pt x="3135821" y="2465577"/>
                  </a:lnTo>
                  <a:lnTo>
                    <a:pt x="3122645" y="2465577"/>
                  </a:lnTo>
                  <a:lnTo>
                    <a:pt x="3109470" y="2465577"/>
                  </a:lnTo>
                  <a:lnTo>
                    <a:pt x="3096294" y="2465577"/>
                  </a:lnTo>
                  <a:lnTo>
                    <a:pt x="3083118" y="2465577"/>
                  </a:lnTo>
                  <a:lnTo>
                    <a:pt x="3069942" y="2465577"/>
                  </a:lnTo>
                  <a:lnTo>
                    <a:pt x="3056767" y="2465577"/>
                  </a:lnTo>
                  <a:lnTo>
                    <a:pt x="3043591" y="2465577"/>
                  </a:lnTo>
                  <a:lnTo>
                    <a:pt x="3030415" y="2465577"/>
                  </a:lnTo>
                  <a:lnTo>
                    <a:pt x="3017240" y="2465577"/>
                  </a:lnTo>
                  <a:lnTo>
                    <a:pt x="3004064" y="2465577"/>
                  </a:lnTo>
                  <a:lnTo>
                    <a:pt x="2990888" y="2465577"/>
                  </a:lnTo>
                  <a:lnTo>
                    <a:pt x="2977712" y="2465577"/>
                  </a:lnTo>
                  <a:lnTo>
                    <a:pt x="2964537" y="2465577"/>
                  </a:lnTo>
                  <a:lnTo>
                    <a:pt x="2951361" y="2465577"/>
                  </a:lnTo>
                  <a:lnTo>
                    <a:pt x="2938185" y="2465577"/>
                  </a:lnTo>
                  <a:lnTo>
                    <a:pt x="2925009" y="2465577"/>
                  </a:lnTo>
                  <a:lnTo>
                    <a:pt x="2911834" y="2465577"/>
                  </a:lnTo>
                  <a:lnTo>
                    <a:pt x="2898658" y="2465577"/>
                  </a:lnTo>
                  <a:lnTo>
                    <a:pt x="2885482" y="2465577"/>
                  </a:lnTo>
                  <a:lnTo>
                    <a:pt x="2872307" y="2465577"/>
                  </a:lnTo>
                  <a:lnTo>
                    <a:pt x="2859131" y="2465577"/>
                  </a:lnTo>
                  <a:lnTo>
                    <a:pt x="2845955" y="2465577"/>
                  </a:lnTo>
                  <a:lnTo>
                    <a:pt x="2832779" y="2465577"/>
                  </a:lnTo>
                  <a:lnTo>
                    <a:pt x="2819604" y="2465577"/>
                  </a:lnTo>
                  <a:lnTo>
                    <a:pt x="2806428" y="2465577"/>
                  </a:lnTo>
                  <a:lnTo>
                    <a:pt x="2793252" y="2465577"/>
                  </a:lnTo>
                  <a:lnTo>
                    <a:pt x="2780077" y="2465577"/>
                  </a:lnTo>
                  <a:lnTo>
                    <a:pt x="2766901" y="2465577"/>
                  </a:lnTo>
                  <a:lnTo>
                    <a:pt x="2753725" y="2465577"/>
                  </a:lnTo>
                  <a:lnTo>
                    <a:pt x="2740549" y="2465577"/>
                  </a:lnTo>
                  <a:lnTo>
                    <a:pt x="2727374" y="2465577"/>
                  </a:lnTo>
                  <a:lnTo>
                    <a:pt x="2714198" y="2465577"/>
                  </a:lnTo>
                  <a:lnTo>
                    <a:pt x="2701022" y="2465577"/>
                  </a:lnTo>
                  <a:lnTo>
                    <a:pt x="2687846" y="2465577"/>
                  </a:lnTo>
                  <a:lnTo>
                    <a:pt x="2674671" y="2465577"/>
                  </a:lnTo>
                  <a:lnTo>
                    <a:pt x="2661495" y="2465577"/>
                  </a:lnTo>
                  <a:lnTo>
                    <a:pt x="2648319" y="2465577"/>
                  </a:lnTo>
                  <a:lnTo>
                    <a:pt x="2635144" y="2465577"/>
                  </a:lnTo>
                  <a:lnTo>
                    <a:pt x="2621968" y="2465577"/>
                  </a:lnTo>
                  <a:lnTo>
                    <a:pt x="2608792" y="2465577"/>
                  </a:lnTo>
                  <a:lnTo>
                    <a:pt x="2595616" y="2465577"/>
                  </a:lnTo>
                  <a:lnTo>
                    <a:pt x="2582441" y="2465577"/>
                  </a:lnTo>
                  <a:lnTo>
                    <a:pt x="2569265" y="2465577"/>
                  </a:lnTo>
                  <a:lnTo>
                    <a:pt x="2556089" y="2465577"/>
                  </a:lnTo>
                  <a:lnTo>
                    <a:pt x="2542914" y="2465577"/>
                  </a:lnTo>
                  <a:lnTo>
                    <a:pt x="2529738" y="2465577"/>
                  </a:lnTo>
                  <a:lnTo>
                    <a:pt x="2516562" y="2465577"/>
                  </a:lnTo>
                  <a:lnTo>
                    <a:pt x="2503386" y="2465577"/>
                  </a:lnTo>
                  <a:lnTo>
                    <a:pt x="2490211" y="2465577"/>
                  </a:lnTo>
                  <a:lnTo>
                    <a:pt x="2477035" y="2465577"/>
                  </a:lnTo>
                  <a:lnTo>
                    <a:pt x="2463859" y="2465577"/>
                  </a:lnTo>
                  <a:lnTo>
                    <a:pt x="2450684" y="2465577"/>
                  </a:lnTo>
                  <a:lnTo>
                    <a:pt x="2437508" y="2465577"/>
                  </a:lnTo>
                  <a:lnTo>
                    <a:pt x="2424332" y="2465577"/>
                  </a:lnTo>
                  <a:lnTo>
                    <a:pt x="2411156" y="2465577"/>
                  </a:lnTo>
                  <a:lnTo>
                    <a:pt x="2397981" y="2465577"/>
                  </a:lnTo>
                  <a:lnTo>
                    <a:pt x="2384805" y="2465577"/>
                  </a:lnTo>
                  <a:lnTo>
                    <a:pt x="2371629" y="2465577"/>
                  </a:lnTo>
                  <a:lnTo>
                    <a:pt x="2358453" y="2465577"/>
                  </a:lnTo>
                  <a:lnTo>
                    <a:pt x="2345278" y="2465577"/>
                  </a:lnTo>
                  <a:lnTo>
                    <a:pt x="2332102" y="2465577"/>
                  </a:lnTo>
                  <a:lnTo>
                    <a:pt x="2318926" y="2465577"/>
                  </a:lnTo>
                  <a:lnTo>
                    <a:pt x="2305751" y="2465577"/>
                  </a:lnTo>
                  <a:lnTo>
                    <a:pt x="2292575" y="2465577"/>
                  </a:lnTo>
                  <a:lnTo>
                    <a:pt x="2279399" y="2465577"/>
                  </a:lnTo>
                  <a:lnTo>
                    <a:pt x="2266223" y="2465577"/>
                  </a:lnTo>
                  <a:lnTo>
                    <a:pt x="2253048" y="2465577"/>
                  </a:lnTo>
                  <a:lnTo>
                    <a:pt x="2239872" y="2465577"/>
                  </a:lnTo>
                  <a:lnTo>
                    <a:pt x="2226696" y="2465577"/>
                  </a:lnTo>
                  <a:lnTo>
                    <a:pt x="2213521" y="2465577"/>
                  </a:lnTo>
                  <a:lnTo>
                    <a:pt x="2200345" y="2465577"/>
                  </a:lnTo>
                  <a:lnTo>
                    <a:pt x="2187169" y="2465577"/>
                  </a:lnTo>
                  <a:lnTo>
                    <a:pt x="2173993" y="2465577"/>
                  </a:lnTo>
                  <a:lnTo>
                    <a:pt x="2160818" y="2465577"/>
                  </a:lnTo>
                  <a:lnTo>
                    <a:pt x="2147642" y="2465577"/>
                  </a:lnTo>
                  <a:lnTo>
                    <a:pt x="2134466" y="2465577"/>
                  </a:lnTo>
                  <a:lnTo>
                    <a:pt x="2121291" y="2465577"/>
                  </a:lnTo>
                  <a:lnTo>
                    <a:pt x="2108115" y="2465577"/>
                  </a:lnTo>
                  <a:lnTo>
                    <a:pt x="2094939" y="2465577"/>
                  </a:lnTo>
                  <a:lnTo>
                    <a:pt x="2081763" y="2465577"/>
                  </a:lnTo>
                  <a:lnTo>
                    <a:pt x="2068588" y="2465577"/>
                  </a:lnTo>
                  <a:lnTo>
                    <a:pt x="2055412" y="2465577"/>
                  </a:lnTo>
                  <a:lnTo>
                    <a:pt x="2042236" y="2465577"/>
                  </a:lnTo>
                  <a:lnTo>
                    <a:pt x="2029060" y="2465577"/>
                  </a:lnTo>
                  <a:lnTo>
                    <a:pt x="2015885" y="2465577"/>
                  </a:lnTo>
                  <a:lnTo>
                    <a:pt x="2002709" y="2465577"/>
                  </a:lnTo>
                  <a:lnTo>
                    <a:pt x="1989533" y="2465577"/>
                  </a:lnTo>
                  <a:lnTo>
                    <a:pt x="1976358" y="2465577"/>
                  </a:lnTo>
                  <a:lnTo>
                    <a:pt x="1963182" y="2465577"/>
                  </a:lnTo>
                  <a:lnTo>
                    <a:pt x="1950006" y="2465577"/>
                  </a:lnTo>
                  <a:lnTo>
                    <a:pt x="1936830" y="2465577"/>
                  </a:lnTo>
                  <a:lnTo>
                    <a:pt x="1923655" y="2465577"/>
                  </a:lnTo>
                  <a:lnTo>
                    <a:pt x="1910479" y="2465577"/>
                  </a:lnTo>
                  <a:lnTo>
                    <a:pt x="1897303" y="2465577"/>
                  </a:lnTo>
                  <a:lnTo>
                    <a:pt x="1884128" y="2465577"/>
                  </a:lnTo>
                  <a:lnTo>
                    <a:pt x="1870952" y="2465577"/>
                  </a:lnTo>
                  <a:lnTo>
                    <a:pt x="1857776" y="2465577"/>
                  </a:lnTo>
                  <a:lnTo>
                    <a:pt x="1844600" y="2465577"/>
                  </a:lnTo>
                  <a:lnTo>
                    <a:pt x="1831425" y="2465577"/>
                  </a:lnTo>
                  <a:lnTo>
                    <a:pt x="1818249" y="2465577"/>
                  </a:lnTo>
                  <a:lnTo>
                    <a:pt x="1805073" y="2465577"/>
                  </a:lnTo>
                  <a:lnTo>
                    <a:pt x="1791897" y="2465577"/>
                  </a:lnTo>
                  <a:lnTo>
                    <a:pt x="1778722" y="2465577"/>
                  </a:lnTo>
                  <a:lnTo>
                    <a:pt x="1765546" y="2465577"/>
                  </a:lnTo>
                  <a:lnTo>
                    <a:pt x="1752370" y="2465577"/>
                  </a:lnTo>
                  <a:lnTo>
                    <a:pt x="1739195" y="2465577"/>
                  </a:lnTo>
                  <a:lnTo>
                    <a:pt x="1726019" y="2465577"/>
                  </a:lnTo>
                  <a:lnTo>
                    <a:pt x="1712843" y="2465577"/>
                  </a:lnTo>
                  <a:lnTo>
                    <a:pt x="1699667" y="2465577"/>
                  </a:lnTo>
                  <a:lnTo>
                    <a:pt x="1686492" y="2465577"/>
                  </a:lnTo>
                  <a:lnTo>
                    <a:pt x="1673316" y="2465577"/>
                  </a:lnTo>
                  <a:lnTo>
                    <a:pt x="1660140" y="2465577"/>
                  </a:lnTo>
                  <a:lnTo>
                    <a:pt x="1646965" y="2465577"/>
                  </a:lnTo>
                  <a:lnTo>
                    <a:pt x="1633789" y="2465577"/>
                  </a:lnTo>
                  <a:lnTo>
                    <a:pt x="1620613" y="2465577"/>
                  </a:lnTo>
                  <a:lnTo>
                    <a:pt x="1607437" y="2465577"/>
                  </a:lnTo>
                  <a:lnTo>
                    <a:pt x="1594262" y="2465577"/>
                  </a:lnTo>
                  <a:lnTo>
                    <a:pt x="1581086" y="2465577"/>
                  </a:lnTo>
                  <a:lnTo>
                    <a:pt x="1567910" y="2465577"/>
                  </a:lnTo>
                  <a:lnTo>
                    <a:pt x="1554735" y="2465577"/>
                  </a:lnTo>
                  <a:lnTo>
                    <a:pt x="1541559" y="2465577"/>
                  </a:lnTo>
                  <a:lnTo>
                    <a:pt x="1528383" y="2465577"/>
                  </a:lnTo>
                  <a:lnTo>
                    <a:pt x="1515207" y="2465577"/>
                  </a:lnTo>
                  <a:lnTo>
                    <a:pt x="1502032" y="2465577"/>
                  </a:lnTo>
                  <a:lnTo>
                    <a:pt x="1488856" y="2465577"/>
                  </a:lnTo>
                  <a:lnTo>
                    <a:pt x="1475680" y="2465577"/>
                  </a:lnTo>
                  <a:lnTo>
                    <a:pt x="1462504" y="2465577"/>
                  </a:lnTo>
                  <a:lnTo>
                    <a:pt x="1449329" y="2465577"/>
                  </a:lnTo>
                  <a:lnTo>
                    <a:pt x="1436153" y="2465577"/>
                  </a:lnTo>
                  <a:lnTo>
                    <a:pt x="1422977" y="2465577"/>
                  </a:lnTo>
                  <a:lnTo>
                    <a:pt x="1409802" y="2465577"/>
                  </a:lnTo>
                  <a:lnTo>
                    <a:pt x="1396626" y="2465577"/>
                  </a:lnTo>
                  <a:lnTo>
                    <a:pt x="1383450" y="2465577"/>
                  </a:lnTo>
                  <a:lnTo>
                    <a:pt x="1370274" y="2465577"/>
                  </a:lnTo>
                  <a:lnTo>
                    <a:pt x="1357099" y="2465577"/>
                  </a:lnTo>
                  <a:lnTo>
                    <a:pt x="1343923" y="2465577"/>
                  </a:lnTo>
                  <a:lnTo>
                    <a:pt x="1330747" y="2465577"/>
                  </a:lnTo>
                  <a:lnTo>
                    <a:pt x="1317572" y="2465577"/>
                  </a:lnTo>
                  <a:lnTo>
                    <a:pt x="1304396" y="2465577"/>
                  </a:lnTo>
                  <a:lnTo>
                    <a:pt x="1291220" y="2465577"/>
                  </a:lnTo>
                  <a:lnTo>
                    <a:pt x="1278044" y="2465577"/>
                  </a:lnTo>
                  <a:lnTo>
                    <a:pt x="1264869" y="2465577"/>
                  </a:lnTo>
                  <a:lnTo>
                    <a:pt x="1251693" y="2465577"/>
                  </a:lnTo>
                  <a:lnTo>
                    <a:pt x="1238517" y="2465577"/>
                  </a:lnTo>
                  <a:lnTo>
                    <a:pt x="1225342" y="2465577"/>
                  </a:lnTo>
                  <a:lnTo>
                    <a:pt x="1212166" y="2465577"/>
                  </a:lnTo>
                  <a:lnTo>
                    <a:pt x="1198990" y="2465577"/>
                  </a:lnTo>
                  <a:lnTo>
                    <a:pt x="1185814" y="2465577"/>
                  </a:lnTo>
                  <a:lnTo>
                    <a:pt x="1172639" y="2465577"/>
                  </a:lnTo>
                  <a:lnTo>
                    <a:pt x="1159463" y="2465577"/>
                  </a:lnTo>
                  <a:lnTo>
                    <a:pt x="1146287" y="2465577"/>
                  </a:lnTo>
                  <a:lnTo>
                    <a:pt x="1133111" y="2465577"/>
                  </a:lnTo>
                  <a:lnTo>
                    <a:pt x="1119936" y="2465577"/>
                  </a:lnTo>
                  <a:lnTo>
                    <a:pt x="1106760" y="2465577"/>
                  </a:lnTo>
                  <a:lnTo>
                    <a:pt x="1093584" y="2465577"/>
                  </a:lnTo>
                  <a:lnTo>
                    <a:pt x="1080409" y="2465577"/>
                  </a:lnTo>
                  <a:lnTo>
                    <a:pt x="1067233" y="2465577"/>
                  </a:lnTo>
                  <a:lnTo>
                    <a:pt x="1054057" y="2465577"/>
                  </a:lnTo>
                  <a:lnTo>
                    <a:pt x="1040881" y="2465577"/>
                  </a:lnTo>
                  <a:lnTo>
                    <a:pt x="1027706" y="2465577"/>
                  </a:lnTo>
                  <a:lnTo>
                    <a:pt x="1014530" y="2465577"/>
                  </a:lnTo>
                  <a:lnTo>
                    <a:pt x="1001354" y="2465577"/>
                  </a:lnTo>
                  <a:lnTo>
                    <a:pt x="988179" y="2465577"/>
                  </a:lnTo>
                  <a:lnTo>
                    <a:pt x="975003" y="2465577"/>
                  </a:lnTo>
                  <a:lnTo>
                    <a:pt x="961827" y="2465577"/>
                  </a:lnTo>
                  <a:lnTo>
                    <a:pt x="948651" y="2465577"/>
                  </a:lnTo>
                  <a:lnTo>
                    <a:pt x="935476" y="2465577"/>
                  </a:lnTo>
                  <a:lnTo>
                    <a:pt x="922300" y="2465577"/>
                  </a:lnTo>
                  <a:lnTo>
                    <a:pt x="909124" y="2465577"/>
                  </a:lnTo>
                  <a:lnTo>
                    <a:pt x="895948" y="2465577"/>
                  </a:lnTo>
                  <a:lnTo>
                    <a:pt x="882773" y="2465577"/>
                  </a:lnTo>
                  <a:lnTo>
                    <a:pt x="869597" y="2465577"/>
                  </a:lnTo>
                  <a:lnTo>
                    <a:pt x="856421" y="2465577"/>
                  </a:lnTo>
                  <a:lnTo>
                    <a:pt x="843246" y="2465577"/>
                  </a:lnTo>
                  <a:lnTo>
                    <a:pt x="830070" y="2465577"/>
                  </a:lnTo>
                  <a:lnTo>
                    <a:pt x="816894" y="2465577"/>
                  </a:lnTo>
                  <a:lnTo>
                    <a:pt x="803718" y="2465577"/>
                  </a:lnTo>
                  <a:lnTo>
                    <a:pt x="790543" y="2465577"/>
                  </a:lnTo>
                  <a:lnTo>
                    <a:pt x="777367" y="2465577"/>
                  </a:lnTo>
                  <a:lnTo>
                    <a:pt x="764191" y="2465577"/>
                  </a:lnTo>
                  <a:lnTo>
                    <a:pt x="751016" y="2465577"/>
                  </a:lnTo>
                  <a:lnTo>
                    <a:pt x="737840" y="2465577"/>
                  </a:lnTo>
                  <a:lnTo>
                    <a:pt x="724664" y="2465577"/>
                  </a:lnTo>
                  <a:lnTo>
                    <a:pt x="711488" y="2465577"/>
                  </a:lnTo>
                  <a:lnTo>
                    <a:pt x="698313" y="2465577"/>
                  </a:lnTo>
                  <a:lnTo>
                    <a:pt x="685137" y="2465577"/>
                  </a:lnTo>
                  <a:lnTo>
                    <a:pt x="671961" y="2465577"/>
                  </a:lnTo>
                  <a:lnTo>
                    <a:pt x="658786" y="2465577"/>
                  </a:lnTo>
                  <a:lnTo>
                    <a:pt x="645610" y="2465577"/>
                  </a:lnTo>
                  <a:lnTo>
                    <a:pt x="632434" y="2465577"/>
                  </a:lnTo>
                  <a:lnTo>
                    <a:pt x="619258" y="2465577"/>
                  </a:lnTo>
                  <a:lnTo>
                    <a:pt x="606083" y="2465577"/>
                  </a:lnTo>
                  <a:lnTo>
                    <a:pt x="592907" y="2465577"/>
                  </a:lnTo>
                  <a:lnTo>
                    <a:pt x="579731" y="2465577"/>
                  </a:lnTo>
                  <a:lnTo>
                    <a:pt x="566555" y="2465577"/>
                  </a:lnTo>
                  <a:lnTo>
                    <a:pt x="553380" y="2465577"/>
                  </a:lnTo>
                  <a:lnTo>
                    <a:pt x="540204" y="2465577"/>
                  </a:lnTo>
                  <a:lnTo>
                    <a:pt x="527028" y="2465577"/>
                  </a:lnTo>
                  <a:lnTo>
                    <a:pt x="513853" y="2465577"/>
                  </a:lnTo>
                  <a:lnTo>
                    <a:pt x="500677" y="2465577"/>
                  </a:lnTo>
                  <a:lnTo>
                    <a:pt x="487501" y="2465577"/>
                  </a:lnTo>
                  <a:lnTo>
                    <a:pt x="474325" y="2465577"/>
                  </a:lnTo>
                  <a:lnTo>
                    <a:pt x="461150" y="2465577"/>
                  </a:lnTo>
                  <a:lnTo>
                    <a:pt x="447974" y="2465577"/>
                  </a:lnTo>
                  <a:lnTo>
                    <a:pt x="434798" y="2465577"/>
                  </a:lnTo>
                  <a:lnTo>
                    <a:pt x="421623" y="2465577"/>
                  </a:lnTo>
                  <a:lnTo>
                    <a:pt x="408447" y="2465577"/>
                  </a:lnTo>
                  <a:lnTo>
                    <a:pt x="395271" y="2465577"/>
                  </a:lnTo>
                  <a:lnTo>
                    <a:pt x="382095" y="2465577"/>
                  </a:lnTo>
                  <a:lnTo>
                    <a:pt x="368920" y="2465577"/>
                  </a:lnTo>
                  <a:lnTo>
                    <a:pt x="355744" y="2465577"/>
                  </a:lnTo>
                  <a:lnTo>
                    <a:pt x="342568" y="2465577"/>
                  </a:lnTo>
                  <a:lnTo>
                    <a:pt x="329393" y="2465577"/>
                  </a:lnTo>
                  <a:lnTo>
                    <a:pt x="316217" y="2465577"/>
                  </a:lnTo>
                  <a:lnTo>
                    <a:pt x="303041" y="2465577"/>
                  </a:lnTo>
                  <a:lnTo>
                    <a:pt x="289865" y="2465577"/>
                  </a:lnTo>
                  <a:lnTo>
                    <a:pt x="276690" y="2465577"/>
                  </a:lnTo>
                  <a:lnTo>
                    <a:pt x="263514" y="2465577"/>
                  </a:lnTo>
                  <a:lnTo>
                    <a:pt x="250338" y="2465577"/>
                  </a:lnTo>
                  <a:lnTo>
                    <a:pt x="237162" y="2465577"/>
                  </a:lnTo>
                  <a:lnTo>
                    <a:pt x="223987" y="2465577"/>
                  </a:lnTo>
                  <a:lnTo>
                    <a:pt x="210811" y="2465577"/>
                  </a:lnTo>
                  <a:lnTo>
                    <a:pt x="197635" y="2465577"/>
                  </a:lnTo>
                  <a:lnTo>
                    <a:pt x="184460" y="2465577"/>
                  </a:lnTo>
                  <a:lnTo>
                    <a:pt x="171284" y="2465577"/>
                  </a:lnTo>
                  <a:lnTo>
                    <a:pt x="158108" y="2465577"/>
                  </a:lnTo>
                  <a:lnTo>
                    <a:pt x="144932" y="2465577"/>
                  </a:lnTo>
                  <a:lnTo>
                    <a:pt x="131757" y="2465577"/>
                  </a:lnTo>
                  <a:lnTo>
                    <a:pt x="118581" y="2465577"/>
                  </a:lnTo>
                  <a:lnTo>
                    <a:pt x="105405" y="2465577"/>
                  </a:lnTo>
                  <a:lnTo>
                    <a:pt x="92230" y="2465577"/>
                  </a:lnTo>
                  <a:lnTo>
                    <a:pt x="79054" y="2465577"/>
                  </a:lnTo>
                  <a:lnTo>
                    <a:pt x="65878" y="2465577"/>
                  </a:lnTo>
                  <a:lnTo>
                    <a:pt x="52702" y="2465577"/>
                  </a:lnTo>
                  <a:lnTo>
                    <a:pt x="39527" y="2465577"/>
                  </a:lnTo>
                  <a:lnTo>
                    <a:pt x="26351" y="2465577"/>
                  </a:lnTo>
                  <a:lnTo>
                    <a:pt x="13175" y="2465577"/>
                  </a:lnTo>
                  <a:lnTo>
                    <a:pt x="0" y="2465577"/>
                  </a:lnTo>
                  <a:close/>
                </a:path>
              </a:pathLst>
            </a:custGeom>
            <a:solidFill>
              <a:srgbClr val="33A02C">
                <a:alpha val="34901"/>
              </a:srgbClr>
            </a:solidFill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1528799" y="3008552"/>
              <a:ext cx="6732793" cy="2314964"/>
            </a:xfrm>
            <a:custGeom>
              <a:avLst/>
              <a:pathLst>
                <a:path w="6732793" h="2314964">
                  <a:moveTo>
                    <a:pt x="0" y="2314964"/>
                  </a:moveTo>
                  <a:lnTo>
                    <a:pt x="13175" y="2312113"/>
                  </a:lnTo>
                  <a:lnTo>
                    <a:pt x="26351" y="2309226"/>
                  </a:lnTo>
                  <a:lnTo>
                    <a:pt x="39527" y="2306319"/>
                  </a:lnTo>
                  <a:lnTo>
                    <a:pt x="52702" y="2303361"/>
                  </a:lnTo>
                  <a:lnTo>
                    <a:pt x="65878" y="2300374"/>
                  </a:lnTo>
                  <a:lnTo>
                    <a:pt x="79054" y="2297356"/>
                  </a:lnTo>
                  <a:lnTo>
                    <a:pt x="92230" y="2294281"/>
                  </a:lnTo>
                  <a:lnTo>
                    <a:pt x="105405" y="2291179"/>
                  </a:lnTo>
                  <a:lnTo>
                    <a:pt x="118581" y="2288023"/>
                  </a:lnTo>
                  <a:lnTo>
                    <a:pt x="131757" y="2284818"/>
                  </a:lnTo>
                  <a:lnTo>
                    <a:pt x="144932" y="2281584"/>
                  </a:lnTo>
                  <a:lnTo>
                    <a:pt x="158108" y="2278267"/>
                  </a:lnTo>
                  <a:lnTo>
                    <a:pt x="171284" y="2274913"/>
                  </a:lnTo>
                  <a:lnTo>
                    <a:pt x="184460" y="2271506"/>
                  </a:lnTo>
                  <a:lnTo>
                    <a:pt x="197635" y="2268021"/>
                  </a:lnTo>
                  <a:lnTo>
                    <a:pt x="210811" y="2264498"/>
                  </a:lnTo>
                  <a:lnTo>
                    <a:pt x="223987" y="2260888"/>
                  </a:lnTo>
                  <a:lnTo>
                    <a:pt x="237162" y="2257214"/>
                  </a:lnTo>
                  <a:lnTo>
                    <a:pt x="250338" y="2253492"/>
                  </a:lnTo>
                  <a:lnTo>
                    <a:pt x="263514" y="2249656"/>
                  </a:lnTo>
                  <a:lnTo>
                    <a:pt x="276690" y="2245770"/>
                  </a:lnTo>
                  <a:lnTo>
                    <a:pt x="289865" y="2241800"/>
                  </a:lnTo>
                  <a:lnTo>
                    <a:pt x="303041" y="2237731"/>
                  </a:lnTo>
                  <a:lnTo>
                    <a:pt x="316217" y="2233610"/>
                  </a:lnTo>
                  <a:lnTo>
                    <a:pt x="329393" y="2229359"/>
                  </a:lnTo>
                  <a:lnTo>
                    <a:pt x="342568" y="2225034"/>
                  </a:lnTo>
                  <a:lnTo>
                    <a:pt x="355744" y="2220633"/>
                  </a:lnTo>
                  <a:lnTo>
                    <a:pt x="368920" y="2216091"/>
                  </a:lnTo>
                  <a:lnTo>
                    <a:pt x="382095" y="2211485"/>
                  </a:lnTo>
                  <a:lnTo>
                    <a:pt x="395271" y="2206756"/>
                  </a:lnTo>
                  <a:lnTo>
                    <a:pt x="408447" y="2201914"/>
                  </a:lnTo>
                  <a:lnTo>
                    <a:pt x="421623" y="2197004"/>
                  </a:lnTo>
                  <a:lnTo>
                    <a:pt x="434798" y="2191920"/>
                  </a:lnTo>
                  <a:lnTo>
                    <a:pt x="447974" y="2186755"/>
                  </a:lnTo>
                  <a:lnTo>
                    <a:pt x="461150" y="2181481"/>
                  </a:lnTo>
                  <a:lnTo>
                    <a:pt x="474325" y="2176050"/>
                  </a:lnTo>
                  <a:lnTo>
                    <a:pt x="487501" y="2170542"/>
                  </a:lnTo>
                  <a:lnTo>
                    <a:pt x="500677" y="2164871"/>
                  </a:lnTo>
                  <a:lnTo>
                    <a:pt x="513853" y="2159081"/>
                  </a:lnTo>
                  <a:lnTo>
                    <a:pt x="527028" y="2153203"/>
                  </a:lnTo>
                  <a:lnTo>
                    <a:pt x="540204" y="2147121"/>
                  </a:lnTo>
                  <a:lnTo>
                    <a:pt x="553380" y="2140954"/>
                  </a:lnTo>
                  <a:lnTo>
                    <a:pt x="566555" y="2134647"/>
                  </a:lnTo>
                  <a:lnTo>
                    <a:pt x="579731" y="2128176"/>
                  </a:lnTo>
                  <a:lnTo>
                    <a:pt x="592907" y="2121620"/>
                  </a:lnTo>
                  <a:lnTo>
                    <a:pt x="606083" y="2114866"/>
                  </a:lnTo>
                  <a:lnTo>
                    <a:pt x="619258" y="2107996"/>
                  </a:lnTo>
                  <a:lnTo>
                    <a:pt x="632434" y="2101014"/>
                  </a:lnTo>
                  <a:lnTo>
                    <a:pt x="645610" y="2093825"/>
                  </a:lnTo>
                  <a:lnTo>
                    <a:pt x="658786" y="2086546"/>
                  </a:lnTo>
                  <a:lnTo>
                    <a:pt x="671961" y="2079100"/>
                  </a:lnTo>
                  <a:lnTo>
                    <a:pt x="685137" y="2071498"/>
                  </a:lnTo>
                  <a:lnTo>
                    <a:pt x="698313" y="2063804"/>
                  </a:lnTo>
                  <a:lnTo>
                    <a:pt x="711488" y="2055889"/>
                  </a:lnTo>
                  <a:lnTo>
                    <a:pt x="724664" y="2047870"/>
                  </a:lnTo>
                  <a:lnTo>
                    <a:pt x="737840" y="2039719"/>
                  </a:lnTo>
                  <a:lnTo>
                    <a:pt x="751016" y="2031374"/>
                  </a:lnTo>
                  <a:lnTo>
                    <a:pt x="764191" y="2022937"/>
                  </a:lnTo>
                  <a:lnTo>
                    <a:pt x="777367" y="2014317"/>
                  </a:lnTo>
                  <a:lnTo>
                    <a:pt x="790543" y="2005556"/>
                  </a:lnTo>
                  <a:lnTo>
                    <a:pt x="803718" y="1996702"/>
                  </a:lnTo>
                  <a:lnTo>
                    <a:pt x="816894" y="1987619"/>
                  </a:lnTo>
                  <a:lnTo>
                    <a:pt x="830070" y="1978448"/>
                  </a:lnTo>
                  <a:lnTo>
                    <a:pt x="843246" y="1969133"/>
                  </a:lnTo>
                  <a:lnTo>
                    <a:pt x="856421" y="1959645"/>
                  </a:lnTo>
                  <a:lnTo>
                    <a:pt x="869597" y="1950071"/>
                  </a:lnTo>
                  <a:lnTo>
                    <a:pt x="882773" y="1940304"/>
                  </a:lnTo>
                  <a:lnTo>
                    <a:pt x="895948" y="1930421"/>
                  </a:lnTo>
                  <a:lnTo>
                    <a:pt x="909124" y="1920433"/>
                  </a:lnTo>
                  <a:lnTo>
                    <a:pt x="922300" y="1910247"/>
                  </a:lnTo>
                  <a:lnTo>
                    <a:pt x="935476" y="1899977"/>
                  </a:lnTo>
                  <a:lnTo>
                    <a:pt x="948651" y="1889559"/>
                  </a:lnTo>
                  <a:lnTo>
                    <a:pt x="961827" y="1878997"/>
                  </a:lnTo>
                  <a:lnTo>
                    <a:pt x="975003" y="1868354"/>
                  </a:lnTo>
                  <a:lnTo>
                    <a:pt x="988179" y="1857521"/>
                  </a:lnTo>
                  <a:lnTo>
                    <a:pt x="1001354" y="1846596"/>
                  </a:lnTo>
                  <a:lnTo>
                    <a:pt x="1014530" y="1835563"/>
                  </a:lnTo>
                  <a:lnTo>
                    <a:pt x="1027706" y="1824364"/>
                  </a:lnTo>
                  <a:lnTo>
                    <a:pt x="1040881" y="1813090"/>
                  </a:lnTo>
                  <a:lnTo>
                    <a:pt x="1054057" y="1801670"/>
                  </a:lnTo>
                  <a:lnTo>
                    <a:pt x="1067233" y="1790134"/>
                  </a:lnTo>
                  <a:lnTo>
                    <a:pt x="1080409" y="1778527"/>
                  </a:lnTo>
                  <a:lnTo>
                    <a:pt x="1093584" y="1766740"/>
                  </a:lnTo>
                  <a:lnTo>
                    <a:pt x="1106760" y="1754884"/>
                  </a:lnTo>
                  <a:lnTo>
                    <a:pt x="1119936" y="1742920"/>
                  </a:lnTo>
                  <a:lnTo>
                    <a:pt x="1133111" y="1730824"/>
                  </a:lnTo>
                  <a:lnTo>
                    <a:pt x="1146287" y="1718664"/>
                  </a:lnTo>
                  <a:lnTo>
                    <a:pt x="1159463" y="1706365"/>
                  </a:lnTo>
                  <a:lnTo>
                    <a:pt x="1172639" y="1693979"/>
                  </a:lnTo>
                  <a:lnTo>
                    <a:pt x="1185814" y="1681520"/>
                  </a:lnTo>
                  <a:lnTo>
                    <a:pt x="1198990" y="1668918"/>
                  </a:lnTo>
                  <a:lnTo>
                    <a:pt x="1212166" y="1656259"/>
                  </a:lnTo>
                  <a:lnTo>
                    <a:pt x="1225342" y="1643499"/>
                  </a:lnTo>
                  <a:lnTo>
                    <a:pt x="1238517" y="1630638"/>
                  </a:lnTo>
                  <a:lnTo>
                    <a:pt x="1251693" y="1617724"/>
                  </a:lnTo>
                  <a:lnTo>
                    <a:pt x="1264869" y="1604686"/>
                  </a:lnTo>
                  <a:lnTo>
                    <a:pt x="1278044" y="1591587"/>
                  </a:lnTo>
                  <a:lnTo>
                    <a:pt x="1291220" y="1578420"/>
                  </a:lnTo>
                  <a:lnTo>
                    <a:pt x="1304396" y="1565147"/>
                  </a:lnTo>
                  <a:lnTo>
                    <a:pt x="1317572" y="1551828"/>
                  </a:lnTo>
                  <a:lnTo>
                    <a:pt x="1330747" y="1538422"/>
                  </a:lnTo>
                  <a:lnTo>
                    <a:pt x="1343923" y="1524947"/>
                  </a:lnTo>
                  <a:lnTo>
                    <a:pt x="1357099" y="1511430"/>
                  </a:lnTo>
                  <a:lnTo>
                    <a:pt x="1370274" y="1497814"/>
                  </a:lnTo>
                  <a:lnTo>
                    <a:pt x="1383450" y="1484159"/>
                  </a:lnTo>
                  <a:lnTo>
                    <a:pt x="1396626" y="1470448"/>
                  </a:lnTo>
                  <a:lnTo>
                    <a:pt x="1409802" y="1456670"/>
                  </a:lnTo>
                  <a:lnTo>
                    <a:pt x="1422977" y="1442859"/>
                  </a:lnTo>
                  <a:lnTo>
                    <a:pt x="1436153" y="1428984"/>
                  </a:lnTo>
                  <a:lnTo>
                    <a:pt x="1449329" y="1415070"/>
                  </a:lnTo>
                  <a:lnTo>
                    <a:pt x="1462504" y="1401126"/>
                  </a:lnTo>
                  <a:lnTo>
                    <a:pt x="1475680" y="1387123"/>
                  </a:lnTo>
                  <a:lnTo>
                    <a:pt x="1488856" y="1373100"/>
                  </a:lnTo>
                  <a:lnTo>
                    <a:pt x="1502032" y="1359043"/>
                  </a:lnTo>
                  <a:lnTo>
                    <a:pt x="1515207" y="1344954"/>
                  </a:lnTo>
                  <a:lnTo>
                    <a:pt x="1528383" y="1330851"/>
                  </a:lnTo>
                  <a:lnTo>
                    <a:pt x="1541559" y="1316717"/>
                  </a:lnTo>
                  <a:lnTo>
                    <a:pt x="1554735" y="1302572"/>
                  </a:lnTo>
                  <a:lnTo>
                    <a:pt x="1567910" y="1288415"/>
                  </a:lnTo>
                  <a:lnTo>
                    <a:pt x="1581086" y="1274246"/>
                  </a:lnTo>
                  <a:lnTo>
                    <a:pt x="1594262" y="1260074"/>
                  </a:lnTo>
                  <a:lnTo>
                    <a:pt x="1607437" y="1245899"/>
                  </a:lnTo>
                  <a:lnTo>
                    <a:pt x="1620613" y="1231728"/>
                  </a:lnTo>
                  <a:lnTo>
                    <a:pt x="1633789" y="1217561"/>
                  </a:lnTo>
                  <a:lnTo>
                    <a:pt x="1646965" y="1203408"/>
                  </a:lnTo>
                  <a:lnTo>
                    <a:pt x="1660140" y="1189268"/>
                  </a:lnTo>
                  <a:lnTo>
                    <a:pt x="1673316" y="1175142"/>
                  </a:lnTo>
                  <a:lnTo>
                    <a:pt x="1686492" y="1161046"/>
                  </a:lnTo>
                  <a:lnTo>
                    <a:pt x="1699667" y="1146966"/>
                  </a:lnTo>
                  <a:lnTo>
                    <a:pt x="1712843" y="1132923"/>
                  </a:lnTo>
                  <a:lnTo>
                    <a:pt x="1726019" y="1118913"/>
                  </a:lnTo>
                  <a:lnTo>
                    <a:pt x="1739195" y="1104926"/>
                  </a:lnTo>
                  <a:lnTo>
                    <a:pt x="1752370" y="1091002"/>
                  </a:lnTo>
                  <a:lnTo>
                    <a:pt x="1765546" y="1077107"/>
                  </a:lnTo>
                  <a:lnTo>
                    <a:pt x="1778722" y="1063260"/>
                  </a:lnTo>
                  <a:lnTo>
                    <a:pt x="1791897" y="1049474"/>
                  </a:lnTo>
                  <a:lnTo>
                    <a:pt x="1805073" y="1035721"/>
                  </a:lnTo>
                  <a:lnTo>
                    <a:pt x="1818249" y="1022048"/>
                  </a:lnTo>
                  <a:lnTo>
                    <a:pt x="1831425" y="1008425"/>
                  </a:lnTo>
                  <a:lnTo>
                    <a:pt x="1844600" y="994851"/>
                  </a:lnTo>
                  <a:lnTo>
                    <a:pt x="1857776" y="981371"/>
                  </a:lnTo>
                  <a:lnTo>
                    <a:pt x="1870952" y="967934"/>
                  </a:lnTo>
                  <a:lnTo>
                    <a:pt x="1884128" y="954577"/>
                  </a:lnTo>
                  <a:lnTo>
                    <a:pt x="1897303" y="941299"/>
                  </a:lnTo>
                  <a:lnTo>
                    <a:pt x="1910479" y="928067"/>
                  </a:lnTo>
                  <a:lnTo>
                    <a:pt x="1923655" y="914950"/>
                  </a:lnTo>
                  <a:lnTo>
                    <a:pt x="1936830" y="901889"/>
                  </a:lnTo>
                  <a:lnTo>
                    <a:pt x="1950006" y="888899"/>
                  </a:lnTo>
                  <a:lnTo>
                    <a:pt x="1963182" y="876016"/>
                  </a:lnTo>
                  <a:lnTo>
                    <a:pt x="1976358" y="863185"/>
                  </a:lnTo>
                  <a:lnTo>
                    <a:pt x="1989533" y="850457"/>
                  </a:lnTo>
                  <a:lnTo>
                    <a:pt x="2002709" y="837809"/>
                  </a:lnTo>
                  <a:lnTo>
                    <a:pt x="2015885" y="825216"/>
                  </a:lnTo>
                  <a:lnTo>
                    <a:pt x="2029060" y="812755"/>
                  </a:lnTo>
                  <a:lnTo>
                    <a:pt x="2042236" y="800347"/>
                  </a:lnTo>
                  <a:lnTo>
                    <a:pt x="2055412" y="788023"/>
                  </a:lnTo>
                  <a:lnTo>
                    <a:pt x="2068588" y="775802"/>
                  </a:lnTo>
                  <a:lnTo>
                    <a:pt x="2081763" y="763633"/>
                  </a:lnTo>
                  <a:lnTo>
                    <a:pt x="2094939" y="751577"/>
                  </a:lnTo>
                  <a:lnTo>
                    <a:pt x="2108115" y="739591"/>
                  </a:lnTo>
                  <a:lnTo>
                    <a:pt x="2121291" y="727667"/>
                  </a:lnTo>
                  <a:lnTo>
                    <a:pt x="2134466" y="715861"/>
                  </a:lnTo>
                  <a:lnTo>
                    <a:pt x="2147642" y="704105"/>
                  </a:lnTo>
                  <a:lnTo>
                    <a:pt x="2160818" y="692435"/>
                  </a:lnTo>
                  <a:lnTo>
                    <a:pt x="2173993" y="680851"/>
                  </a:lnTo>
                  <a:lnTo>
                    <a:pt x="2187169" y="669313"/>
                  </a:lnTo>
                  <a:lnTo>
                    <a:pt x="2200345" y="657885"/>
                  </a:lnTo>
                  <a:lnTo>
                    <a:pt x="2213521" y="646510"/>
                  </a:lnTo>
                  <a:lnTo>
                    <a:pt x="2226696" y="635197"/>
                  </a:lnTo>
                  <a:lnTo>
                    <a:pt x="2239872" y="623979"/>
                  </a:lnTo>
                  <a:lnTo>
                    <a:pt x="2253048" y="612801"/>
                  </a:lnTo>
                  <a:lnTo>
                    <a:pt x="2266223" y="601706"/>
                  </a:lnTo>
                  <a:lnTo>
                    <a:pt x="2279399" y="590675"/>
                  </a:lnTo>
                  <a:lnTo>
                    <a:pt x="2292575" y="579683"/>
                  </a:lnTo>
                  <a:lnTo>
                    <a:pt x="2305751" y="568790"/>
                  </a:lnTo>
                  <a:lnTo>
                    <a:pt x="2318926" y="557934"/>
                  </a:lnTo>
                  <a:lnTo>
                    <a:pt x="2332102" y="547136"/>
                  </a:lnTo>
                  <a:lnTo>
                    <a:pt x="2345278" y="536411"/>
                  </a:lnTo>
                  <a:lnTo>
                    <a:pt x="2358453" y="525721"/>
                  </a:lnTo>
                  <a:lnTo>
                    <a:pt x="2371629" y="515106"/>
                  </a:lnTo>
                  <a:lnTo>
                    <a:pt x="2384805" y="504539"/>
                  </a:lnTo>
                  <a:lnTo>
                    <a:pt x="2397981" y="494013"/>
                  </a:lnTo>
                  <a:lnTo>
                    <a:pt x="2411156" y="483568"/>
                  </a:lnTo>
                  <a:lnTo>
                    <a:pt x="2424332" y="473156"/>
                  </a:lnTo>
                  <a:lnTo>
                    <a:pt x="2437508" y="462804"/>
                  </a:lnTo>
                  <a:lnTo>
                    <a:pt x="2450684" y="452513"/>
                  </a:lnTo>
                  <a:lnTo>
                    <a:pt x="2463859" y="442256"/>
                  </a:lnTo>
                  <a:lnTo>
                    <a:pt x="2477035" y="432079"/>
                  </a:lnTo>
                  <a:lnTo>
                    <a:pt x="2490211" y="421945"/>
                  </a:lnTo>
                  <a:lnTo>
                    <a:pt x="2503386" y="411859"/>
                  </a:lnTo>
                  <a:lnTo>
                    <a:pt x="2516562" y="401854"/>
                  </a:lnTo>
                  <a:lnTo>
                    <a:pt x="2529738" y="391887"/>
                  </a:lnTo>
                  <a:lnTo>
                    <a:pt x="2542914" y="381993"/>
                  </a:lnTo>
                  <a:lnTo>
                    <a:pt x="2556089" y="372165"/>
                  </a:lnTo>
                  <a:lnTo>
                    <a:pt x="2569265" y="362377"/>
                  </a:lnTo>
                  <a:lnTo>
                    <a:pt x="2582441" y="352696"/>
                  </a:lnTo>
                  <a:lnTo>
                    <a:pt x="2595616" y="343063"/>
                  </a:lnTo>
                  <a:lnTo>
                    <a:pt x="2608792" y="333499"/>
                  </a:lnTo>
                  <a:lnTo>
                    <a:pt x="2621968" y="324034"/>
                  </a:lnTo>
                  <a:lnTo>
                    <a:pt x="2635144" y="314618"/>
                  </a:lnTo>
                  <a:lnTo>
                    <a:pt x="2648319" y="305312"/>
                  </a:lnTo>
                  <a:lnTo>
                    <a:pt x="2661495" y="296086"/>
                  </a:lnTo>
                  <a:lnTo>
                    <a:pt x="2674671" y="286922"/>
                  </a:lnTo>
                  <a:lnTo>
                    <a:pt x="2687846" y="277904"/>
                  </a:lnTo>
                  <a:lnTo>
                    <a:pt x="2701022" y="268948"/>
                  </a:lnTo>
                  <a:lnTo>
                    <a:pt x="2714198" y="260100"/>
                  </a:lnTo>
                  <a:lnTo>
                    <a:pt x="2727374" y="251378"/>
                  </a:lnTo>
                  <a:lnTo>
                    <a:pt x="2740549" y="242725"/>
                  </a:lnTo>
                  <a:lnTo>
                    <a:pt x="2753725" y="234236"/>
                  </a:lnTo>
                  <a:lnTo>
                    <a:pt x="2766901" y="225845"/>
                  </a:lnTo>
                  <a:lnTo>
                    <a:pt x="2780077" y="217552"/>
                  </a:lnTo>
                  <a:lnTo>
                    <a:pt x="2793252" y="209443"/>
                  </a:lnTo>
                  <a:lnTo>
                    <a:pt x="2806428" y="201418"/>
                  </a:lnTo>
                  <a:lnTo>
                    <a:pt x="2819604" y="193552"/>
                  </a:lnTo>
                  <a:lnTo>
                    <a:pt x="2832779" y="185838"/>
                  </a:lnTo>
                  <a:lnTo>
                    <a:pt x="2845955" y="178212"/>
                  </a:lnTo>
                  <a:lnTo>
                    <a:pt x="2859131" y="170816"/>
                  </a:lnTo>
                  <a:lnTo>
                    <a:pt x="2872307" y="163528"/>
                  </a:lnTo>
                  <a:lnTo>
                    <a:pt x="2885482" y="156383"/>
                  </a:lnTo>
                  <a:lnTo>
                    <a:pt x="2898658" y="149449"/>
                  </a:lnTo>
                  <a:lnTo>
                    <a:pt x="2911834" y="142616"/>
                  </a:lnTo>
                  <a:lnTo>
                    <a:pt x="2925009" y="135998"/>
                  </a:lnTo>
                  <a:lnTo>
                    <a:pt x="2938185" y="129541"/>
                  </a:lnTo>
                  <a:lnTo>
                    <a:pt x="2951361" y="123197"/>
                  </a:lnTo>
                  <a:lnTo>
                    <a:pt x="2964537" y="117127"/>
                  </a:lnTo>
                  <a:lnTo>
                    <a:pt x="2977712" y="111167"/>
                  </a:lnTo>
                  <a:lnTo>
                    <a:pt x="2990888" y="105391"/>
                  </a:lnTo>
                  <a:lnTo>
                    <a:pt x="3004064" y="99831"/>
                  </a:lnTo>
                  <a:lnTo>
                    <a:pt x="3017240" y="94383"/>
                  </a:lnTo>
                  <a:lnTo>
                    <a:pt x="3030415" y="89190"/>
                  </a:lnTo>
                  <a:lnTo>
                    <a:pt x="3043591" y="84149"/>
                  </a:lnTo>
                  <a:lnTo>
                    <a:pt x="3056767" y="79249"/>
                  </a:lnTo>
                  <a:lnTo>
                    <a:pt x="3069942" y="74615"/>
                  </a:lnTo>
                  <a:lnTo>
                    <a:pt x="3083118" y="70094"/>
                  </a:lnTo>
                  <a:lnTo>
                    <a:pt x="3096294" y="65780"/>
                  </a:lnTo>
                  <a:lnTo>
                    <a:pt x="3109470" y="61661"/>
                  </a:lnTo>
                  <a:lnTo>
                    <a:pt x="3122645" y="57653"/>
                  </a:lnTo>
                  <a:lnTo>
                    <a:pt x="3135821" y="53912"/>
                  </a:lnTo>
                  <a:lnTo>
                    <a:pt x="3148997" y="50296"/>
                  </a:lnTo>
                  <a:lnTo>
                    <a:pt x="3162172" y="46834"/>
                  </a:lnTo>
                  <a:lnTo>
                    <a:pt x="3175348" y="43598"/>
                  </a:lnTo>
                  <a:lnTo>
                    <a:pt x="3188524" y="40465"/>
                  </a:lnTo>
                  <a:lnTo>
                    <a:pt x="3201700" y="37537"/>
                  </a:lnTo>
                  <a:lnTo>
                    <a:pt x="3214875" y="34762"/>
                  </a:lnTo>
                  <a:lnTo>
                    <a:pt x="3228051" y="32088"/>
                  </a:lnTo>
                  <a:lnTo>
                    <a:pt x="3241227" y="29654"/>
                  </a:lnTo>
                  <a:lnTo>
                    <a:pt x="3254402" y="27310"/>
                  </a:lnTo>
                  <a:lnTo>
                    <a:pt x="3267578" y="25110"/>
                  </a:lnTo>
                  <a:lnTo>
                    <a:pt x="3280754" y="23077"/>
                  </a:lnTo>
                  <a:lnTo>
                    <a:pt x="3293930" y="21127"/>
                  </a:lnTo>
                  <a:lnTo>
                    <a:pt x="3307105" y="19352"/>
                  </a:lnTo>
                  <a:lnTo>
                    <a:pt x="3320281" y="17681"/>
                  </a:lnTo>
                  <a:lnTo>
                    <a:pt x="3333457" y="16099"/>
                  </a:lnTo>
                  <a:lnTo>
                    <a:pt x="3346633" y="14682"/>
                  </a:lnTo>
                  <a:lnTo>
                    <a:pt x="3359808" y="13329"/>
                  </a:lnTo>
                  <a:lnTo>
                    <a:pt x="3372984" y="12091"/>
                  </a:lnTo>
                  <a:lnTo>
                    <a:pt x="3386160" y="10958"/>
                  </a:lnTo>
                  <a:lnTo>
                    <a:pt x="3399335" y="9882"/>
                  </a:lnTo>
                  <a:lnTo>
                    <a:pt x="3412511" y="8932"/>
                  </a:lnTo>
                  <a:lnTo>
                    <a:pt x="3425687" y="8039"/>
                  </a:lnTo>
                  <a:lnTo>
                    <a:pt x="3438863" y="7213"/>
                  </a:lnTo>
                  <a:lnTo>
                    <a:pt x="3452038" y="6480"/>
                  </a:lnTo>
                  <a:lnTo>
                    <a:pt x="3465214" y="5788"/>
                  </a:lnTo>
                  <a:lnTo>
                    <a:pt x="3478390" y="5169"/>
                  </a:lnTo>
                  <a:lnTo>
                    <a:pt x="3491565" y="4605"/>
                  </a:lnTo>
                  <a:lnTo>
                    <a:pt x="3504741" y="4073"/>
                  </a:lnTo>
                  <a:lnTo>
                    <a:pt x="3517917" y="3616"/>
                  </a:lnTo>
                  <a:lnTo>
                    <a:pt x="3531093" y="3185"/>
                  </a:lnTo>
                  <a:lnTo>
                    <a:pt x="3544268" y="2793"/>
                  </a:lnTo>
                  <a:lnTo>
                    <a:pt x="3557444" y="2445"/>
                  </a:lnTo>
                  <a:lnTo>
                    <a:pt x="3570620" y="2117"/>
                  </a:lnTo>
                  <a:lnTo>
                    <a:pt x="3583795" y="1829"/>
                  </a:lnTo>
                  <a:lnTo>
                    <a:pt x="3596971" y="1565"/>
                  </a:lnTo>
                  <a:lnTo>
                    <a:pt x="3610147" y="1319"/>
                  </a:lnTo>
                  <a:lnTo>
                    <a:pt x="3623323" y="1108"/>
                  </a:lnTo>
                  <a:lnTo>
                    <a:pt x="3636498" y="909"/>
                  </a:lnTo>
                  <a:lnTo>
                    <a:pt x="3649674" y="733"/>
                  </a:lnTo>
                  <a:lnTo>
                    <a:pt x="3662850" y="579"/>
                  </a:lnTo>
                  <a:lnTo>
                    <a:pt x="3676026" y="436"/>
                  </a:lnTo>
                  <a:lnTo>
                    <a:pt x="3689201" y="319"/>
                  </a:lnTo>
                  <a:lnTo>
                    <a:pt x="3702377" y="216"/>
                  </a:lnTo>
                  <a:lnTo>
                    <a:pt x="3715553" y="129"/>
                  </a:lnTo>
                  <a:lnTo>
                    <a:pt x="3728728" y="69"/>
                  </a:lnTo>
                  <a:lnTo>
                    <a:pt x="3741904" y="22"/>
                  </a:lnTo>
                  <a:lnTo>
                    <a:pt x="3755080" y="0"/>
                  </a:lnTo>
                  <a:lnTo>
                    <a:pt x="3768256" y="2"/>
                  </a:lnTo>
                  <a:lnTo>
                    <a:pt x="3781431" y="19"/>
                  </a:lnTo>
                  <a:lnTo>
                    <a:pt x="3794607" y="79"/>
                  </a:lnTo>
                  <a:lnTo>
                    <a:pt x="3807783" y="159"/>
                  </a:lnTo>
                  <a:lnTo>
                    <a:pt x="3820958" y="269"/>
                  </a:lnTo>
                  <a:lnTo>
                    <a:pt x="3834134" y="424"/>
                  </a:lnTo>
                  <a:lnTo>
                    <a:pt x="3847310" y="604"/>
                  </a:lnTo>
                  <a:lnTo>
                    <a:pt x="3860486" y="837"/>
                  </a:lnTo>
                  <a:lnTo>
                    <a:pt x="3873661" y="1113"/>
                  </a:lnTo>
                  <a:lnTo>
                    <a:pt x="3886837" y="1421"/>
                  </a:lnTo>
                  <a:lnTo>
                    <a:pt x="3900013" y="1811"/>
                  </a:lnTo>
                  <a:lnTo>
                    <a:pt x="3913189" y="2238"/>
                  </a:lnTo>
                  <a:lnTo>
                    <a:pt x="3926364" y="2727"/>
                  </a:lnTo>
                  <a:lnTo>
                    <a:pt x="3939540" y="3294"/>
                  </a:lnTo>
                  <a:lnTo>
                    <a:pt x="3952716" y="3904"/>
                  </a:lnTo>
                  <a:lnTo>
                    <a:pt x="3965891" y="4619"/>
                  </a:lnTo>
                  <a:lnTo>
                    <a:pt x="3979067" y="5399"/>
                  </a:lnTo>
                  <a:lnTo>
                    <a:pt x="3992243" y="6244"/>
                  </a:lnTo>
                  <a:lnTo>
                    <a:pt x="4005419" y="7215"/>
                  </a:lnTo>
                  <a:lnTo>
                    <a:pt x="4018594" y="8243"/>
                  </a:lnTo>
                  <a:lnTo>
                    <a:pt x="4031770" y="9384"/>
                  </a:lnTo>
                  <a:lnTo>
                    <a:pt x="4044946" y="10635"/>
                  </a:lnTo>
                  <a:lnTo>
                    <a:pt x="4058121" y="11949"/>
                  </a:lnTo>
                  <a:lnTo>
                    <a:pt x="4071297" y="13434"/>
                  </a:lnTo>
                  <a:lnTo>
                    <a:pt x="4084473" y="15000"/>
                  </a:lnTo>
                  <a:lnTo>
                    <a:pt x="4097649" y="16674"/>
                  </a:lnTo>
                  <a:lnTo>
                    <a:pt x="4110824" y="18512"/>
                  </a:lnTo>
                  <a:lnTo>
                    <a:pt x="4124000" y="20430"/>
                  </a:lnTo>
                  <a:lnTo>
                    <a:pt x="4137176" y="22516"/>
                  </a:lnTo>
                  <a:lnTo>
                    <a:pt x="4150351" y="24733"/>
                  </a:lnTo>
                  <a:lnTo>
                    <a:pt x="4163527" y="27042"/>
                  </a:lnTo>
                  <a:lnTo>
                    <a:pt x="4176703" y="29578"/>
                  </a:lnTo>
                  <a:lnTo>
                    <a:pt x="4189879" y="32207"/>
                  </a:lnTo>
                  <a:lnTo>
                    <a:pt x="4203054" y="34990"/>
                  </a:lnTo>
                  <a:lnTo>
                    <a:pt x="4216230" y="37962"/>
                  </a:lnTo>
                  <a:lnTo>
                    <a:pt x="4229406" y="41032"/>
                  </a:lnTo>
                  <a:lnTo>
                    <a:pt x="4242582" y="44327"/>
                  </a:lnTo>
                  <a:lnTo>
                    <a:pt x="4255757" y="47762"/>
                  </a:lnTo>
                  <a:lnTo>
                    <a:pt x="4268933" y="51327"/>
                  </a:lnTo>
                  <a:lnTo>
                    <a:pt x="4282109" y="55141"/>
                  </a:lnTo>
                  <a:lnTo>
                    <a:pt x="4295284" y="59065"/>
                  </a:lnTo>
                  <a:lnTo>
                    <a:pt x="4308460" y="63190"/>
                  </a:lnTo>
                  <a:lnTo>
                    <a:pt x="4321636" y="67512"/>
                  </a:lnTo>
                  <a:lnTo>
                    <a:pt x="4334812" y="71946"/>
                  </a:lnTo>
                  <a:lnTo>
                    <a:pt x="4347987" y="76659"/>
                  </a:lnTo>
                  <a:lnTo>
                    <a:pt x="4361163" y="81509"/>
                  </a:lnTo>
                  <a:lnTo>
                    <a:pt x="4374339" y="86526"/>
                  </a:lnTo>
                  <a:lnTo>
                    <a:pt x="4387514" y="91801"/>
                  </a:lnTo>
                  <a:lnTo>
                    <a:pt x="4400690" y="97197"/>
                  </a:lnTo>
                  <a:lnTo>
                    <a:pt x="4413866" y="102839"/>
                  </a:lnTo>
                  <a:lnTo>
                    <a:pt x="4427042" y="108674"/>
                  </a:lnTo>
                  <a:lnTo>
                    <a:pt x="4440217" y="114636"/>
                  </a:lnTo>
                  <a:lnTo>
                    <a:pt x="4453393" y="120921"/>
                  </a:lnTo>
                  <a:lnTo>
                    <a:pt x="4466569" y="127333"/>
                  </a:lnTo>
                  <a:lnTo>
                    <a:pt x="4479744" y="133950"/>
                  </a:lnTo>
                  <a:lnTo>
                    <a:pt x="4492920" y="140823"/>
                  </a:lnTo>
                  <a:lnTo>
                    <a:pt x="4506096" y="147826"/>
                  </a:lnTo>
                  <a:lnTo>
                    <a:pt x="4519272" y="155117"/>
                  </a:lnTo>
                  <a:lnTo>
                    <a:pt x="4532447" y="162593"/>
                  </a:lnTo>
                  <a:lnTo>
                    <a:pt x="4545623" y="170228"/>
                  </a:lnTo>
                  <a:lnTo>
                    <a:pt x="4558799" y="178183"/>
                  </a:lnTo>
                  <a:lnTo>
                    <a:pt x="4571975" y="186275"/>
                  </a:lnTo>
                  <a:lnTo>
                    <a:pt x="4585150" y="194609"/>
                  </a:lnTo>
                  <a:lnTo>
                    <a:pt x="4598326" y="203191"/>
                  </a:lnTo>
                  <a:lnTo>
                    <a:pt x="4611502" y="211911"/>
                  </a:lnTo>
                  <a:lnTo>
                    <a:pt x="4624677" y="220960"/>
                  </a:lnTo>
                  <a:lnTo>
                    <a:pt x="4637853" y="230180"/>
                  </a:lnTo>
                  <a:lnTo>
                    <a:pt x="4651029" y="239593"/>
                  </a:lnTo>
                  <a:lnTo>
                    <a:pt x="4664205" y="249319"/>
                  </a:lnTo>
                  <a:lnTo>
                    <a:pt x="4677380" y="259187"/>
                  </a:lnTo>
                  <a:lnTo>
                    <a:pt x="4690556" y="269337"/>
                  </a:lnTo>
                  <a:lnTo>
                    <a:pt x="4703732" y="279719"/>
                  </a:lnTo>
                  <a:lnTo>
                    <a:pt x="4716907" y="290246"/>
                  </a:lnTo>
                  <a:lnTo>
                    <a:pt x="4730083" y="301143"/>
                  </a:lnTo>
                  <a:lnTo>
                    <a:pt x="4743259" y="312190"/>
                  </a:lnTo>
                  <a:lnTo>
                    <a:pt x="4756435" y="323463"/>
                  </a:lnTo>
                  <a:lnTo>
                    <a:pt x="4769610" y="335034"/>
                  </a:lnTo>
                  <a:lnTo>
                    <a:pt x="4782786" y="346751"/>
                  </a:lnTo>
                  <a:lnTo>
                    <a:pt x="4795962" y="358783"/>
                  </a:lnTo>
                  <a:lnTo>
                    <a:pt x="4809138" y="371025"/>
                  </a:lnTo>
                  <a:lnTo>
                    <a:pt x="4822313" y="383437"/>
                  </a:lnTo>
                  <a:lnTo>
                    <a:pt x="4835489" y="396205"/>
                  </a:lnTo>
                  <a:lnTo>
                    <a:pt x="4848665" y="409119"/>
                  </a:lnTo>
                  <a:lnTo>
                    <a:pt x="4861840" y="422287"/>
                  </a:lnTo>
                  <a:lnTo>
                    <a:pt x="4875016" y="435723"/>
                  </a:lnTo>
                  <a:lnTo>
                    <a:pt x="4888192" y="449304"/>
                  </a:lnTo>
                  <a:lnTo>
                    <a:pt x="4901368" y="463219"/>
                  </a:lnTo>
                  <a:lnTo>
                    <a:pt x="4914543" y="477313"/>
                  </a:lnTo>
                  <a:lnTo>
                    <a:pt x="4927719" y="491596"/>
                  </a:lnTo>
                  <a:lnTo>
                    <a:pt x="4940895" y="506195"/>
                  </a:lnTo>
                  <a:lnTo>
                    <a:pt x="4954070" y="520931"/>
                  </a:lnTo>
                  <a:lnTo>
                    <a:pt x="4967246" y="535931"/>
                  </a:lnTo>
                  <a:lnTo>
                    <a:pt x="4980422" y="551155"/>
                  </a:lnTo>
                  <a:lnTo>
                    <a:pt x="4993598" y="566512"/>
                  </a:lnTo>
                  <a:lnTo>
                    <a:pt x="5006773" y="582196"/>
                  </a:lnTo>
                  <a:lnTo>
                    <a:pt x="5019949" y="598016"/>
                  </a:lnTo>
                  <a:lnTo>
                    <a:pt x="5033125" y="614027"/>
                  </a:lnTo>
                  <a:lnTo>
                    <a:pt x="5046300" y="630290"/>
                  </a:lnTo>
                  <a:lnTo>
                    <a:pt x="5059476" y="646671"/>
                  </a:lnTo>
                  <a:lnTo>
                    <a:pt x="5072652" y="663296"/>
                  </a:lnTo>
                  <a:lnTo>
                    <a:pt x="5085828" y="680085"/>
                  </a:lnTo>
                  <a:lnTo>
                    <a:pt x="5099003" y="696994"/>
                  </a:lnTo>
                  <a:lnTo>
                    <a:pt x="5112179" y="714161"/>
                  </a:lnTo>
                  <a:lnTo>
                    <a:pt x="5125355" y="731425"/>
                  </a:lnTo>
                  <a:lnTo>
                    <a:pt x="5138531" y="748851"/>
                  </a:lnTo>
                  <a:lnTo>
                    <a:pt x="5151706" y="766446"/>
                  </a:lnTo>
                  <a:lnTo>
                    <a:pt x="5164882" y="784127"/>
                  </a:lnTo>
                  <a:lnTo>
                    <a:pt x="5178058" y="801991"/>
                  </a:lnTo>
                  <a:lnTo>
                    <a:pt x="5191233" y="819949"/>
                  </a:lnTo>
                  <a:lnTo>
                    <a:pt x="5204409" y="837999"/>
                  </a:lnTo>
                  <a:lnTo>
                    <a:pt x="5217585" y="856192"/>
                  </a:lnTo>
                  <a:lnTo>
                    <a:pt x="5230761" y="874441"/>
                  </a:lnTo>
                  <a:lnTo>
                    <a:pt x="5243936" y="892788"/>
                  </a:lnTo>
                  <a:lnTo>
                    <a:pt x="5257112" y="911208"/>
                  </a:lnTo>
                  <a:lnTo>
                    <a:pt x="5270288" y="929669"/>
                  </a:lnTo>
                  <a:lnTo>
                    <a:pt x="5283463" y="948207"/>
                  </a:lnTo>
                  <a:lnTo>
                    <a:pt x="5296639" y="966769"/>
                  </a:lnTo>
                  <a:lnTo>
                    <a:pt x="5309815" y="985362"/>
                  </a:lnTo>
                  <a:lnTo>
                    <a:pt x="5322991" y="1003974"/>
                  </a:lnTo>
                  <a:lnTo>
                    <a:pt x="5336166" y="1022589"/>
                  </a:lnTo>
                  <a:lnTo>
                    <a:pt x="5349342" y="1041200"/>
                  </a:lnTo>
                  <a:lnTo>
                    <a:pt x="5362518" y="1059789"/>
                  </a:lnTo>
                  <a:lnTo>
                    <a:pt x="5375693" y="1078364"/>
                  </a:lnTo>
                  <a:lnTo>
                    <a:pt x="5388869" y="1096872"/>
                  </a:lnTo>
                  <a:lnTo>
                    <a:pt x="5402045" y="1115342"/>
                  </a:lnTo>
                  <a:lnTo>
                    <a:pt x="5415221" y="1133750"/>
                  </a:lnTo>
                  <a:lnTo>
                    <a:pt x="5428396" y="1152060"/>
                  </a:lnTo>
                  <a:lnTo>
                    <a:pt x="5441572" y="1170315"/>
                  </a:lnTo>
                  <a:lnTo>
                    <a:pt x="5454748" y="1188430"/>
                  </a:lnTo>
                  <a:lnTo>
                    <a:pt x="5467924" y="1206444"/>
                  </a:lnTo>
                  <a:lnTo>
                    <a:pt x="5481099" y="1224365"/>
                  </a:lnTo>
                  <a:lnTo>
                    <a:pt x="5494275" y="1242083"/>
                  </a:lnTo>
                  <a:lnTo>
                    <a:pt x="5507451" y="1259705"/>
                  </a:lnTo>
                  <a:lnTo>
                    <a:pt x="5520626" y="1277147"/>
                  </a:lnTo>
                  <a:lnTo>
                    <a:pt x="5533802" y="1294395"/>
                  </a:lnTo>
                  <a:lnTo>
                    <a:pt x="5546978" y="1311531"/>
                  </a:lnTo>
                  <a:lnTo>
                    <a:pt x="5560154" y="1328373"/>
                  </a:lnTo>
                  <a:lnTo>
                    <a:pt x="5573329" y="1345060"/>
                  </a:lnTo>
                  <a:lnTo>
                    <a:pt x="5586505" y="1361560"/>
                  </a:lnTo>
                  <a:lnTo>
                    <a:pt x="5599681" y="1377750"/>
                  </a:lnTo>
                  <a:lnTo>
                    <a:pt x="5612856" y="1393791"/>
                  </a:lnTo>
                  <a:lnTo>
                    <a:pt x="5626032" y="1409525"/>
                  </a:lnTo>
                  <a:lnTo>
                    <a:pt x="5639208" y="1425002"/>
                  </a:lnTo>
                  <a:lnTo>
                    <a:pt x="5652384" y="1440316"/>
                  </a:lnTo>
                  <a:lnTo>
                    <a:pt x="5665559" y="1455187"/>
                  </a:lnTo>
                  <a:lnTo>
                    <a:pt x="5678735" y="1469878"/>
                  </a:lnTo>
                  <a:lnTo>
                    <a:pt x="5691911" y="1484283"/>
                  </a:lnTo>
                  <a:lnTo>
                    <a:pt x="5705086" y="1498314"/>
                  </a:lnTo>
                  <a:lnTo>
                    <a:pt x="5718262" y="1512155"/>
                  </a:lnTo>
                  <a:lnTo>
                    <a:pt x="5731438" y="1525570"/>
                  </a:lnTo>
                  <a:lnTo>
                    <a:pt x="5744614" y="1538705"/>
                  </a:lnTo>
                  <a:lnTo>
                    <a:pt x="5757789" y="1551600"/>
                  </a:lnTo>
                  <a:lnTo>
                    <a:pt x="5770965" y="1564001"/>
                  </a:lnTo>
                  <a:lnTo>
                    <a:pt x="5784141" y="1576192"/>
                  </a:lnTo>
                  <a:lnTo>
                    <a:pt x="5797317" y="1588008"/>
                  </a:lnTo>
                  <a:lnTo>
                    <a:pt x="5810492" y="1599435"/>
                  </a:lnTo>
                  <a:lnTo>
                    <a:pt x="5823668" y="1610647"/>
                  </a:lnTo>
                  <a:lnTo>
                    <a:pt x="5836844" y="1621343"/>
                  </a:lnTo>
                  <a:lnTo>
                    <a:pt x="5850019" y="1631771"/>
                  </a:lnTo>
                  <a:lnTo>
                    <a:pt x="5863195" y="1641897"/>
                  </a:lnTo>
                  <a:lnTo>
                    <a:pt x="5876371" y="1651533"/>
                  </a:lnTo>
                  <a:lnTo>
                    <a:pt x="5889547" y="1660948"/>
                  </a:lnTo>
                  <a:lnTo>
                    <a:pt x="5902722" y="1669928"/>
                  </a:lnTo>
                  <a:lnTo>
                    <a:pt x="5915898" y="1678549"/>
                  </a:lnTo>
                  <a:lnTo>
                    <a:pt x="5929074" y="1686949"/>
                  </a:lnTo>
                  <a:lnTo>
                    <a:pt x="5942249" y="1694789"/>
                  </a:lnTo>
                  <a:lnTo>
                    <a:pt x="5955425" y="1702405"/>
                  </a:lnTo>
                  <a:lnTo>
                    <a:pt x="5968601" y="1709683"/>
                  </a:lnTo>
                  <a:lnTo>
                    <a:pt x="5981777" y="1716526"/>
                  </a:lnTo>
                  <a:lnTo>
                    <a:pt x="5994952" y="1723157"/>
                  </a:lnTo>
                  <a:lnTo>
                    <a:pt x="6008128" y="1729340"/>
                  </a:lnTo>
                  <a:lnTo>
                    <a:pt x="6021304" y="1735227"/>
                  </a:lnTo>
                  <a:lnTo>
                    <a:pt x="6034480" y="1740880"/>
                  </a:lnTo>
                  <a:lnTo>
                    <a:pt x="6047655" y="1746048"/>
                  </a:lnTo>
                  <a:lnTo>
                    <a:pt x="6060831" y="1751024"/>
                  </a:lnTo>
                  <a:lnTo>
                    <a:pt x="6074007" y="1755667"/>
                  </a:lnTo>
                  <a:lnTo>
                    <a:pt x="6087182" y="1759969"/>
                  </a:lnTo>
                  <a:lnTo>
                    <a:pt x="6100358" y="1764090"/>
                  </a:lnTo>
                  <a:lnTo>
                    <a:pt x="6113534" y="1767803"/>
                  </a:lnTo>
                  <a:lnTo>
                    <a:pt x="6126710" y="1771305"/>
                  </a:lnTo>
                  <a:lnTo>
                    <a:pt x="6139885" y="1774587"/>
                  </a:lnTo>
                  <a:lnTo>
                    <a:pt x="6153061" y="1777515"/>
                  </a:lnTo>
                  <a:lnTo>
                    <a:pt x="6166237" y="1780294"/>
                  </a:lnTo>
                  <a:lnTo>
                    <a:pt x="6179412" y="1782793"/>
                  </a:lnTo>
                  <a:lnTo>
                    <a:pt x="6192588" y="1785067"/>
                  </a:lnTo>
                  <a:lnTo>
                    <a:pt x="6205764" y="1787207"/>
                  </a:lnTo>
                  <a:lnTo>
                    <a:pt x="6218940" y="1789039"/>
                  </a:lnTo>
                  <a:lnTo>
                    <a:pt x="6232115" y="1790752"/>
                  </a:lnTo>
                  <a:lnTo>
                    <a:pt x="6245291" y="1792297"/>
                  </a:lnTo>
                  <a:lnTo>
                    <a:pt x="6258467" y="1793638"/>
                  </a:lnTo>
                  <a:lnTo>
                    <a:pt x="6271642" y="1794887"/>
                  </a:lnTo>
                  <a:lnTo>
                    <a:pt x="6284818" y="1795959"/>
                  </a:lnTo>
                  <a:lnTo>
                    <a:pt x="6297994" y="1796923"/>
                  </a:lnTo>
                  <a:lnTo>
                    <a:pt x="6311170" y="1797808"/>
                  </a:lnTo>
                  <a:lnTo>
                    <a:pt x="6324345" y="1798548"/>
                  </a:lnTo>
                  <a:lnTo>
                    <a:pt x="6337521" y="1799243"/>
                  </a:lnTo>
                  <a:lnTo>
                    <a:pt x="6350697" y="1799862"/>
                  </a:lnTo>
                  <a:lnTo>
                    <a:pt x="6363873" y="1800423"/>
                  </a:lnTo>
                  <a:lnTo>
                    <a:pt x="6377048" y="1800957"/>
                  </a:lnTo>
                  <a:lnTo>
                    <a:pt x="6390224" y="1801452"/>
                  </a:lnTo>
                  <a:lnTo>
                    <a:pt x="6403400" y="1801943"/>
                  </a:lnTo>
                  <a:lnTo>
                    <a:pt x="6416575" y="1802429"/>
                  </a:lnTo>
                  <a:lnTo>
                    <a:pt x="6429751" y="1802938"/>
                  </a:lnTo>
                  <a:lnTo>
                    <a:pt x="6442927" y="1803467"/>
                  </a:lnTo>
                  <a:lnTo>
                    <a:pt x="6456103" y="1804038"/>
                  </a:lnTo>
                  <a:lnTo>
                    <a:pt x="6469278" y="1804672"/>
                  </a:lnTo>
                  <a:lnTo>
                    <a:pt x="6482454" y="1805343"/>
                  </a:lnTo>
                  <a:lnTo>
                    <a:pt x="6495630" y="1806132"/>
                  </a:lnTo>
                  <a:lnTo>
                    <a:pt x="6508805" y="1806990"/>
                  </a:lnTo>
                  <a:lnTo>
                    <a:pt x="6521981" y="1807935"/>
                  </a:lnTo>
                  <a:lnTo>
                    <a:pt x="6535157" y="1809033"/>
                  </a:lnTo>
                  <a:lnTo>
                    <a:pt x="6548333" y="1810207"/>
                  </a:lnTo>
                  <a:lnTo>
                    <a:pt x="6561508" y="1811549"/>
                  </a:lnTo>
                  <a:lnTo>
                    <a:pt x="6574684" y="1813033"/>
                  </a:lnTo>
                  <a:lnTo>
                    <a:pt x="6587860" y="1814613"/>
                  </a:lnTo>
                  <a:lnTo>
                    <a:pt x="6601035" y="1816450"/>
                  </a:lnTo>
                  <a:lnTo>
                    <a:pt x="6614211" y="1818395"/>
                  </a:lnTo>
                  <a:lnTo>
                    <a:pt x="6627387" y="1820519"/>
                  </a:lnTo>
                  <a:lnTo>
                    <a:pt x="6640563" y="1822870"/>
                  </a:lnTo>
                  <a:lnTo>
                    <a:pt x="6653738" y="1825341"/>
                  </a:lnTo>
                  <a:lnTo>
                    <a:pt x="6666914" y="1828085"/>
                  </a:lnTo>
                  <a:lnTo>
                    <a:pt x="6680090" y="1831003"/>
                  </a:lnTo>
                  <a:lnTo>
                    <a:pt x="6693266" y="1834080"/>
                  </a:lnTo>
                  <a:lnTo>
                    <a:pt x="6706441" y="1837470"/>
                  </a:lnTo>
                  <a:lnTo>
                    <a:pt x="6719617" y="1840994"/>
                  </a:lnTo>
                  <a:lnTo>
                    <a:pt x="6732793" y="1844767"/>
                  </a:lnTo>
                </a:path>
              </a:pathLst>
            </a:custGeom>
            <a:ln w="18970" cap="flat">
              <a:solidFill>
                <a:srgbClr val="33A02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tx21"/>
            <p:cNvSpPr/>
            <p:nvPr/>
          </p:nvSpPr>
          <p:spPr>
            <a:xfrm>
              <a:off x="756929" y="5423151"/>
              <a:ext cx="35551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0.000</a:t>
              </a:r>
            </a:p>
          </p:txBody>
        </p:sp>
        <p:sp>
          <p:nvSpPr>
            <p:cNvPr id="22" name="tx22"/>
            <p:cNvSpPr/>
            <p:nvPr/>
          </p:nvSpPr>
          <p:spPr>
            <a:xfrm>
              <a:off x="756929" y="4570071"/>
              <a:ext cx="35551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0.001</a:t>
              </a:r>
            </a:p>
          </p:txBody>
        </p:sp>
        <p:sp>
          <p:nvSpPr>
            <p:cNvPr id="23" name="tx23"/>
            <p:cNvSpPr/>
            <p:nvPr/>
          </p:nvSpPr>
          <p:spPr>
            <a:xfrm>
              <a:off x="756929" y="3716990"/>
              <a:ext cx="35551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0.002</a:t>
              </a:r>
            </a:p>
          </p:txBody>
        </p:sp>
        <p:sp>
          <p:nvSpPr>
            <p:cNvPr id="24" name="tx24"/>
            <p:cNvSpPr/>
            <p:nvPr/>
          </p:nvSpPr>
          <p:spPr>
            <a:xfrm>
              <a:off x="756929" y="2863910"/>
              <a:ext cx="35551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0.003</a:t>
              </a:r>
            </a:p>
          </p:txBody>
        </p:sp>
        <p:sp>
          <p:nvSpPr>
            <p:cNvPr id="25" name="tx25"/>
            <p:cNvSpPr/>
            <p:nvPr/>
          </p:nvSpPr>
          <p:spPr>
            <a:xfrm>
              <a:off x="1457485" y="5693022"/>
              <a:ext cx="23701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200</a:t>
              </a:r>
            </a:p>
          </p:txBody>
        </p:sp>
        <p:sp>
          <p:nvSpPr>
            <p:cNvPr id="26" name="tx26"/>
            <p:cNvSpPr/>
            <p:nvPr/>
          </p:nvSpPr>
          <p:spPr>
            <a:xfrm>
              <a:off x="3888612" y="5693022"/>
              <a:ext cx="23701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400</a:t>
              </a:r>
            </a:p>
          </p:txBody>
        </p:sp>
        <p:sp>
          <p:nvSpPr>
            <p:cNvPr id="27" name="tx27"/>
            <p:cNvSpPr/>
            <p:nvPr/>
          </p:nvSpPr>
          <p:spPr>
            <a:xfrm>
              <a:off x="6319740" y="5693022"/>
              <a:ext cx="23701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600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1943466" y="5870717"/>
              <a:ext cx="5903457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Predicted dose (mg)  =  AUC × (eGFR + 25),  eGFR capped at 125 mL/min</a:t>
              </a:r>
            </a:p>
          </p:txBody>
        </p:sp>
        <p:sp>
          <p:nvSpPr>
            <p:cNvPr id="29" name="tx29"/>
            <p:cNvSpPr/>
            <p:nvPr/>
          </p:nvSpPr>
          <p:spPr>
            <a:xfrm rot="-5400000">
              <a:off x="313190" y="4018534"/>
              <a:ext cx="592714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Density</a:t>
              </a:r>
            </a:p>
          </p:txBody>
        </p:sp>
        <p:sp>
          <p:nvSpPr>
            <p:cNvPr id="30" name="rc30"/>
            <p:cNvSpPr/>
            <p:nvPr/>
          </p:nvSpPr>
          <p:spPr>
            <a:xfrm>
              <a:off x="2633327" y="2078757"/>
              <a:ext cx="194255" cy="194255"/>
            </a:xfrm>
            <a:prstGeom prst="rect">
              <a:avLst/>
            </a:prstGeom>
            <a:solidFill>
              <a:srgbClr val="1F78B4">
                <a:alpha val="34901"/>
              </a:srgbClr>
            </a:solidFill>
            <a:ln w="18970" cap="flat">
              <a:solidFill>
                <a:srgbClr val="1F78B4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5595634" y="2078757"/>
              <a:ext cx="194256" cy="194255"/>
            </a:xfrm>
            <a:prstGeom prst="rect">
              <a:avLst/>
            </a:prstGeom>
            <a:solidFill>
              <a:srgbClr val="33A02C">
                <a:alpha val="34901"/>
              </a:srgbClr>
            </a:solidFill>
            <a:ln w="18970" cap="flat">
              <a:solidFill>
                <a:srgbClr val="33A02C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2" name="tx32"/>
            <p:cNvSpPr/>
            <p:nvPr/>
          </p:nvSpPr>
          <p:spPr>
            <a:xfrm>
              <a:off x="2928751" y="2124907"/>
              <a:ext cx="256571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Predicted (BSA-adjusted eGFRCR-CYS)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5891058" y="2124907"/>
              <a:ext cx="1278605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Predicted (CG-CrCl)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192159" y="1688767"/>
              <a:ext cx="6626108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Predicted Carboplatin Dose: CG-CrCl vs BSA-adjusted eGFRCR-CYS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2026-09-14T15:03:47Z</dcterms:modified>
  <cp:category/>
</cp:coreProperties>
</file>