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30611"/>
            </a:xfrm>
            <a:custGeom>
              <a:avLst/>
              <a:pathLst>
                <a:path w="7260303" h="3230611">
                  <a:moveTo>
                    <a:pt x="1820448" y="0"/>
                  </a:moveTo>
                  <a:lnTo>
                    <a:pt x="1831044" y="33471"/>
                  </a:lnTo>
                  <a:lnTo>
                    <a:pt x="1907513" y="258151"/>
                  </a:lnTo>
                  <a:lnTo>
                    <a:pt x="1983981" y="467134"/>
                  </a:lnTo>
                  <a:lnTo>
                    <a:pt x="2060450" y="661517"/>
                  </a:lnTo>
                  <a:lnTo>
                    <a:pt x="2136918" y="842319"/>
                  </a:lnTo>
                  <a:lnTo>
                    <a:pt x="2213386" y="1010489"/>
                  </a:lnTo>
                  <a:lnTo>
                    <a:pt x="2289855" y="1166910"/>
                  </a:lnTo>
                  <a:lnTo>
                    <a:pt x="2366323" y="1312403"/>
                  </a:lnTo>
                  <a:lnTo>
                    <a:pt x="2442792" y="1447731"/>
                  </a:lnTo>
                  <a:lnTo>
                    <a:pt x="2519260" y="1573604"/>
                  </a:lnTo>
                  <a:lnTo>
                    <a:pt x="2595729" y="1690683"/>
                  </a:lnTo>
                  <a:lnTo>
                    <a:pt x="2672197" y="1799583"/>
                  </a:lnTo>
                  <a:lnTo>
                    <a:pt x="2748666" y="1900874"/>
                  </a:lnTo>
                  <a:lnTo>
                    <a:pt x="2825134" y="1995089"/>
                  </a:lnTo>
                  <a:lnTo>
                    <a:pt x="2901602" y="2082721"/>
                  </a:lnTo>
                  <a:lnTo>
                    <a:pt x="2978071" y="2164231"/>
                  </a:lnTo>
                  <a:lnTo>
                    <a:pt x="3054539" y="2240047"/>
                  </a:lnTo>
                  <a:lnTo>
                    <a:pt x="3131008" y="2310565"/>
                  </a:lnTo>
                  <a:lnTo>
                    <a:pt x="3207476" y="2376157"/>
                  </a:lnTo>
                  <a:lnTo>
                    <a:pt x="3283945" y="2437166"/>
                  </a:lnTo>
                  <a:lnTo>
                    <a:pt x="3360413" y="2476956"/>
                  </a:lnTo>
                  <a:lnTo>
                    <a:pt x="3436881" y="2480654"/>
                  </a:lnTo>
                  <a:lnTo>
                    <a:pt x="3513350" y="2484333"/>
                  </a:lnTo>
                  <a:lnTo>
                    <a:pt x="3589818" y="2487995"/>
                  </a:lnTo>
                  <a:lnTo>
                    <a:pt x="3666287" y="2491640"/>
                  </a:lnTo>
                  <a:lnTo>
                    <a:pt x="3742755" y="2495267"/>
                  </a:lnTo>
                  <a:lnTo>
                    <a:pt x="3819224" y="2498876"/>
                  </a:lnTo>
                  <a:lnTo>
                    <a:pt x="3895692" y="2502469"/>
                  </a:lnTo>
                  <a:lnTo>
                    <a:pt x="3972160" y="2506044"/>
                  </a:lnTo>
                  <a:lnTo>
                    <a:pt x="4048629" y="2509602"/>
                  </a:lnTo>
                  <a:lnTo>
                    <a:pt x="4125097" y="2513143"/>
                  </a:lnTo>
                  <a:lnTo>
                    <a:pt x="4201566" y="2516667"/>
                  </a:lnTo>
                  <a:lnTo>
                    <a:pt x="4278034" y="2520174"/>
                  </a:lnTo>
                  <a:lnTo>
                    <a:pt x="4354503" y="2523665"/>
                  </a:lnTo>
                  <a:lnTo>
                    <a:pt x="4430971" y="2527139"/>
                  </a:lnTo>
                  <a:lnTo>
                    <a:pt x="4507439" y="2530596"/>
                  </a:lnTo>
                  <a:lnTo>
                    <a:pt x="4583908" y="2534036"/>
                  </a:lnTo>
                  <a:lnTo>
                    <a:pt x="4660376" y="2537460"/>
                  </a:lnTo>
                  <a:lnTo>
                    <a:pt x="4736845" y="2540868"/>
                  </a:lnTo>
                  <a:lnTo>
                    <a:pt x="4813313" y="2544259"/>
                  </a:lnTo>
                  <a:lnTo>
                    <a:pt x="4889782" y="2547634"/>
                  </a:lnTo>
                  <a:lnTo>
                    <a:pt x="4966250" y="2550993"/>
                  </a:lnTo>
                  <a:lnTo>
                    <a:pt x="5042719" y="2554336"/>
                  </a:lnTo>
                  <a:lnTo>
                    <a:pt x="5119187" y="2557663"/>
                  </a:lnTo>
                  <a:lnTo>
                    <a:pt x="5195655" y="2560974"/>
                  </a:lnTo>
                  <a:lnTo>
                    <a:pt x="5272124" y="2564269"/>
                  </a:lnTo>
                  <a:lnTo>
                    <a:pt x="5348592" y="2567549"/>
                  </a:lnTo>
                  <a:lnTo>
                    <a:pt x="5425061" y="2570813"/>
                  </a:lnTo>
                  <a:lnTo>
                    <a:pt x="5501529" y="2574061"/>
                  </a:lnTo>
                  <a:lnTo>
                    <a:pt x="5577998" y="2577293"/>
                  </a:lnTo>
                  <a:lnTo>
                    <a:pt x="5654466" y="2580510"/>
                  </a:lnTo>
                  <a:lnTo>
                    <a:pt x="5730934" y="2583712"/>
                  </a:lnTo>
                  <a:lnTo>
                    <a:pt x="5807403" y="2586898"/>
                  </a:lnTo>
                  <a:lnTo>
                    <a:pt x="5883871" y="2590069"/>
                  </a:lnTo>
                  <a:lnTo>
                    <a:pt x="5960340" y="2593225"/>
                  </a:lnTo>
                  <a:lnTo>
                    <a:pt x="6036808" y="2596366"/>
                  </a:lnTo>
                  <a:lnTo>
                    <a:pt x="6113277" y="2599492"/>
                  </a:lnTo>
                  <a:lnTo>
                    <a:pt x="6189745" y="2602602"/>
                  </a:lnTo>
                  <a:lnTo>
                    <a:pt x="6266213" y="2605698"/>
                  </a:lnTo>
                  <a:lnTo>
                    <a:pt x="6342682" y="2608779"/>
                  </a:lnTo>
                  <a:lnTo>
                    <a:pt x="6419150" y="2611846"/>
                  </a:lnTo>
                  <a:lnTo>
                    <a:pt x="6495619" y="2614897"/>
                  </a:lnTo>
                  <a:lnTo>
                    <a:pt x="6572087" y="2617934"/>
                  </a:lnTo>
                  <a:lnTo>
                    <a:pt x="6648556" y="2620957"/>
                  </a:lnTo>
                  <a:lnTo>
                    <a:pt x="6725024" y="2623965"/>
                  </a:lnTo>
                  <a:lnTo>
                    <a:pt x="6801492" y="2626959"/>
                  </a:lnTo>
                  <a:lnTo>
                    <a:pt x="6877961" y="2629938"/>
                  </a:lnTo>
                  <a:lnTo>
                    <a:pt x="6954429" y="2632903"/>
                  </a:lnTo>
                  <a:lnTo>
                    <a:pt x="7030898" y="2635854"/>
                  </a:lnTo>
                  <a:lnTo>
                    <a:pt x="7107366" y="2638791"/>
                  </a:lnTo>
                  <a:lnTo>
                    <a:pt x="7183835" y="2641713"/>
                  </a:lnTo>
                  <a:lnTo>
                    <a:pt x="7260303" y="2644622"/>
                  </a:lnTo>
                  <a:lnTo>
                    <a:pt x="7260303" y="3230611"/>
                  </a:lnTo>
                  <a:lnTo>
                    <a:pt x="7183835" y="3229199"/>
                  </a:lnTo>
                  <a:lnTo>
                    <a:pt x="7107366" y="3227681"/>
                  </a:lnTo>
                  <a:lnTo>
                    <a:pt x="7030898" y="3226049"/>
                  </a:lnTo>
                  <a:lnTo>
                    <a:pt x="6954429" y="3224294"/>
                  </a:lnTo>
                  <a:lnTo>
                    <a:pt x="6877961" y="3222408"/>
                  </a:lnTo>
                  <a:lnTo>
                    <a:pt x="6801492" y="3220380"/>
                  </a:lnTo>
                  <a:lnTo>
                    <a:pt x="6725024" y="3218200"/>
                  </a:lnTo>
                  <a:lnTo>
                    <a:pt x="6648556" y="3215856"/>
                  </a:lnTo>
                  <a:lnTo>
                    <a:pt x="6572087" y="3213335"/>
                  </a:lnTo>
                  <a:lnTo>
                    <a:pt x="6495619" y="3210626"/>
                  </a:lnTo>
                  <a:lnTo>
                    <a:pt x="6419150" y="3207713"/>
                  </a:lnTo>
                  <a:lnTo>
                    <a:pt x="6342682" y="3204581"/>
                  </a:lnTo>
                  <a:lnTo>
                    <a:pt x="6266213" y="3201214"/>
                  </a:lnTo>
                  <a:lnTo>
                    <a:pt x="6189745" y="3197594"/>
                  </a:lnTo>
                  <a:lnTo>
                    <a:pt x="6113277" y="3193703"/>
                  </a:lnTo>
                  <a:lnTo>
                    <a:pt x="6036808" y="3189518"/>
                  </a:lnTo>
                  <a:lnTo>
                    <a:pt x="5960340" y="3185020"/>
                  </a:lnTo>
                  <a:lnTo>
                    <a:pt x="5883871" y="3180184"/>
                  </a:lnTo>
                  <a:lnTo>
                    <a:pt x="5807403" y="3174984"/>
                  </a:lnTo>
                  <a:lnTo>
                    <a:pt x="5730934" y="3169394"/>
                  </a:lnTo>
                  <a:lnTo>
                    <a:pt x="5654466" y="3163384"/>
                  </a:lnTo>
                  <a:lnTo>
                    <a:pt x="5577998" y="3156923"/>
                  </a:lnTo>
                  <a:lnTo>
                    <a:pt x="5501529" y="3149976"/>
                  </a:lnTo>
                  <a:lnTo>
                    <a:pt x="5425061" y="3142507"/>
                  </a:lnTo>
                  <a:lnTo>
                    <a:pt x="5348592" y="3134478"/>
                  </a:lnTo>
                  <a:lnTo>
                    <a:pt x="5272124" y="3125845"/>
                  </a:lnTo>
                  <a:lnTo>
                    <a:pt x="5195655" y="3116564"/>
                  </a:lnTo>
                  <a:lnTo>
                    <a:pt x="5119187" y="3106586"/>
                  </a:lnTo>
                  <a:lnTo>
                    <a:pt x="5042719" y="3095858"/>
                  </a:lnTo>
                  <a:lnTo>
                    <a:pt x="4966250" y="3084325"/>
                  </a:lnTo>
                  <a:lnTo>
                    <a:pt x="4889782" y="3071925"/>
                  </a:lnTo>
                  <a:lnTo>
                    <a:pt x="4813313" y="3058594"/>
                  </a:lnTo>
                  <a:lnTo>
                    <a:pt x="4736845" y="3044262"/>
                  </a:lnTo>
                  <a:lnTo>
                    <a:pt x="4660376" y="3028853"/>
                  </a:lnTo>
                  <a:lnTo>
                    <a:pt x="4583908" y="3012286"/>
                  </a:lnTo>
                  <a:lnTo>
                    <a:pt x="4507439" y="2994476"/>
                  </a:lnTo>
                  <a:lnTo>
                    <a:pt x="4430971" y="2975327"/>
                  </a:lnTo>
                  <a:lnTo>
                    <a:pt x="4354503" y="2954740"/>
                  </a:lnTo>
                  <a:lnTo>
                    <a:pt x="4278034" y="2932607"/>
                  </a:lnTo>
                  <a:lnTo>
                    <a:pt x="4201566" y="2908812"/>
                  </a:lnTo>
                  <a:lnTo>
                    <a:pt x="4125097" y="2883229"/>
                  </a:lnTo>
                  <a:lnTo>
                    <a:pt x="4048629" y="2855724"/>
                  </a:lnTo>
                  <a:lnTo>
                    <a:pt x="3972160" y="2826154"/>
                  </a:lnTo>
                  <a:lnTo>
                    <a:pt x="3895692" y="2794362"/>
                  </a:lnTo>
                  <a:lnTo>
                    <a:pt x="3819224" y="2760183"/>
                  </a:lnTo>
                  <a:lnTo>
                    <a:pt x="3742755" y="2723436"/>
                  </a:lnTo>
                  <a:lnTo>
                    <a:pt x="3666287" y="2683929"/>
                  </a:lnTo>
                  <a:lnTo>
                    <a:pt x="3589818" y="2641455"/>
                  </a:lnTo>
                  <a:lnTo>
                    <a:pt x="3513350" y="2595790"/>
                  </a:lnTo>
                  <a:lnTo>
                    <a:pt x="3436881" y="2546696"/>
                  </a:lnTo>
                  <a:lnTo>
                    <a:pt x="3360413" y="2493913"/>
                  </a:lnTo>
                  <a:lnTo>
                    <a:pt x="3283945" y="2473241"/>
                  </a:lnTo>
                  <a:lnTo>
                    <a:pt x="3207476" y="2469508"/>
                  </a:lnTo>
                  <a:lnTo>
                    <a:pt x="3131008" y="2465757"/>
                  </a:lnTo>
                  <a:lnTo>
                    <a:pt x="3054539" y="2461989"/>
                  </a:lnTo>
                  <a:lnTo>
                    <a:pt x="2978071" y="2458201"/>
                  </a:lnTo>
                  <a:lnTo>
                    <a:pt x="2901602" y="2454396"/>
                  </a:lnTo>
                  <a:lnTo>
                    <a:pt x="2825134" y="2450573"/>
                  </a:lnTo>
                  <a:lnTo>
                    <a:pt x="2748666" y="2446731"/>
                  </a:lnTo>
                  <a:lnTo>
                    <a:pt x="2672197" y="2442870"/>
                  </a:lnTo>
                  <a:lnTo>
                    <a:pt x="2595729" y="2438991"/>
                  </a:lnTo>
                  <a:lnTo>
                    <a:pt x="2519260" y="2435094"/>
                  </a:lnTo>
                  <a:lnTo>
                    <a:pt x="2442792" y="2431177"/>
                  </a:lnTo>
                  <a:lnTo>
                    <a:pt x="2366323" y="2427242"/>
                  </a:lnTo>
                  <a:lnTo>
                    <a:pt x="2289855" y="2423288"/>
                  </a:lnTo>
                  <a:lnTo>
                    <a:pt x="2213386" y="2419314"/>
                  </a:lnTo>
                  <a:lnTo>
                    <a:pt x="2136918" y="2415322"/>
                  </a:lnTo>
                  <a:lnTo>
                    <a:pt x="2060450" y="2411311"/>
                  </a:lnTo>
                  <a:lnTo>
                    <a:pt x="1983981" y="2407280"/>
                  </a:lnTo>
                  <a:lnTo>
                    <a:pt x="1907513" y="2403230"/>
                  </a:lnTo>
                  <a:lnTo>
                    <a:pt x="1831044" y="2399160"/>
                  </a:lnTo>
                  <a:lnTo>
                    <a:pt x="1754576" y="2395071"/>
                  </a:lnTo>
                  <a:lnTo>
                    <a:pt x="1678107" y="2390962"/>
                  </a:lnTo>
                  <a:lnTo>
                    <a:pt x="1601639" y="2386833"/>
                  </a:lnTo>
                  <a:lnTo>
                    <a:pt x="1525171" y="2382685"/>
                  </a:lnTo>
                  <a:lnTo>
                    <a:pt x="1448702" y="2378516"/>
                  </a:lnTo>
                  <a:lnTo>
                    <a:pt x="1372234" y="2374328"/>
                  </a:lnTo>
                  <a:lnTo>
                    <a:pt x="1295765" y="2370119"/>
                  </a:lnTo>
                  <a:lnTo>
                    <a:pt x="1219297" y="2365890"/>
                  </a:lnTo>
                  <a:lnTo>
                    <a:pt x="1142828" y="2361641"/>
                  </a:lnTo>
                  <a:lnTo>
                    <a:pt x="1066360" y="2357371"/>
                  </a:lnTo>
                  <a:lnTo>
                    <a:pt x="989892" y="2353081"/>
                  </a:lnTo>
                  <a:lnTo>
                    <a:pt x="913423" y="2348770"/>
                  </a:lnTo>
                  <a:lnTo>
                    <a:pt x="836955" y="2344439"/>
                  </a:lnTo>
                  <a:lnTo>
                    <a:pt x="760486" y="2340086"/>
                  </a:lnTo>
                  <a:lnTo>
                    <a:pt x="684018" y="2335713"/>
                  </a:lnTo>
                  <a:lnTo>
                    <a:pt x="607549" y="2331318"/>
                  </a:lnTo>
                  <a:lnTo>
                    <a:pt x="531081" y="2326903"/>
                  </a:lnTo>
                  <a:lnTo>
                    <a:pt x="454613" y="2322466"/>
                  </a:lnTo>
                  <a:lnTo>
                    <a:pt x="378144" y="2318008"/>
                  </a:lnTo>
                  <a:lnTo>
                    <a:pt x="301676" y="2313528"/>
                  </a:lnTo>
                  <a:lnTo>
                    <a:pt x="225207" y="2309027"/>
                  </a:lnTo>
                  <a:lnTo>
                    <a:pt x="148739" y="2304505"/>
                  </a:lnTo>
                  <a:lnTo>
                    <a:pt x="72270" y="2299960"/>
                  </a:lnTo>
                  <a:lnTo>
                    <a:pt x="0" y="2295645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736093" y="2209169"/>
              <a:ext cx="5439854" cy="2644622"/>
            </a:xfrm>
            <a:custGeom>
              <a:avLst/>
              <a:pathLst>
                <a:path w="5439854" h="2644622">
                  <a:moveTo>
                    <a:pt x="0" y="0"/>
                  </a:moveTo>
                  <a:lnTo>
                    <a:pt x="10596" y="33471"/>
                  </a:lnTo>
                  <a:lnTo>
                    <a:pt x="87064" y="258151"/>
                  </a:lnTo>
                  <a:lnTo>
                    <a:pt x="163532" y="467134"/>
                  </a:lnTo>
                  <a:lnTo>
                    <a:pt x="240001" y="661517"/>
                  </a:lnTo>
                  <a:lnTo>
                    <a:pt x="316469" y="842319"/>
                  </a:lnTo>
                  <a:lnTo>
                    <a:pt x="392938" y="1010489"/>
                  </a:lnTo>
                  <a:lnTo>
                    <a:pt x="469406" y="1166910"/>
                  </a:lnTo>
                  <a:lnTo>
                    <a:pt x="545875" y="1312403"/>
                  </a:lnTo>
                  <a:lnTo>
                    <a:pt x="622343" y="1447731"/>
                  </a:lnTo>
                  <a:lnTo>
                    <a:pt x="698811" y="1573604"/>
                  </a:lnTo>
                  <a:lnTo>
                    <a:pt x="775280" y="1690683"/>
                  </a:lnTo>
                  <a:lnTo>
                    <a:pt x="851748" y="1799583"/>
                  </a:lnTo>
                  <a:lnTo>
                    <a:pt x="928217" y="1900874"/>
                  </a:lnTo>
                  <a:lnTo>
                    <a:pt x="1004685" y="1995089"/>
                  </a:lnTo>
                  <a:lnTo>
                    <a:pt x="1081154" y="2082721"/>
                  </a:lnTo>
                  <a:lnTo>
                    <a:pt x="1157622" y="2164231"/>
                  </a:lnTo>
                  <a:lnTo>
                    <a:pt x="1234091" y="2240047"/>
                  </a:lnTo>
                  <a:lnTo>
                    <a:pt x="1310559" y="2310565"/>
                  </a:lnTo>
                  <a:lnTo>
                    <a:pt x="1387027" y="2376157"/>
                  </a:lnTo>
                  <a:lnTo>
                    <a:pt x="1463496" y="2437166"/>
                  </a:lnTo>
                  <a:lnTo>
                    <a:pt x="1539964" y="2476956"/>
                  </a:lnTo>
                  <a:lnTo>
                    <a:pt x="1616433" y="2480654"/>
                  </a:lnTo>
                  <a:lnTo>
                    <a:pt x="1692901" y="2484333"/>
                  </a:lnTo>
                  <a:lnTo>
                    <a:pt x="1769370" y="2487995"/>
                  </a:lnTo>
                  <a:lnTo>
                    <a:pt x="1845838" y="2491640"/>
                  </a:lnTo>
                  <a:lnTo>
                    <a:pt x="1922306" y="2495267"/>
                  </a:lnTo>
                  <a:lnTo>
                    <a:pt x="1998775" y="2498876"/>
                  </a:lnTo>
                  <a:lnTo>
                    <a:pt x="2075243" y="2502469"/>
                  </a:lnTo>
                  <a:lnTo>
                    <a:pt x="2151712" y="2506044"/>
                  </a:lnTo>
                  <a:lnTo>
                    <a:pt x="2228180" y="2509602"/>
                  </a:lnTo>
                  <a:lnTo>
                    <a:pt x="2304649" y="2513143"/>
                  </a:lnTo>
                  <a:lnTo>
                    <a:pt x="2381117" y="2516667"/>
                  </a:lnTo>
                  <a:lnTo>
                    <a:pt x="2457585" y="2520174"/>
                  </a:lnTo>
                  <a:lnTo>
                    <a:pt x="2534054" y="2523665"/>
                  </a:lnTo>
                  <a:lnTo>
                    <a:pt x="2610522" y="2527139"/>
                  </a:lnTo>
                  <a:lnTo>
                    <a:pt x="2686991" y="2530596"/>
                  </a:lnTo>
                  <a:lnTo>
                    <a:pt x="2763459" y="2534036"/>
                  </a:lnTo>
                  <a:lnTo>
                    <a:pt x="2839928" y="2537460"/>
                  </a:lnTo>
                  <a:lnTo>
                    <a:pt x="2916396" y="2540868"/>
                  </a:lnTo>
                  <a:lnTo>
                    <a:pt x="2992864" y="2544259"/>
                  </a:lnTo>
                  <a:lnTo>
                    <a:pt x="3069333" y="2547634"/>
                  </a:lnTo>
                  <a:lnTo>
                    <a:pt x="3145801" y="2550993"/>
                  </a:lnTo>
                  <a:lnTo>
                    <a:pt x="3222270" y="2554336"/>
                  </a:lnTo>
                  <a:lnTo>
                    <a:pt x="3298738" y="2557663"/>
                  </a:lnTo>
                  <a:lnTo>
                    <a:pt x="3375207" y="2560974"/>
                  </a:lnTo>
                  <a:lnTo>
                    <a:pt x="3451675" y="2564269"/>
                  </a:lnTo>
                  <a:lnTo>
                    <a:pt x="3528144" y="2567549"/>
                  </a:lnTo>
                  <a:lnTo>
                    <a:pt x="3604612" y="2570813"/>
                  </a:lnTo>
                  <a:lnTo>
                    <a:pt x="3681080" y="2574061"/>
                  </a:lnTo>
                  <a:lnTo>
                    <a:pt x="3757549" y="2577293"/>
                  </a:lnTo>
                  <a:lnTo>
                    <a:pt x="3834017" y="2580510"/>
                  </a:lnTo>
                  <a:lnTo>
                    <a:pt x="3910486" y="2583712"/>
                  </a:lnTo>
                  <a:lnTo>
                    <a:pt x="3986954" y="2586898"/>
                  </a:lnTo>
                  <a:lnTo>
                    <a:pt x="4063423" y="2590069"/>
                  </a:lnTo>
                  <a:lnTo>
                    <a:pt x="4139891" y="2593225"/>
                  </a:lnTo>
                  <a:lnTo>
                    <a:pt x="4216359" y="2596366"/>
                  </a:lnTo>
                  <a:lnTo>
                    <a:pt x="4292828" y="2599492"/>
                  </a:lnTo>
                  <a:lnTo>
                    <a:pt x="4369296" y="2602602"/>
                  </a:lnTo>
                  <a:lnTo>
                    <a:pt x="4445765" y="2605698"/>
                  </a:lnTo>
                  <a:lnTo>
                    <a:pt x="4522233" y="2608779"/>
                  </a:lnTo>
                  <a:lnTo>
                    <a:pt x="4598702" y="2611846"/>
                  </a:lnTo>
                  <a:lnTo>
                    <a:pt x="4675170" y="2614897"/>
                  </a:lnTo>
                  <a:lnTo>
                    <a:pt x="4751638" y="2617934"/>
                  </a:lnTo>
                  <a:lnTo>
                    <a:pt x="4828107" y="2620957"/>
                  </a:lnTo>
                  <a:lnTo>
                    <a:pt x="4904575" y="2623965"/>
                  </a:lnTo>
                  <a:lnTo>
                    <a:pt x="4981044" y="2626959"/>
                  </a:lnTo>
                  <a:lnTo>
                    <a:pt x="5057512" y="2629938"/>
                  </a:lnTo>
                  <a:lnTo>
                    <a:pt x="5133981" y="2632903"/>
                  </a:lnTo>
                  <a:lnTo>
                    <a:pt x="5210449" y="2635854"/>
                  </a:lnTo>
                  <a:lnTo>
                    <a:pt x="5286917" y="2638791"/>
                  </a:lnTo>
                  <a:lnTo>
                    <a:pt x="5363386" y="2641713"/>
                  </a:lnTo>
                  <a:lnTo>
                    <a:pt x="5439854" y="26446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504814"/>
              <a:ext cx="7260303" cy="934966"/>
            </a:xfrm>
            <a:custGeom>
              <a:avLst/>
              <a:pathLst>
                <a:path w="7260303" h="934966">
                  <a:moveTo>
                    <a:pt x="7260303" y="934966"/>
                  </a:moveTo>
                  <a:lnTo>
                    <a:pt x="7183835" y="933554"/>
                  </a:lnTo>
                  <a:lnTo>
                    <a:pt x="7107366" y="932036"/>
                  </a:lnTo>
                  <a:lnTo>
                    <a:pt x="7030898" y="930404"/>
                  </a:lnTo>
                  <a:lnTo>
                    <a:pt x="6954429" y="928649"/>
                  </a:lnTo>
                  <a:lnTo>
                    <a:pt x="6877961" y="926763"/>
                  </a:lnTo>
                  <a:lnTo>
                    <a:pt x="6801492" y="924735"/>
                  </a:lnTo>
                  <a:lnTo>
                    <a:pt x="6725024" y="922555"/>
                  </a:lnTo>
                  <a:lnTo>
                    <a:pt x="6648556" y="920211"/>
                  </a:lnTo>
                  <a:lnTo>
                    <a:pt x="6572087" y="917690"/>
                  </a:lnTo>
                  <a:lnTo>
                    <a:pt x="6495619" y="914981"/>
                  </a:lnTo>
                  <a:lnTo>
                    <a:pt x="6419150" y="912068"/>
                  </a:lnTo>
                  <a:lnTo>
                    <a:pt x="6342682" y="908936"/>
                  </a:lnTo>
                  <a:lnTo>
                    <a:pt x="6266213" y="905569"/>
                  </a:lnTo>
                  <a:lnTo>
                    <a:pt x="6189745" y="901949"/>
                  </a:lnTo>
                  <a:lnTo>
                    <a:pt x="6113277" y="898058"/>
                  </a:lnTo>
                  <a:lnTo>
                    <a:pt x="6036808" y="893873"/>
                  </a:lnTo>
                  <a:lnTo>
                    <a:pt x="5960340" y="889375"/>
                  </a:lnTo>
                  <a:lnTo>
                    <a:pt x="5883871" y="884539"/>
                  </a:lnTo>
                  <a:lnTo>
                    <a:pt x="5807403" y="879339"/>
                  </a:lnTo>
                  <a:lnTo>
                    <a:pt x="5730934" y="873749"/>
                  </a:lnTo>
                  <a:lnTo>
                    <a:pt x="5654466" y="867739"/>
                  </a:lnTo>
                  <a:lnTo>
                    <a:pt x="5577998" y="861278"/>
                  </a:lnTo>
                  <a:lnTo>
                    <a:pt x="5501529" y="854331"/>
                  </a:lnTo>
                  <a:lnTo>
                    <a:pt x="5425061" y="846862"/>
                  </a:lnTo>
                  <a:lnTo>
                    <a:pt x="5348592" y="838833"/>
                  </a:lnTo>
                  <a:lnTo>
                    <a:pt x="5272124" y="830200"/>
                  </a:lnTo>
                  <a:lnTo>
                    <a:pt x="5195655" y="820919"/>
                  </a:lnTo>
                  <a:lnTo>
                    <a:pt x="5119187" y="810941"/>
                  </a:lnTo>
                  <a:lnTo>
                    <a:pt x="5042719" y="800213"/>
                  </a:lnTo>
                  <a:lnTo>
                    <a:pt x="4966250" y="788680"/>
                  </a:lnTo>
                  <a:lnTo>
                    <a:pt x="4889782" y="776280"/>
                  </a:lnTo>
                  <a:lnTo>
                    <a:pt x="4813313" y="762949"/>
                  </a:lnTo>
                  <a:lnTo>
                    <a:pt x="4736845" y="748617"/>
                  </a:lnTo>
                  <a:lnTo>
                    <a:pt x="4660376" y="733208"/>
                  </a:lnTo>
                  <a:lnTo>
                    <a:pt x="4583908" y="716641"/>
                  </a:lnTo>
                  <a:lnTo>
                    <a:pt x="4507439" y="698831"/>
                  </a:lnTo>
                  <a:lnTo>
                    <a:pt x="4430971" y="679682"/>
                  </a:lnTo>
                  <a:lnTo>
                    <a:pt x="4354503" y="659095"/>
                  </a:lnTo>
                  <a:lnTo>
                    <a:pt x="4278034" y="636962"/>
                  </a:lnTo>
                  <a:lnTo>
                    <a:pt x="4201566" y="613167"/>
                  </a:lnTo>
                  <a:lnTo>
                    <a:pt x="4125097" y="587584"/>
                  </a:lnTo>
                  <a:lnTo>
                    <a:pt x="4048629" y="560079"/>
                  </a:lnTo>
                  <a:lnTo>
                    <a:pt x="3972160" y="530509"/>
                  </a:lnTo>
                  <a:lnTo>
                    <a:pt x="3895692" y="498717"/>
                  </a:lnTo>
                  <a:lnTo>
                    <a:pt x="3819224" y="464538"/>
                  </a:lnTo>
                  <a:lnTo>
                    <a:pt x="3742755" y="427791"/>
                  </a:lnTo>
                  <a:lnTo>
                    <a:pt x="3666287" y="388284"/>
                  </a:lnTo>
                  <a:lnTo>
                    <a:pt x="3589818" y="345810"/>
                  </a:lnTo>
                  <a:lnTo>
                    <a:pt x="3513350" y="300145"/>
                  </a:lnTo>
                  <a:lnTo>
                    <a:pt x="3436881" y="251051"/>
                  </a:lnTo>
                  <a:lnTo>
                    <a:pt x="3360413" y="198268"/>
                  </a:lnTo>
                  <a:lnTo>
                    <a:pt x="3283945" y="177596"/>
                  </a:lnTo>
                  <a:lnTo>
                    <a:pt x="3207476" y="173863"/>
                  </a:lnTo>
                  <a:lnTo>
                    <a:pt x="3131008" y="170112"/>
                  </a:lnTo>
                  <a:lnTo>
                    <a:pt x="3054539" y="166343"/>
                  </a:lnTo>
                  <a:lnTo>
                    <a:pt x="2978071" y="162556"/>
                  </a:lnTo>
                  <a:lnTo>
                    <a:pt x="2901602" y="158751"/>
                  </a:lnTo>
                  <a:lnTo>
                    <a:pt x="2825134" y="154928"/>
                  </a:lnTo>
                  <a:lnTo>
                    <a:pt x="2748666" y="151086"/>
                  </a:lnTo>
                  <a:lnTo>
                    <a:pt x="2672197" y="147225"/>
                  </a:lnTo>
                  <a:lnTo>
                    <a:pt x="2595729" y="143346"/>
                  </a:lnTo>
                  <a:lnTo>
                    <a:pt x="2519260" y="139448"/>
                  </a:lnTo>
                  <a:lnTo>
                    <a:pt x="2442792" y="135532"/>
                  </a:lnTo>
                  <a:lnTo>
                    <a:pt x="2366323" y="131597"/>
                  </a:lnTo>
                  <a:lnTo>
                    <a:pt x="2289855" y="127643"/>
                  </a:lnTo>
                  <a:lnTo>
                    <a:pt x="2213386" y="123669"/>
                  </a:lnTo>
                  <a:lnTo>
                    <a:pt x="2136918" y="119677"/>
                  </a:lnTo>
                  <a:lnTo>
                    <a:pt x="2060450" y="115666"/>
                  </a:lnTo>
                  <a:lnTo>
                    <a:pt x="1983981" y="111635"/>
                  </a:lnTo>
                  <a:lnTo>
                    <a:pt x="1907513" y="107585"/>
                  </a:lnTo>
                  <a:lnTo>
                    <a:pt x="1831044" y="103515"/>
                  </a:lnTo>
                  <a:lnTo>
                    <a:pt x="1754576" y="99426"/>
                  </a:lnTo>
                  <a:lnTo>
                    <a:pt x="1678107" y="95317"/>
                  </a:lnTo>
                  <a:lnTo>
                    <a:pt x="1601639" y="91188"/>
                  </a:lnTo>
                  <a:lnTo>
                    <a:pt x="1525171" y="87040"/>
                  </a:lnTo>
                  <a:lnTo>
                    <a:pt x="1448702" y="82871"/>
                  </a:lnTo>
                  <a:lnTo>
                    <a:pt x="1372234" y="78683"/>
                  </a:lnTo>
                  <a:lnTo>
                    <a:pt x="1295765" y="74474"/>
                  </a:lnTo>
                  <a:lnTo>
                    <a:pt x="1219297" y="70245"/>
                  </a:lnTo>
                  <a:lnTo>
                    <a:pt x="1142828" y="65996"/>
                  </a:lnTo>
                  <a:lnTo>
                    <a:pt x="1066360" y="61726"/>
                  </a:lnTo>
                  <a:lnTo>
                    <a:pt x="989892" y="57436"/>
                  </a:lnTo>
                  <a:lnTo>
                    <a:pt x="913423" y="53125"/>
                  </a:lnTo>
                  <a:lnTo>
                    <a:pt x="836955" y="48793"/>
                  </a:lnTo>
                  <a:lnTo>
                    <a:pt x="760486" y="44441"/>
                  </a:lnTo>
                  <a:lnTo>
                    <a:pt x="684018" y="40068"/>
                  </a:lnTo>
                  <a:lnTo>
                    <a:pt x="607549" y="35673"/>
                  </a:lnTo>
                  <a:lnTo>
                    <a:pt x="531081" y="31258"/>
                  </a:lnTo>
                  <a:lnTo>
                    <a:pt x="454613" y="26821"/>
                  </a:lnTo>
                  <a:lnTo>
                    <a:pt x="378144" y="22363"/>
                  </a:lnTo>
                  <a:lnTo>
                    <a:pt x="301676" y="17883"/>
                  </a:lnTo>
                  <a:lnTo>
                    <a:pt x="225207" y="13382"/>
                  </a:lnTo>
                  <a:lnTo>
                    <a:pt x="148739" y="8860"/>
                  </a:lnTo>
                  <a:lnTo>
                    <a:pt x="72270" y="431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409205" y="2209169"/>
              <a:ext cx="6766742" cy="3142786"/>
            </a:xfrm>
            <a:custGeom>
              <a:avLst/>
              <a:pathLst>
                <a:path w="6766742" h="3142786">
                  <a:moveTo>
                    <a:pt x="0" y="0"/>
                  </a:moveTo>
                  <a:lnTo>
                    <a:pt x="37520" y="61576"/>
                  </a:lnTo>
                  <a:lnTo>
                    <a:pt x="113989" y="182317"/>
                  </a:lnTo>
                  <a:lnTo>
                    <a:pt x="190457" y="298485"/>
                  </a:lnTo>
                  <a:lnTo>
                    <a:pt x="266926" y="410253"/>
                  </a:lnTo>
                  <a:lnTo>
                    <a:pt x="343394" y="517787"/>
                  </a:lnTo>
                  <a:lnTo>
                    <a:pt x="419862" y="621249"/>
                  </a:lnTo>
                  <a:lnTo>
                    <a:pt x="496331" y="720792"/>
                  </a:lnTo>
                  <a:lnTo>
                    <a:pt x="572799" y="816565"/>
                  </a:lnTo>
                  <a:lnTo>
                    <a:pt x="649268" y="908710"/>
                  </a:lnTo>
                  <a:lnTo>
                    <a:pt x="725736" y="997365"/>
                  </a:lnTo>
                  <a:lnTo>
                    <a:pt x="802205" y="1082663"/>
                  </a:lnTo>
                  <a:lnTo>
                    <a:pt x="878673" y="1164730"/>
                  </a:lnTo>
                  <a:lnTo>
                    <a:pt x="955142" y="1243688"/>
                  </a:lnTo>
                  <a:lnTo>
                    <a:pt x="1031610" y="1319656"/>
                  </a:lnTo>
                  <a:lnTo>
                    <a:pt x="1108078" y="1392746"/>
                  </a:lnTo>
                  <a:lnTo>
                    <a:pt x="1184547" y="1463068"/>
                  </a:lnTo>
                  <a:lnTo>
                    <a:pt x="1261015" y="1530727"/>
                  </a:lnTo>
                  <a:lnTo>
                    <a:pt x="1337484" y="1595823"/>
                  </a:lnTo>
                  <a:lnTo>
                    <a:pt x="1413952" y="1658454"/>
                  </a:lnTo>
                  <a:lnTo>
                    <a:pt x="1490421" y="1718712"/>
                  </a:lnTo>
                  <a:lnTo>
                    <a:pt x="1566889" y="1776688"/>
                  </a:lnTo>
                  <a:lnTo>
                    <a:pt x="1643357" y="1832468"/>
                  </a:lnTo>
                  <a:lnTo>
                    <a:pt x="1719826" y="1886135"/>
                  </a:lnTo>
                  <a:lnTo>
                    <a:pt x="1796294" y="1937770"/>
                  </a:lnTo>
                  <a:lnTo>
                    <a:pt x="1872763" y="1987449"/>
                  </a:lnTo>
                  <a:lnTo>
                    <a:pt x="1949231" y="2035247"/>
                  </a:lnTo>
                  <a:lnTo>
                    <a:pt x="2025700" y="2081234"/>
                  </a:lnTo>
                  <a:lnTo>
                    <a:pt x="2102168" y="2125479"/>
                  </a:lnTo>
                  <a:lnTo>
                    <a:pt x="2178636" y="2168048"/>
                  </a:lnTo>
                  <a:lnTo>
                    <a:pt x="2255105" y="2209005"/>
                  </a:lnTo>
                  <a:lnTo>
                    <a:pt x="2331573" y="2248411"/>
                  </a:lnTo>
                  <a:lnTo>
                    <a:pt x="2408042" y="2286325"/>
                  </a:lnTo>
                  <a:lnTo>
                    <a:pt x="2484510" y="2322802"/>
                  </a:lnTo>
                  <a:lnTo>
                    <a:pt x="2560979" y="2357898"/>
                  </a:lnTo>
                  <a:lnTo>
                    <a:pt x="2637447" y="2391664"/>
                  </a:lnTo>
                  <a:lnTo>
                    <a:pt x="2713915" y="2424152"/>
                  </a:lnTo>
                  <a:lnTo>
                    <a:pt x="2790384" y="2455409"/>
                  </a:lnTo>
                  <a:lnTo>
                    <a:pt x="2866852" y="2485482"/>
                  </a:lnTo>
                  <a:lnTo>
                    <a:pt x="2943321" y="2514416"/>
                  </a:lnTo>
                  <a:lnTo>
                    <a:pt x="3019789" y="2542254"/>
                  </a:lnTo>
                  <a:lnTo>
                    <a:pt x="3096258" y="2569038"/>
                  </a:lnTo>
                  <a:lnTo>
                    <a:pt x="3172726" y="2594807"/>
                  </a:lnTo>
                  <a:lnTo>
                    <a:pt x="3249194" y="2619601"/>
                  </a:lnTo>
                  <a:lnTo>
                    <a:pt x="3325663" y="2643455"/>
                  </a:lnTo>
                  <a:lnTo>
                    <a:pt x="3402131" y="2666406"/>
                  </a:lnTo>
                  <a:lnTo>
                    <a:pt x="3478600" y="2688487"/>
                  </a:lnTo>
                  <a:lnTo>
                    <a:pt x="3555068" y="2709733"/>
                  </a:lnTo>
                  <a:lnTo>
                    <a:pt x="3631537" y="2730173"/>
                  </a:lnTo>
                  <a:lnTo>
                    <a:pt x="3708005" y="2749839"/>
                  </a:lnTo>
                  <a:lnTo>
                    <a:pt x="3784474" y="2768761"/>
                  </a:lnTo>
                  <a:lnTo>
                    <a:pt x="3860942" y="2786966"/>
                  </a:lnTo>
                  <a:lnTo>
                    <a:pt x="3937410" y="2804481"/>
                  </a:lnTo>
                  <a:lnTo>
                    <a:pt x="4013879" y="2821333"/>
                  </a:lnTo>
                  <a:lnTo>
                    <a:pt x="4090347" y="2837546"/>
                  </a:lnTo>
                  <a:lnTo>
                    <a:pt x="4166816" y="2853146"/>
                  </a:lnTo>
                  <a:lnTo>
                    <a:pt x="4243284" y="2868154"/>
                  </a:lnTo>
                  <a:lnTo>
                    <a:pt x="4319753" y="2882595"/>
                  </a:lnTo>
                  <a:lnTo>
                    <a:pt x="4396221" y="2896488"/>
                  </a:lnTo>
                  <a:lnTo>
                    <a:pt x="4472689" y="2909855"/>
                  </a:lnTo>
                  <a:lnTo>
                    <a:pt x="4549158" y="2922716"/>
                  </a:lnTo>
                  <a:lnTo>
                    <a:pt x="4625626" y="2935089"/>
                  </a:lnTo>
                  <a:lnTo>
                    <a:pt x="4702095" y="2946994"/>
                  </a:lnTo>
                  <a:lnTo>
                    <a:pt x="4778563" y="2958448"/>
                  </a:lnTo>
                  <a:lnTo>
                    <a:pt x="4855032" y="2969469"/>
                  </a:lnTo>
                  <a:lnTo>
                    <a:pt x="4931500" y="2980072"/>
                  </a:lnTo>
                  <a:lnTo>
                    <a:pt x="5007968" y="2990273"/>
                  </a:lnTo>
                  <a:lnTo>
                    <a:pt x="5084437" y="3000088"/>
                  </a:lnTo>
                  <a:lnTo>
                    <a:pt x="5160905" y="3009531"/>
                  </a:lnTo>
                  <a:lnTo>
                    <a:pt x="5237374" y="3018616"/>
                  </a:lnTo>
                  <a:lnTo>
                    <a:pt x="5313842" y="3027358"/>
                  </a:lnTo>
                  <a:lnTo>
                    <a:pt x="5390311" y="3035768"/>
                  </a:lnTo>
                  <a:lnTo>
                    <a:pt x="5466779" y="3043860"/>
                  </a:lnTo>
                  <a:lnTo>
                    <a:pt x="5543247" y="3051645"/>
                  </a:lnTo>
                  <a:lnTo>
                    <a:pt x="5619716" y="3059135"/>
                  </a:lnTo>
                  <a:lnTo>
                    <a:pt x="5696184" y="3066342"/>
                  </a:lnTo>
                  <a:lnTo>
                    <a:pt x="5772653" y="3073276"/>
                  </a:lnTo>
                  <a:lnTo>
                    <a:pt x="5849121" y="3079947"/>
                  </a:lnTo>
                  <a:lnTo>
                    <a:pt x="5925590" y="3086365"/>
                  </a:lnTo>
                  <a:lnTo>
                    <a:pt x="6002058" y="3092541"/>
                  </a:lnTo>
                  <a:lnTo>
                    <a:pt x="6078527" y="3098482"/>
                  </a:lnTo>
                  <a:lnTo>
                    <a:pt x="6154995" y="3104198"/>
                  </a:lnTo>
                  <a:lnTo>
                    <a:pt x="6231463" y="3109698"/>
                  </a:lnTo>
                  <a:lnTo>
                    <a:pt x="6307932" y="3114990"/>
                  </a:lnTo>
                  <a:lnTo>
                    <a:pt x="6384400" y="3120081"/>
                  </a:lnTo>
                  <a:lnTo>
                    <a:pt x="6460869" y="3124979"/>
                  </a:lnTo>
                  <a:lnTo>
                    <a:pt x="6537337" y="3129692"/>
                  </a:lnTo>
                  <a:lnTo>
                    <a:pt x="6613806" y="3134226"/>
                  </a:lnTo>
                  <a:lnTo>
                    <a:pt x="6690274" y="3138589"/>
                  </a:lnTo>
                  <a:lnTo>
                    <a:pt x="6766742" y="3142786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105758" y="3847460"/>
              <a:ext cx="100757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980176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HR = 0.64 (95% CI 0.44-0.95), p = 0.025   (per 0.1-unit increase in eGFR ratio (Cox PH))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54421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90-Day Death (Cox PH)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2026-09-14T15:04:57Z</dcterms:modified>
  <cp:category/>
</cp:coreProperties>
</file>